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6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8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0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2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3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4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5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6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7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8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9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20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1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2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23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24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5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6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7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30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1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32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33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4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35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6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37.xml" ContentType="application/vnd.openxmlformats-officedocument.presentationml.notesSlide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38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3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40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41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notesSlides/notesSlide42.xml" ContentType="application/vnd.openxmlformats-officedocument.presentationml.notesSlide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43.xml" ContentType="application/vnd.openxmlformats-officedocument.presentationml.notesSlide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notesSlides/notesSlide44.xml" ContentType="application/vnd.openxmlformats-officedocument.presentationml.notesSlide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45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46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47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48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49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50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notesSlides/notesSlide51.xml" ContentType="application/vnd.openxmlformats-officedocument.presentationml.notesSlide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notesSlides/notesSlide52.xml" ContentType="application/vnd.openxmlformats-officedocument.presentationml.notesSlide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53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54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notesSlides/notesSlide55.xml" ContentType="application/vnd.openxmlformats-officedocument.presentationml.notesSlide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56.xml" ContentType="application/vnd.openxmlformats-officedocument.presentationml.notesSlide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notesSlides/notesSlide57.xml" ContentType="application/vnd.openxmlformats-officedocument.presentationml.notesSlide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notesSlides/notesSlide58.xml" ContentType="application/vnd.openxmlformats-officedocument.presentationml.notesSlide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59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notesSlides/notesSlide60.xml" ContentType="application/vnd.openxmlformats-officedocument.presentationml.notesSlide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1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2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notesSlides/notesSlide63.xml" ContentType="application/vnd.openxmlformats-officedocument.presentationml.notesSlide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notesSlides/notesSlide64.xml" ContentType="application/vnd.openxmlformats-officedocument.presentationml.notesSlide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notesSlides/notesSlide65.xml" ContentType="application/vnd.openxmlformats-officedocument.presentationml.notesSlide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notesSlides/notesSlide66.xml" ContentType="application/vnd.openxmlformats-officedocument.presentationml.notesSlide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notesSlides/notesSlide67.xml" ContentType="application/vnd.openxmlformats-officedocument.presentationml.notesSlide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68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6"/>
  </p:notesMasterIdLst>
  <p:sldIdLst>
    <p:sldId id="259" r:id="rId3"/>
    <p:sldId id="265" r:id="rId4"/>
    <p:sldId id="295" r:id="rId5"/>
    <p:sldId id="319" r:id="rId6"/>
    <p:sldId id="321" r:id="rId7"/>
    <p:sldId id="330" r:id="rId8"/>
    <p:sldId id="331" r:id="rId9"/>
    <p:sldId id="301" r:id="rId10"/>
    <p:sldId id="336" r:id="rId11"/>
    <p:sldId id="337" r:id="rId12"/>
    <p:sldId id="339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357" r:id="rId22"/>
    <p:sldId id="359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377" r:id="rId33"/>
    <p:sldId id="378" r:id="rId34"/>
    <p:sldId id="380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401" r:id="rId53"/>
    <p:sldId id="461" r:id="rId54"/>
    <p:sldId id="462" r:id="rId55"/>
    <p:sldId id="405" r:id="rId56"/>
    <p:sldId id="407" r:id="rId57"/>
    <p:sldId id="408" r:id="rId58"/>
    <p:sldId id="412" r:id="rId59"/>
    <p:sldId id="414" r:id="rId60"/>
    <p:sldId id="463" r:id="rId61"/>
    <p:sldId id="417" r:id="rId62"/>
    <p:sldId id="418" r:id="rId63"/>
    <p:sldId id="420" r:id="rId64"/>
    <p:sldId id="425" r:id="rId65"/>
    <p:sldId id="427" r:id="rId66"/>
    <p:sldId id="428" r:id="rId67"/>
    <p:sldId id="430" r:id="rId68"/>
    <p:sldId id="431" r:id="rId69"/>
    <p:sldId id="432" r:id="rId70"/>
    <p:sldId id="433" r:id="rId71"/>
    <p:sldId id="435" r:id="rId72"/>
    <p:sldId id="437" r:id="rId73"/>
    <p:sldId id="441" r:id="rId74"/>
    <p:sldId id="443" r:id="rId75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0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4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1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25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69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7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65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51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7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7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1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376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77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614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26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31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9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36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8.xml"/><Relationship Id="rId10" Type="http://schemas.openxmlformats.org/officeDocument/2006/relationships/image" Target="../media/image3.jpeg"/><Relationship Id="rId4" Type="http://schemas.openxmlformats.org/officeDocument/2006/relationships/tags" Target="../tags/tag337.xml"/><Relationship Id="rId9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41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3.xml"/><Relationship Id="rId10" Type="http://schemas.openxmlformats.org/officeDocument/2006/relationships/image" Target="../media/image3.jpeg"/><Relationship Id="rId4" Type="http://schemas.openxmlformats.org/officeDocument/2006/relationships/tags" Target="../tags/tag342.xml"/><Relationship Id="rId9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46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8.xml"/><Relationship Id="rId10" Type="http://schemas.openxmlformats.org/officeDocument/2006/relationships/image" Target="../media/image3.jpeg"/><Relationship Id="rId4" Type="http://schemas.openxmlformats.org/officeDocument/2006/relationships/tags" Target="../tags/tag347.xml"/><Relationship Id="rId9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35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image" Target="../media/image3.jpeg"/><Relationship Id="rId5" Type="http://schemas.openxmlformats.org/officeDocument/2006/relationships/tags" Target="../tags/tag353.xml"/><Relationship Id="rId10" Type="http://schemas.openxmlformats.org/officeDocument/2006/relationships/image" Target="../media/image2.jpeg"/><Relationship Id="rId4" Type="http://schemas.openxmlformats.org/officeDocument/2006/relationships/tags" Target="../tags/tag352.xml"/><Relationship Id="rId9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57.xml"/><Relationship Id="rId7" Type="http://schemas.openxmlformats.org/officeDocument/2006/relationships/tags" Target="../tags/tag361.xml"/><Relationship Id="rId12" Type="http://schemas.openxmlformats.org/officeDocument/2006/relationships/tags" Target="../tags/tag366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11" Type="http://schemas.openxmlformats.org/officeDocument/2006/relationships/tags" Target="../tags/tag365.xml"/><Relationship Id="rId5" Type="http://schemas.openxmlformats.org/officeDocument/2006/relationships/tags" Target="../tags/tag359.xml"/><Relationship Id="rId10" Type="http://schemas.openxmlformats.org/officeDocument/2006/relationships/tags" Target="../tags/tag364.xml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12" Type="http://schemas.openxmlformats.org/officeDocument/2006/relationships/tags" Target="../tags/tag378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11" Type="http://schemas.openxmlformats.org/officeDocument/2006/relationships/tags" Target="../tags/tag377.xml"/><Relationship Id="rId5" Type="http://schemas.openxmlformats.org/officeDocument/2006/relationships/tags" Target="../tags/tag371.xml"/><Relationship Id="rId10" Type="http://schemas.openxmlformats.org/officeDocument/2006/relationships/tags" Target="../tags/tag376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5" Type="http://schemas.openxmlformats.org/officeDocument/2006/relationships/tags" Target="../tags/tag383.xml"/><Relationship Id="rId10" Type="http://schemas.openxmlformats.org/officeDocument/2006/relationships/tags" Target="../tags/tag388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12" Type="http://schemas.openxmlformats.org/officeDocument/2006/relationships/tags" Target="../tags/tag414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tags" Target="../tags/tag413.xml"/><Relationship Id="rId5" Type="http://schemas.openxmlformats.org/officeDocument/2006/relationships/tags" Target="../tags/tag407.xml"/><Relationship Id="rId10" Type="http://schemas.openxmlformats.org/officeDocument/2006/relationships/tags" Target="../tags/tag412.xml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3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12" Type="http://schemas.openxmlformats.org/officeDocument/2006/relationships/tags" Target="../tags/tag438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11" Type="http://schemas.openxmlformats.org/officeDocument/2006/relationships/tags" Target="../tags/tag437.xml"/><Relationship Id="rId5" Type="http://schemas.openxmlformats.org/officeDocument/2006/relationships/tags" Target="../tags/tag431.xml"/><Relationship Id="rId10" Type="http://schemas.openxmlformats.org/officeDocument/2006/relationships/tags" Target="../tags/tag436.xml"/><Relationship Id="rId4" Type="http://schemas.openxmlformats.org/officeDocument/2006/relationships/tags" Target="../tags/tag430.xml"/><Relationship Id="rId9" Type="http://schemas.openxmlformats.org/officeDocument/2006/relationships/tags" Target="../tags/tag435.xml"/><Relationship Id="rId1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1.xml"/><Relationship Id="rId7" Type="http://schemas.openxmlformats.org/officeDocument/2006/relationships/tags" Target="../tags/tag445.xml"/><Relationship Id="rId12" Type="http://schemas.openxmlformats.org/officeDocument/2006/relationships/tags" Target="../tags/tag450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11" Type="http://schemas.openxmlformats.org/officeDocument/2006/relationships/tags" Target="../tags/tag449.xml"/><Relationship Id="rId5" Type="http://schemas.openxmlformats.org/officeDocument/2006/relationships/tags" Target="../tags/tag443.xml"/><Relationship Id="rId10" Type="http://schemas.openxmlformats.org/officeDocument/2006/relationships/tags" Target="../tags/tag448.xml"/><Relationship Id="rId4" Type="http://schemas.openxmlformats.org/officeDocument/2006/relationships/tags" Target="../tags/tag442.xml"/><Relationship Id="rId9" Type="http://schemas.openxmlformats.org/officeDocument/2006/relationships/tags" Target="../tags/tag447.xml"/><Relationship Id="rId14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12" Type="http://schemas.openxmlformats.org/officeDocument/2006/relationships/tags" Target="../tags/tag462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11" Type="http://schemas.openxmlformats.org/officeDocument/2006/relationships/tags" Target="../tags/tag461.xml"/><Relationship Id="rId5" Type="http://schemas.openxmlformats.org/officeDocument/2006/relationships/tags" Target="../tags/tag455.xml"/><Relationship Id="rId10" Type="http://schemas.openxmlformats.org/officeDocument/2006/relationships/tags" Target="../tags/tag460.xml"/><Relationship Id="rId4" Type="http://schemas.openxmlformats.org/officeDocument/2006/relationships/tags" Target="../tags/tag454.xml"/><Relationship Id="rId9" Type="http://schemas.openxmlformats.org/officeDocument/2006/relationships/tags" Target="../tags/tag459.xml"/><Relationship Id="rId14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7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12" Type="http://schemas.openxmlformats.org/officeDocument/2006/relationships/tags" Target="../tags/tag474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11" Type="http://schemas.openxmlformats.org/officeDocument/2006/relationships/tags" Target="../tags/tag473.xml"/><Relationship Id="rId5" Type="http://schemas.openxmlformats.org/officeDocument/2006/relationships/tags" Target="../tags/tag467.xml"/><Relationship Id="rId10" Type="http://schemas.openxmlformats.org/officeDocument/2006/relationships/tags" Target="../tags/tag472.xml"/><Relationship Id="rId4" Type="http://schemas.openxmlformats.org/officeDocument/2006/relationships/tags" Target="../tags/tag466.xml"/><Relationship Id="rId9" Type="http://schemas.openxmlformats.org/officeDocument/2006/relationships/tags" Target="../tags/tag471.xml"/><Relationship Id="rId14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8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7.xml"/><Relationship Id="rId7" Type="http://schemas.openxmlformats.org/officeDocument/2006/relationships/tags" Target="../tags/tag481.xml"/><Relationship Id="rId12" Type="http://schemas.openxmlformats.org/officeDocument/2006/relationships/tags" Target="../tags/tag486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11" Type="http://schemas.openxmlformats.org/officeDocument/2006/relationships/tags" Target="../tags/tag485.xml"/><Relationship Id="rId5" Type="http://schemas.openxmlformats.org/officeDocument/2006/relationships/tags" Target="../tags/tag479.xml"/><Relationship Id="rId10" Type="http://schemas.openxmlformats.org/officeDocument/2006/relationships/tags" Target="../tags/tag484.xml"/><Relationship Id="rId4" Type="http://schemas.openxmlformats.org/officeDocument/2006/relationships/tags" Target="../tags/tag478.xml"/><Relationship Id="rId9" Type="http://schemas.openxmlformats.org/officeDocument/2006/relationships/tags" Target="../tags/tag483.xml"/><Relationship Id="rId14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9.xml"/><Relationship Id="rId7" Type="http://schemas.openxmlformats.org/officeDocument/2006/relationships/tags" Target="../tags/tag493.xml"/><Relationship Id="rId12" Type="http://schemas.openxmlformats.org/officeDocument/2006/relationships/tags" Target="../tags/tag498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11" Type="http://schemas.openxmlformats.org/officeDocument/2006/relationships/tags" Target="../tags/tag497.xml"/><Relationship Id="rId5" Type="http://schemas.openxmlformats.org/officeDocument/2006/relationships/tags" Target="../tags/tag491.xml"/><Relationship Id="rId10" Type="http://schemas.openxmlformats.org/officeDocument/2006/relationships/tags" Target="../tags/tag496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0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3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3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5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555.xml"/><Relationship Id="rId7" Type="http://schemas.openxmlformats.org/officeDocument/2006/relationships/notesSlide" Target="../notesSlides/notesSlide61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57.xml"/><Relationship Id="rId4" Type="http://schemas.openxmlformats.org/officeDocument/2006/relationships/tags" Target="../tags/tag5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4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74.xml"/><Relationship Id="rId2" Type="http://schemas.openxmlformats.org/officeDocument/2006/relationships/tags" Target="../tags/tag573.xml"/><Relationship Id="rId1" Type="http://schemas.openxmlformats.org/officeDocument/2006/relationships/tags" Target="../tags/tag572.xml"/><Relationship Id="rId4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582.xml"/><Relationship Id="rId13" Type="http://schemas.openxmlformats.org/officeDocument/2006/relationships/tags" Target="../tags/tag6900.xml"/><Relationship Id="rId3" Type="http://schemas.openxmlformats.org/officeDocument/2006/relationships/tags" Target="../tags/tag577.xml"/><Relationship Id="rId7" Type="http://schemas.openxmlformats.org/officeDocument/2006/relationships/tags" Target="../tags/tag581.xml"/><Relationship Id="rId12" Type="http://schemas.openxmlformats.org/officeDocument/2006/relationships/notesSlide" Target="../notesSlides/notesSlide65.xml"/><Relationship Id="rId2" Type="http://schemas.openxmlformats.org/officeDocument/2006/relationships/tags" Target="../tags/tag576.xml"/><Relationship Id="rId16" Type="http://schemas.openxmlformats.org/officeDocument/2006/relationships/image" Target="../media/image6.png"/><Relationship Id="rId1" Type="http://schemas.openxmlformats.org/officeDocument/2006/relationships/tags" Target="../tags/tag575.xml"/><Relationship Id="rId6" Type="http://schemas.openxmlformats.org/officeDocument/2006/relationships/tags" Target="../tags/tag58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579.xml"/><Relationship Id="rId15" Type="http://schemas.openxmlformats.org/officeDocument/2006/relationships/tags" Target="../tags/tag6950.xml"/><Relationship Id="rId10" Type="http://schemas.openxmlformats.org/officeDocument/2006/relationships/tags" Target="../tags/tag584.xml"/><Relationship Id="rId4" Type="http://schemas.openxmlformats.org/officeDocument/2006/relationships/tags" Target="../tags/tag578.xml"/><Relationship Id="rId9" Type="http://schemas.openxmlformats.org/officeDocument/2006/relationships/tags" Target="../tags/tag583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7" Type="http://schemas.openxmlformats.org/officeDocument/2006/relationships/image" Target="../media/image1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8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91.xml"/><Relationship Id="rId7" Type="http://schemas.openxmlformats.org/officeDocument/2006/relationships/tags" Target="../tags/tag706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95.xml"/><Relationship Id="rId7" Type="http://schemas.openxmlformats.org/officeDocument/2006/relationships/notesSlide" Target="../notesSlides/notesSlide68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97.xml"/><Relationship Id="rId4" Type="http://schemas.openxmlformats.org/officeDocument/2006/relationships/tags" Target="../tags/tag59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600.xml"/><Relationship Id="rId7" Type="http://schemas.openxmlformats.org/officeDocument/2006/relationships/notesSlide" Target="../notesSlides/notesSlide6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02.xml"/><Relationship Id="rId4" Type="http://schemas.openxmlformats.org/officeDocument/2006/relationships/tags" Target="../tags/tag6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1854911" y="2381672"/>
            <a:ext cx="1665619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115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21469231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121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6032408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11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45838400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161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8310539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835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3695434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5428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5470678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4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8103593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05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16915" y="2393801"/>
            <a:ext cx="1102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016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065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91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707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4C43A676-C910-F4F4-7704-403DE69CEC7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440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067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8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00251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initial value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condition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update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789100" y="3289374"/>
            <a:ext cx="2447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E1A23B-E592-FD70-87A7-9424DFFDD1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8162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098625" y="2571001"/>
            <a:ext cx="2705100" cy="8629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75A15A7-6D23-D059-3A61-A038E03AC71C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E5A79D-0E33-EF9B-5E6B-F9FF0C856940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600" y="1254760"/>
            <a:ext cx="7681109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%d's height: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2793352"/>
              </p:ext>
            </p:extLst>
          </p:nvPr>
        </p:nvGraphicFramePr>
        <p:xfrm>
          <a:off x="579600" y="488304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B63B07D-7DF4-DDE5-5DC3-F876FE1C6028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1EBC67E-5E80-D4EA-4494-8613FADF0623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C386C7-74EC-590C-1575-3113B3F5AF39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8B9409-EBD8-8EED-B65A-DFD519D255F6}"/>
              </a:ext>
            </a:extLst>
          </p:cNvPr>
          <p:cNvCxnSpPr>
            <a:cxnSpLocks/>
          </p:cNvCxnSpPr>
          <p:nvPr/>
        </p:nvCxnSpPr>
        <p:spPr>
          <a:xfrm>
            <a:off x="1599798" y="4550186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01E3EF0-DE62-30DB-279F-A29D4207E7B4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F48D95-4C9E-6FF8-5DA1-0A2D964E62EF}"/>
              </a:ext>
            </a:extLst>
          </p:cNvPr>
          <p:cNvCxnSpPr>
            <a:cxnSpLocks/>
          </p:cNvCxnSpPr>
          <p:nvPr/>
        </p:nvCxnSpPr>
        <p:spPr>
          <a:xfrm>
            <a:off x="1617728" y="4819127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8BE9FF-077F-0A3D-E1B3-082BF12C17C9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CA386A-508F-D060-6F0D-97497317F73C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4720E3B-5E3F-8885-651C-5B5C9DE29AD2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7112A7D-B590-F8E7-C97C-4BA0E6A7C264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A6F6DE-AC7F-27F0-BA68-F4A0343D2EFE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5201C4-4EC7-7E24-F0C2-4AACB264D242}"/>
              </a:ext>
            </a:extLst>
          </p:cNvPr>
          <p:cNvCxnSpPr>
            <a:cxnSpLocks/>
          </p:cNvCxnSpPr>
          <p:nvPr/>
        </p:nvCxnSpPr>
        <p:spPr>
          <a:xfrm>
            <a:off x="1599798" y="4550186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478335-2CFA-AD8D-862E-9256F4569BEC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0C5DB5-A6D8-07DC-5D9C-263E96CB65E2}"/>
              </a:ext>
            </a:extLst>
          </p:cNvPr>
          <p:cNvCxnSpPr>
            <a:cxnSpLocks/>
          </p:cNvCxnSpPr>
          <p:nvPr/>
        </p:nvCxnSpPr>
        <p:spPr>
          <a:xfrm>
            <a:off x="1617728" y="4819127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B6101D-A751-8362-CFE2-6E00B3457272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DB87D4-0B99-A1B8-3DD3-2203CD54AE25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DE2C584-C8F4-FC24-7B5B-0649C53C22A1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A579DA-14DD-3921-5634-12E848D4170B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261184" y="2731248"/>
            <a:ext cx="1849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600" y="1242098"/>
            <a:ext cx="5119706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6172422"/>
              </p:ext>
            </p:extLst>
          </p:nvPr>
        </p:nvGraphicFramePr>
        <p:xfrm>
          <a:off x="579600" y="4185565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53636A-7F6F-8A3A-3E44-10B32CC725F6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FC2F6A-B232-A60A-1308-9F2725158A4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0AD286-BAE4-9706-7221-1D156182DFD0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522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3481579"/>
              </p:ext>
            </p:ext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53636A-7F6F-8A3A-3E44-10B32CC725F6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FC2F6A-B232-A60A-1308-9F2725158A4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5404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27ACBE7-F1AF-D641-06FF-75DB14B8D3EC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98744F-85E4-E15B-7FF0-B06B7B75A062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609DEF4-692D-BF49-65E1-E6F6A30876C3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58829D-EA78-62E1-1612-C4914D19E302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B3F02D2-F6C5-BB7A-6A81-CCF17FFD11DF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DBC0FE-23CC-6E77-F4C4-94257DD566C5}"/>
              </a:ext>
            </a:extLst>
          </p:cNvPr>
          <p:cNvCxnSpPr>
            <a:cxnSpLocks/>
          </p:cNvCxnSpPr>
          <p:nvPr/>
        </p:nvCxnSpPr>
        <p:spPr>
          <a:xfrm>
            <a:off x="1285240" y="2713318"/>
            <a:ext cx="16910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4ABDE8D-DE2B-BFCB-B0A7-D0DF19DC65F9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B436C9-3D87-B08C-9853-9B94E2C0A6EA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9D71F8E-6FBA-B0CC-A5BA-1E96D8F0CC8C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33107C-9787-2F27-A6B9-691339E3756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0625723"/>
              </p:ext>
            </p:ext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4348F89-A8A7-B895-D5B0-DE34EFA9F457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FBB2CA-A20B-3596-8099-B95D8DFD155E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275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2325" y="1057910"/>
            <a:ext cx="6454775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%d times."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DCB1063-CBD3-B369-B257-55282EE09E2B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47A5FD-301C-7219-4BE9-6B31FEB55CC5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E996FEC-F2F9-6657-808E-A787FFFA44BB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316CB2-0710-B89E-6A06-DAD7418D2A88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F4C379B-A134-682F-141D-34510991B4FF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D9DF3C-2994-59EA-6AD9-EA4707F514CA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600" y="1278076"/>
            <a:ext cx="664579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5767397"/>
              </p:ext>
            </p:extLst>
          </p:nvPr>
        </p:nvGraphicFramePr>
        <p:xfrm>
          <a:off x="4935594" y="3483497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418268" y="1397431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996442" y="957059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535419" y="4712222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56554" y="4784612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8579C0-E7B1-F099-A343-E327767A3100}"/>
              </a:ext>
            </a:extLst>
          </p:cNvPr>
          <p:cNvCxnSpPr/>
          <p:nvPr/>
        </p:nvCxnSpPr>
        <p:spPr>
          <a:xfrm flipV="1">
            <a:off x="5418268" y="1695348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F47329-76A1-63ED-D8DE-33787E178ECB}"/>
              </a:ext>
            </a:extLst>
          </p:cNvPr>
          <p:cNvSpPr txBox="1"/>
          <p:nvPr/>
        </p:nvSpPr>
        <p:spPr>
          <a:xfrm>
            <a:off x="6263939" y="1243875"/>
            <a:ext cx="3937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12683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73442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92138745"/>
              </p:ext>
            </p:extLst>
          </p:nvPr>
        </p:nvGraphicFramePr>
        <p:xfrm>
          <a:off x="579600" y="5334355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9600" y="1859339"/>
            <a:ext cx="8221980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%d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38307"/>
            <a:ext cx="10321482" cy="2347576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while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循环将循环变量的初值、条件和更新写在了三个地方，但是这样不容易明显地看出循环变量的变化。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循环在一行内就可以清晰地表示出循环的次数，因此对于指定次数的循环一般更多地会采用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循环，而对于不确定次数的一般会采用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while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range()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函数能够生成指定范围的整数序列：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9600" y="3864236"/>
            <a:ext cx="6045319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0 1 2 3 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10 11 12 13 14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 3 5 7 9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4301</Words>
  <Application>Microsoft Office PowerPoint</Application>
  <PresentationFormat>宽屏</PresentationFormat>
  <Paragraphs>1160</Paragraphs>
  <Slides>73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Demo：整数位数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310</cp:revision>
  <dcterms:created xsi:type="dcterms:W3CDTF">2022-11-17T03:47:00Z</dcterms:created>
  <dcterms:modified xsi:type="dcterms:W3CDTF">2023-01-17T08:09:16Z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