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heme/theme3.xml" ContentType="application/vnd.openxmlformats-officedocument.theme+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notesSlides/notesSlide1.xml" ContentType="application/vnd.openxmlformats-officedocument.presentationml.notesSlide+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notesSlides/notesSlide2.xml" ContentType="application/vnd.openxmlformats-officedocument.presentationml.notesSlide+xml"/>
  <Override PartName="/ppt/tags/tag239.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notesSlides/notesSlide3.xml" ContentType="application/vnd.openxmlformats-officedocument.presentationml.notesSlide+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notesSlides/notesSlide4.xml" ContentType="application/vnd.openxmlformats-officedocument.presentationml.notesSlide+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notesSlides/notesSlide5.xml" ContentType="application/vnd.openxmlformats-officedocument.presentationml.notesSlide+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notesSlides/notesSlide6.xml" ContentType="application/vnd.openxmlformats-officedocument.presentationml.notesSlide+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notesSlides/notesSlide7.xml" ContentType="application/vnd.openxmlformats-officedocument.presentationml.notesSlide+xml"/>
  <Override PartName="/ppt/tags/tag258.xml" ContentType="application/vnd.openxmlformats-officedocument.presentationml.tags+xml"/>
  <Override PartName="/ppt/tags/tag259.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Lst>
  <p:notesMasterIdLst>
    <p:notesMasterId r:id="rId14"/>
  </p:notesMasterIdLst>
  <p:sldIdLst>
    <p:sldId id="259" r:id="rId3"/>
    <p:sldId id="265" r:id="rId4"/>
    <p:sldId id="295" r:id="rId5"/>
    <p:sldId id="680" r:id="rId6"/>
    <p:sldId id="667" r:id="rId7"/>
    <p:sldId id="681" r:id="rId8"/>
    <p:sldId id="677" r:id="rId9"/>
    <p:sldId id="678" r:id="rId10"/>
    <p:sldId id="682" r:id="rId11"/>
    <p:sldId id="632" r:id="rId12"/>
    <p:sldId id="663" r:id="rId13"/>
  </p:sldIdLst>
  <p:sldSz cx="12192000" cy="6858000"/>
  <p:notesSz cx="6858000" cy="9144000"/>
  <p:custDataLst>
    <p:tags r:id="rId1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905D9"/>
    <a:srgbClr val="F6EDCE"/>
    <a:srgbClr val="F1B960"/>
    <a:srgbClr val="3184F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710" autoAdjust="0"/>
  </p:normalViewPr>
  <p:slideViewPr>
    <p:cSldViewPr snapToGrid="0">
      <p:cViewPr varScale="1">
        <p:scale>
          <a:sx n="81" d="100"/>
          <a:sy n="81" d="100"/>
        </p:scale>
        <p:origin x="706"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ags" Target="tags/tag1.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2023/3/12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3</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4</a:t>
            </a:fld>
            <a:endParaRPr lang="zh-CN" altLang="en-US"/>
          </a:p>
        </p:txBody>
      </p:sp>
    </p:spTree>
    <p:extLst>
      <p:ext uri="{BB962C8B-B14F-4D97-AF65-F5344CB8AC3E}">
        <p14:creationId xmlns:p14="http://schemas.microsoft.com/office/powerpoint/2010/main" val="2249773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5</a:t>
            </a:fld>
            <a:endParaRPr lang="zh-CN" altLang="en-US"/>
          </a:p>
        </p:txBody>
      </p:sp>
    </p:spTree>
    <p:extLst>
      <p:ext uri="{BB962C8B-B14F-4D97-AF65-F5344CB8AC3E}">
        <p14:creationId xmlns:p14="http://schemas.microsoft.com/office/powerpoint/2010/main" val="15116226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7</a:t>
            </a:fld>
            <a:endParaRPr lang="zh-CN" altLang="en-US"/>
          </a:p>
        </p:txBody>
      </p:sp>
    </p:spTree>
    <p:extLst>
      <p:ext uri="{BB962C8B-B14F-4D97-AF65-F5344CB8AC3E}">
        <p14:creationId xmlns:p14="http://schemas.microsoft.com/office/powerpoint/2010/main" val="3252761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8</a:t>
            </a:fld>
            <a:endParaRPr lang="zh-CN" altLang="en-US"/>
          </a:p>
        </p:txBody>
      </p:sp>
    </p:spTree>
    <p:extLst>
      <p:ext uri="{BB962C8B-B14F-4D97-AF65-F5344CB8AC3E}">
        <p14:creationId xmlns:p14="http://schemas.microsoft.com/office/powerpoint/2010/main" val="1767023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9</a:t>
            </a:fld>
            <a:endParaRPr lang="zh-CN" altLang="en-US"/>
          </a:p>
        </p:txBody>
      </p:sp>
    </p:spTree>
    <p:extLst>
      <p:ext uri="{BB962C8B-B14F-4D97-AF65-F5344CB8AC3E}">
        <p14:creationId xmlns:p14="http://schemas.microsoft.com/office/powerpoint/2010/main" val="14437241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11</a:t>
            </a:fld>
            <a:endParaRPr lang="zh-CN" altLang="en-US"/>
          </a:p>
        </p:txBody>
      </p:sp>
    </p:spTree>
    <p:extLst>
      <p:ext uri="{BB962C8B-B14F-4D97-AF65-F5344CB8AC3E}">
        <p14:creationId xmlns:p14="http://schemas.microsoft.com/office/powerpoint/2010/main" val="32227311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8" Type="http://schemas.openxmlformats.org/officeDocument/2006/relationships/tags" Target="../tags/tag15.xml"/><Relationship Id="rId13" Type="http://schemas.openxmlformats.org/officeDocument/2006/relationships/tags" Target="../tags/tag20.xml"/><Relationship Id="rId18" Type="http://schemas.openxmlformats.org/officeDocument/2006/relationships/tags" Target="../tags/tag25.xml"/><Relationship Id="rId3" Type="http://schemas.openxmlformats.org/officeDocument/2006/relationships/tags" Target="../tags/tag10.xml"/><Relationship Id="rId7" Type="http://schemas.openxmlformats.org/officeDocument/2006/relationships/tags" Target="../tags/tag14.xml"/><Relationship Id="rId12" Type="http://schemas.openxmlformats.org/officeDocument/2006/relationships/tags" Target="../tags/tag19.xml"/><Relationship Id="rId17" Type="http://schemas.openxmlformats.org/officeDocument/2006/relationships/tags" Target="../tags/tag24.xml"/><Relationship Id="rId2" Type="http://schemas.openxmlformats.org/officeDocument/2006/relationships/tags" Target="../tags/tag9.xml"/><Relationship Id="rId16" Type="http://schemas.openxmlformats.org/officeDocument/2006/relationships/tags" Target="../tags/tag23.xml"/><Relationship Id="rId20" Type="http://schemas.openxmlformats.org/officeDocument/2006/relationships/slideMaster" Target="../slideMasters/slideMaster2.xml"/><Relationship Id="rId1" Type="http://schemas.openxmlformats.org/officeDocument/2006/relationships/tags" Target="../tags/tag8.xml"/><Relationship Id="rId6" Type="http://schemas.openxmlformats.org/officeDocument/2006/relationships/tags" Target="../tags/tag13.xml"/><Relationship Id="rId11" Type="http://schemas.openxmlformats.org/officeDocument/2006/relationships/tags" Target="../tags/tag18.xml"/><Relationship Id="rId5" Type="http://schemas.openxmlformats.org/officeDocument/2006/relationships/tags" Target="../tags/tag12.xml"/><Relationship Id="rId15" Type="http://schemas.openxmlformats.org/officeDocument/2006/relationships/tags" Target="../tags/tag22.xml"/><Relationship Id="rId10" Type="http://schemas.openxmlformats.org/officeDocument/2006/relationships/tags" Target="../tags/tag17.xml"/><Relationship Id="rId19" Type="http://schemas.openxmlformats.org/officeDocument/2006/relationships/tags" Target="../tags/tag26.xml"/><Relationship Id="rId4" Type="http://schemas.openxmlformats.org/officeDocument/2006/relationships/tags" Target="../tags/tag11.xml"/><Relationship Id="rId9" Type="http://schemas.openxmlformats.org/officeDocument/2006/relationships/tags" Target="../tags/tag16.xml"/><Relationship Id="rId14" Type="http://schemas.openxmlformats.org/officeDocument/2006/relationships/tags" Target="../tags/tag21.xml"/></Relationships>
</file>

<file path=ppt/slideLayouts/_rels/slideLayout13.xml.rels><?xml version="1.0" encoding="UTF-8" standalone="yes"?>
<Relationships xmlns="http://schemas.openxmlformats.org/package/2006/relationships"><Relationship Id="rId8" Type="http://schemas.openxmlformats.org/officeDocument/2006/relationships/tags" Target="../tags/tag34.xml"/><Relationship Id="rId3" Type="http://schemas.openxmlformats.org/officeDocument/2006/relationships/tags" Target="../tags/tag29.xml"/><Relationship Id="rId7" Type="http://schemas.openxmlformats.org/officeDocument/2006/relationships/tags" Target="../tags/tag33.xml"/><Relationship Id="rId12" Type="http://schemas.openxmlformats.org/officeDocument/2006/relationships/slideMaster" Target="../slideMasters/slideMaster2.xml"/><Relationship Id="rId2" Type="http://schemas.openxmlformats.org/officeDocument/2006/relationships/tags" Target="../tags/tag28.xml"/><Relationship Id="rId1" Type="http://schemas.openxmlformats.org/officeDocument/2006/relationships/tags" Target="../tags/tag27.xml"/><Relationship Id="rId6" Type="http://schemas.openxmlformats.org/officeDocument/2006/relationships/tags" Target="../tags/tag32.xml"/><Relationship Id="rId11" Type="http://schemas.openxmlformats.org/officeDocument/2006/relationships/tags" Target="../tags/tag37.xml"/><Relationship Id="rId5" Type="http://schemas.openxmlformats.org/officeDocument/2006/relationships/tags" Target="../tags/tag31.xml"/><Relationship Id="rId10" Type="http://schemas.openxmlformats.org/officeDocument/2006/relationships/tags" Target="../tags/tag36.xml"/><Relationship Id="rId4" Type="http://schemas.openxmlformats.org/officeDocument/2006/relationships/tags" Target="../tags/tag30.xml"/><Relationship Id="rId9" Type="http://schemas.openxmlformats.org/officeDocument/2006/relationships/tags" Target="../tags/tag35.xml"/></Relationships>
</file>

<file path=ppt/slideLayouts/_rels/slideLayout14.xml.rels><?xml version="1.0" encoding="UTF-8" standalone="yes"?>
<Relationships xmlns="http://schemas.openxmlformats.org/package/2006/relationships"><Relationship Id="rId8" Type="http://schemas.openxmlformats.org/officeDocument/2006/relationships/tags" Target="../tags/tag45.xml"/><Relationship Id="rId13" Type="http://schemas.openxmlformats.org/officeDocument/2006/relationships/tags" Target="../tags/tag50.xml"/><Relationship Id="rId18" Type="http://schemas.openxmlformats.org/officeDocument/2006/relationships/slideMaster" Target="../slideMasters/slideMaster2.xml"/><Relationship Id="rId3" Type="http://schemas.openxmlformats.org/officeDocument/2006/relationships/tags" Target="../tags/tag40.xml"/><Relationship Id="rId7" Type="http://schemas.openxmlformats.org/officeDocument/2006/relationships/tags" Target="../tags/tag44.xml"/><Relationship Id="rId12" Type="http://schemas.openxmlformats.org/officeDocument/2006/relationships/tags" Target="../tags/tag49.xml"/><Relationship Id="rId17" Type="http://schemas.openxmlformats.org/officeDocument/2006/relationships/tags" Target="../tags/tag54.xml"/><Relationship Id="rId2" Type="http://schemas.openxmlformats.org/officeDocument/2006/relationships/tags" Target="../tags/tag39.xml"/><Relationship Id="rId16" Type="http://schemas.openxmlformats.org/officeDocument/2006/relationships/tags" Target="../tags/tag53.xml"/><Relationship Id="rId1" Type="http://schemas.openxmlformats.org/officeDocument/2006/relationships/tags" Target="../tags/tag38.xml"/><Relationship Id="rId6" Type="http://schemas.openxmlformats.org/officeDocument/2006/relationships/tags" Target="../tags/tag43.xml"/><Relationship Id="rId11" Type="http://schemas.openxmlformats.org/officeDocument/2006/relationships/tags" Target="../tags/tag48.xml"/><Relationship Id="rId5" Type="http://schemas.openxmlformats.org/officeDocument/2006/relationships/tags" Target="../tags/tag42.xml"/><Relationship Id="rId15" Type="http://schemas.openxmlformats.org/officeDocument/2006/relationships/tags" Target="../tags/tag52.xml"/><Relationship Id="rId10" Type="http://schemas.openxmlformats.org/officeDocument/2006/relationships/tags" Target="../tags/tag47.xml"/><Relationship Id="rId4" Type="http://schemas.openxmlformats.org/officeDocument/2006/relationships/tags" Target="../tags/tag41.xml"/><Relationship Id="rId9" Type="http://schemas.openxmlformats.org/officeDocument/2006/relationships/tags" Target="../tags/tag46.xml"/><Relationship Id="rId14" Type="http://schemas.openxmlformats.org/officeDocument/2006/relationships/tags" Target="../tags/tag51.xml"/></Relationships>
</file>

<file path=ppt/slideLayouts/_rels/slideLayout15.xml.rels><?xml version="1.0" encoding="UTF-8" standalone="yes"?>
<Relationships xmlns="http://schemas.openxmlformats.org/package/2006/relationships"><Relationship Id="rId8" Type="http://schemas.openxmlformats.org/officeDocument/2006/relationships/tags" Target="../tags/tag62.xml"/><Relationship Id="rId13" Type="http://schemas.openxmlformats.org/officeDocument/2006/relationships/slideMaster" Target="../slideMasters/slideMaster2.xml"/><Relationship Id="rId3" Type="http://schemas.openxmlformats.org/officeDocument/2006/relationships/tags" Target="../tags/tag57.xml"/><Relationship Id="rId7" Type="http://schemas.openxmlformats.org/officeDocument/2006/relationships/tags" Target="../tags/tag61.xml"/><Relationship Id="rId12" Type="http://schemas.openxmlformats.org/officeDocument/2006/relationships/tags" Target="../tags/tag66.xml"/><Relationship Id="rId2" Type="http://schemas.openxmlformats.org/officeDocument/2006/relationships/tags" Target="../tags/tag56.xml"/><Relationship Id="rId1" Type="http://schemas.openxmlformats.org/officeDocument/2006/relationships/tags" Target="../tags/tag55.xml"/><Relationship Id="rId6" Type="http://schemas.openxmlformats.org/officeDocument/2006/relationships/tags" Target="../tags/tag60.xml"/><Relationship Id="rId11" Type="http://schemas.openxmlformats.org/officeDocument/2006/relationships/tags" Target="../tags/tag65.xml"/><Relationship Id="rId5" Type="http://schemas.openxmlformats.org/officeDocument/2006/relationships/tags" Target="../tags/tag59.xml"/><Relationship Id="rId10" Type="http://schemas.openxmlformats.org/officeDocument/2006/relationships/tags" Target="../tags/tag64.xml"/><Relationship Id="rId4" Type="http://schemas.openxmlformats.org/officeDocument/2006/relationships/tags" Target="../tags/tag58.xml"/><Relationship Id="rId9" Type="http://schemas.openxmlformats.org/officeDocument/2006/relationships/tags" Target="../tags/tag63.xml"/></Relationships>
</file>

<file path=ppt/slideLayouts/_rels/slideLayout16.xml.rels><?xml version="1.0" encoding="UTF-8" standalone="yes"?>
<Relationships xmlns="http://schemas.openxmlformats.org/package/2006/relationships"><Relationship Id="rId8" Type="http://schemas.openxmlformats.org/officeDocument/2006/relationships/tags" Target="../tags/tag74.xml"/><Relationship Id="rId13" Type="http://schemas.openxmlformats.org/officeDocument/2006/relationships/tags" Target="../tags/tag79.xml"/><Relationship Id="rId3" Type="http://schemas.openxmlformats.org/officeDocument/2006/relationships/tags" Target="../tags/tag69.xml"/><Relationship Id="rId7" Type="http://schemas.openxmlformats.org/officeDocument/2006/relationships/tags" Target="../tags/tag73.xml"/><Relationship Id="rId12" Type="http://schemas.openxmlformats.org/officeDocument/2006/relationships/tags" Target="../tags/tag78.xml"/><Relationship Id="rId2" Type="http://schemas.openxmlformats.org/officeDocument/2006/relationships/tags" Target="../tags/tag68.xml"/><Relationship Id="rId1" Type="http://schemas.openxmlformats.org/officeDocument/2006/relationships/tags" Target="../tags/tag67.xml"/><Relationship Id="rId6" Type="http://schemas.openxmlformats.org/officeDocument/2006/relationships/tags" Target="../tags/tag72.xml"/><Relationship Id="rId11" Type="http://schemas.openxmlformats.org/officeDocument/2006/relationships/tags" Target="../tags/tag77.xml"/><Relationship Id="rId5" Type="http://schemas.openxmlformats.org/officeDocument/2006/relationships/tags" Target="../tags/tag71.xml"/><Relationship Id="rId15" Type="http://schemas.openxmlformats.org/officeDocument/2006/relationships/slideMaster" Target="../slideMasters/slideMaster2.xml"/><Relationship Id="rId10" Type="http://schemas.openxmlformats.org/officeDocument/2006/relationships/tags" Target="../tags/tag76.xml"/><Relationship Id="rId4" Type="http://schemas.openxmlformats.org/officeDocument/2006/relationships/tags" Target="../tags/tag70.xml"/><Relationship Id="rId9" Type="http://schemas.openxmlformats.org/officeDocument/2006/relationships/tags" Target="../tags/tag75.xml"/><Relationship Id="rId14" Type="http://schemas.openxmlformats.org/officeDocument/2006/relationships/tags" Target="../tags/tag80.xml"/></Relationships>
</file>

<file path=ppt/slideLayouts/_rels/slideLayout17.xml.rels><?xml version="1.0" encoding="UTF-8" standalone="yes"?>
<Relationships xmlns="http://schemas.openxmlformats.org/package/2006/relationships"><Relationship Id="rId8" Type="http://schemas.openxmlformats.org/officeDocument/2006/relationships/tags" Target="../tags/tag88.xml"/><Relationship Id="rId13" Type="http://schemas.openxmlformats.org/officeDocument/2006/relationships/tags" Target="../tags/tag93.xml"/><Relationship Id="rId3" Type="http://schemas.openxmlformats.org/officeDocument/2006/relationships/tags" Target="../tags/tag83.xml"/><Relationship Id="rId7" Type="http://schemas.openxmlformats.org/officeDocument/2006/relationships/tags" Target="../tags/tag87.xml"/><Relationship Id="rId12" Type="http://schemas.openxmlformats.org/officeDocument/2006/relationships/tags" Target="../tags/tag92.xml"/><Relationship Id="rId2" Type="http://schemas.openxmlformats.org/officeDocument/2006/relationships/tags" Target="../tags/tag82.xml"/><Relationship Id="rId16" Type="http://schemas.openxmlformats.org/officeDocument/2006/relationships/slideMaster" Target="../slideMasters/slideMaster2.xml"/><Relationship Id="rId1" Type="http://schemas.openxmlformats.org/officeDocument/2006/relationships/tags" Target="../tags/tag81.xml"/><Relationship Id="rId6" Type="http://schemas.openxmlformats.org/officeDocument/2006/relationships/tags" Target="../tags/tag86.xml"/><Relationship Id="rId11" Type="http://schemas.openxmlformats.org/officeDocument/2006/relationships/tags" Target="../tags/tag91.xml"/><Relationship Id="rId5" Type="http://schemas.openxmlformats.org/officeDocument/2006/relationships/tags" Target="../tags/tag85.xml"/><Relationship Id="rId15" Type="http://schemas.openxmlformats.org/officeDocument/2006/relationships/tags" Target="../tags/tag95.xml"/><Relationship Id="rId10" Type="http://schemas.openxmlformats.org/officeDocument/2006/relationships/tags" Target="../tags/tag90.xml"/><Relationship Id="rId4" Type="http://schemas.openxmlformats.org/officeDocument/2006/relationships/tags" Target="../tags/tag84.xml"/><Relationship Id="rId9" Type="http://schemas.openxmlformats.org/officeDocument/2006/relationships/tags" Target="../tags/tag89.xml"/><Relationship Id="rId14" Type="http://schemas.openxmlformats.org/officeDocument/2006/relationships/tags" Target="../tags/tag94.xml"/></Relationships>
</file>

<file path=ppt/slideLayouts/_rels/slideLayout18.xml.rels><?xml version="1.0" encoding="UTF-8" standalone="yes"?>
<Relationships xmlns="http://schemas.openxmlformats.org/package/2006/relationships"><Relationship Id="rId3" Type="http://schemas.openxmlformats.org/officeDocument/2006/relationships/tags" Target="../tags/tag98.xml"/><Relationship Id="rId2" Type="http://schemas.openxmlformats.org/officeDocument/2006/relationships/tags" Target="../tags/tag97.xml"/><Relationship Id="rId1" Type="http://schemas.openxmlformats.org/officeDocument/2006/relationships/tags" Target="../tags/tag96.xml"/><Relationship Id="rId4"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8" Type="http://schemas.openxmlformats.org/officeDocument/2006/relationships/tags" Target="../tags/tag106.xml"/><Relationship Id="rId13" Type="http://schemas.openxmlformats.org/officeDocument/2006/relationships/slideMaster" Target="../slideMasters/slideMaster2.xml"/><Relationship Id="rId3" Type="http://schemas.openxmlformats.org/officeDocument/2006/relationships/tags" Target="../tags/tag101.xml"/><Relationship Id="rId7" Type="http://schemas.openxmlformats.org/officeDocument/2006/relationships/tags" Target="../tags/tag105.xml"/><Relationship Id="rId12" Type="http://schemas.openxmlformats.org/officeDocument/2006/relationships/tags" Target="../tags/tag110.xml"/><Relationship Id="rId2" Type="http://schemas.openxmlformats.org/officeDocument/2006/relationships/tags" Target="../tags/tag100.xml"/><Relationship Id="rId1" Type="http://schemas.openxmlformats.org/officeDocument/2006/relationships/tags" Target="../tags/tag99.xml"/><Relationship Id="rId6" Type="http://schemas.openxmlformats.org/officeDocument/2006/relationships/tags" Target="../tags/tag104.xml"/><Relationship Id="rId11" Type="http://schemas.openxmlformats.org/officeDocument/2006/relationships/tags" Target="../tags/tag109.xml"/><Relationship Id="rId5" Type="http://schemas.openxmlformats.org/officeDocument/2006/relationships/tags" Target="../tags/tag103.xml"/><Relationship Id="rId10" Type="http://schemas.openxmlformats.org/officeDocument/2006/relationships/tags" Target="../tags/tag108.xml"/><Relationship Id="rId4" Type="http://schemas.openxmlformats.org/officeDocument/2006/relationships/tags" Target="../tags/tag102.xml"/><Relationship Id="rId9" Type="http://schemas.openxmlformats.org/officeDocument/2006/relationships/tags" Target="../tags/tag107.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8" Type="http://schemas.openxmlformats.org/officeDocument/2006/relationships/tags" Target="../tags/tag118.xml"/><Relationship Id="rId13" Type="http://schemas.openxmlformats.org/officeDocument/2006/relationships/slideMaster" Target="../slideMasters/slideMaster2.xml"/><Relationship Id="rId3" Type="http://schemas.openxmlformats.org/officeDocument/2006/relationships/tags" Target="../tags/tag113.xml"/><Relationship Id="rId7" Type="http://schemas.openxmlformats.org/officeDocument/2006/relationships/tags" Target="../tags/tag117.xml"/><Relationship Id="rId12" Type="http://schemas.openxmlformats.org/officeDocument/2006/relationships/tags" Target="../tags/tag122.xml"/><Relationship Id="rId2" Type="http://schemas.openxmlformats.org/officeDocument/2006/relationships/tags" Target="../tags/tag112.xml"/><Relationship Id="rId1" Type="http://schemas.openxmlformats.org/officeDocument/2006/relationships/tags" Target="../tags/tag111.xml"/><Relationship Id="rId6" Type="http://schemas.openxmlformats.org/officeDocument/2006/relationships/tags" Target="../tags/tag116.xml"/><Relationship Id="rId11" Type="http://schemas.openxmlformats.org/officeDocument/2006/relationships/tags" Target="../tags/tag121.xml"/><Relationship Id="rId5" Type="http://schemas.openxmlformats.org/officeDocument/2006/relationships/tags" Target="../tags/tag115.xml"/><Relationship Id="rId10" Type="http://schemas.openxmlformats.org/officeDocument/2006/relationships/tags" Target="../tags/tag120.xml"/><Relationship Id="rId4" Type="http://schemas.openxmlformats.org/officeDocument/2006/relationships/tags" Target="../tags/tag114.xml"/><Relationship Id="rId9" Type="http://schemas.openxmlformats.org/officeDocument/2006/relationships/tags" Target="../tags/tag119.xml"/></Relationships>
</file>

<file path=ppt/slideLayouts/_rels/slideLayout21.xml.rels><?xml version="1.0" encoding="UTF-8" standalone="yes"?>
<Relationships xmlns="http://schemas.openxmlformats.org/package/2006/relationships"><Relationship Id="rId8" Type="http://schemas.openxmlformats.org/officeDocument/2006/relationships/tags" Target="../tags/tag130.xml"/><Relationship Id="rId3" Type="http://schemas.openxmlformats.org/officeDocument/2006/relationships/tags" Target="../tags/tag125.xml"/><Relationship Id="rId7" Type="http://schemas.openxmlformats.org/officeDocument/2006/relationships/tags" Target="../tags/tag129.xml"/><Relationship Id="rId12" Type="http://schemas.openxmlformats.org/officeDocument/2006/relationships/slideMaster" Target="../slideMasters/slideMaster2.xml"/><Relationship Id="rId2" Type="http://schemas.openxmlformats.org/officeDocument/2006/relationships/tags" Target="../tags/tag124.xml"/><Relationship Id="rId1" Type="http://schemas.openxmlformats.org/officeDocument/2006/relationships/tags" Target="../tags/tag123.xml"/><Relationship Id="rId6" Type="http://schemas.openxmlformats.org/officeDocument/2006/relationships/tags" Target="../tags/tag128.xml"/><Relationship Id="rId11" Type="http://schemas.openxmlformats.org/officeDocument/2006/relationships/tags" Target="../tags/tag133.xml"/><Relationship Id="rId5" Type="http://schemas.openxmlformats.org/officeDocument/2006/relationships/tags" Target="../tags/tag127.xml"/><Relationship Id="rId10" Type="http://schemas.openxmlformats.org/officeDocument/2006/relationships/tags" Target="../tags/tag132.xml"/><Relationship Id="rId4" Type="http://schemas.openxmlformats.org/officeDocument/2006/relationships/tags" Target="../tags/tag126.xml"/><Relationship Id="rId9" Type="http://schemas.openxmlformats.org/officeDocument/2006/relationships/tags" Target="../tags/tag131.xml"/></Relationships>
</file>

<file path=ppt/slideLayouts/_rels/slideLayout22.xml.rels><?xml version="1.0" encoding="UTF-8" standalone="yes"?>
<Relationships xmlns="http://schemas.openxmlformats.org/package/2006/relationships"><Relationship Id="rId8" Type="http://schemas.openxmlformats.org/officeDocument/2006/relationships/tags" Target="../tags/tag141.xml"/><Relationship Id="rId13" Type="http://schemas.openxmlformats.org/officeDocument/2006/relationships/tags" Target="../tags/tag146.xml"/><Relationship Id="rId18" Type="http://schemas.openxmlformats.org/officeDocument/2006/relationships/tags" Target="../tags/tag151.xml"/><Relationship Id="rId3" Type="http://schemas.openxmlformats.org/officeDocument/2006/relationships/tags" Target="../tags/tag136.xml"/><Relationship Id="rId7" Type="http://schemas.openxmlformats.org/officeDocument/2006/relationships/tags" Target="../tags/tag140.xml"/><Relationship Id="rId12" Type="http://schemas.openxmlformats.org/officeDocument/2006/relationships/tags" Target="../tags/tag145.xml"/><Relationship Id="rId17" Type="http://schemas.openxmlformats.org/officeDocument/2006/relationships/tags" Target="../tags/tag150.xml"/><Relationship Id="rId2" Type="http://schemas.openxmlformats.org/officeDocument/2006/relationships/tags" Target="../tags/tag135.xml"/><Relationship Id="rId16" Type="http://schemas.openxmlformats.org/officeDocument/2006/relationships/tags" Target="../tags/tag149.xml"/><Relationship Id="rId1" Type="http://schemas.openxmlformats.org/officeDocument/2006/relationships/tags" Target="../tags/tag134.xml"/><Relationship Id="rId6" Type="http://schemas.openxmlformats.org/officeDocument/2006/relationships/tags" Target="../tags/tag139.xml"/><Relationship Id="rId11" Type="http://schemas.openxmlformats.org/officeDocument/2006/relationships/tags" Target="../tags/tag144.xml"/><Relationship Id="rId5" Type="http://schemas.openxmlformats.org/officeDocument/2006/relationships/tags" Target="../tags/tag138.xml"/><Relationship Id="rId15" Type="http://schemas.openxmlformats.org/officeDocument/2006/relationships/tags" Target="../tags/tag148.xml"/><Relationship Id="rId10" Type="http://schemas.openxmlformats.org/officeDocument/2006/relationships/tags" Target="../tags/tag143.xml"/><Relationship Id="rId19" Type="http://schemas.openxmlformats.org/officeDocument/2006/relationships/slideMaster" Target="../slideMasters/slideMaster2.xml"/><Relationship Id="rId4" Type="http://schemas.openxmlformats.org/officeDocument/2006/relationships/tags" Target="../tags/tag137.xml"/><Relationship Id="rId9" Type="http://schemas.openxmlformats.org/officeDocument/2006/relationships/tags" Target="../tags/tag142.xml"/><Relationship Id="rId14" Type="http://schemas.openxmlformats.org/officeDocument/2006/relationships/tags" Target="../tags/tag147.xml"/></Relationships>
</file>

<file path=ppt/slideLayouts/_rels/slideLayout23.xml.rels><?xml version="1.0" encoding="UTF-8" standalone="yes"?>
<Relationships xmlns="http://schemas.openxmlformats.org/package/2006/relationships"><Relationship Id="rId8" Type="http://schemas.openxmlformats.org/officeDocument/2006/relationships/tags" Target="../tags/tag159.xml"/><Relationship Id="rId3" Type="http://schemas.openxmlformats.org/officeDocument/2006/relationships/tags" Target="../tags/tag154.xml"/><Relationship Id="rId7" Type="http://schemas.openxmlformats.org/officeDocument/2006/relationships/tags" Target="../tags/tag158.xml"/><Relationship Id="rId2" Type="http://schemas.openxmlformats.org/officeDocument/2006/relationships/tags" Target="../tags/tag153.xml"/><Relationship Id="rId1" Type="http://schemas.openxmlformats.org/officeDocument/2006/relationships/tags" Target="../tags/tag152.xml"/><Relationship Id="rId6" Type="http://schemas.openxmlformats.org/officeDocument/2006/relationships/tags" Target="../tags/tag157.xml"/><Relationship Id="rId5" Type="http://schemas.openxmlformats.org/officeDocument/2006/relationships/tags" Target="../tags/tag156.xml"/><Relationship Id="rId10" Type="http://schemas.openxmlformats.org/officeDocument/2006/relationships/slideMaster" Target="../slideMasters/slideMaster2.xml"/><Relationship Id="rId4" Type="http://schemas.openxmlformats.org/officeDocument/2006/relationships/tags" Target="../tags/tag155.xml"/><Relationship Id="rId9" Type="http://schemas.openxmlformats.org/officeDocument/2006/relationships/tags" Target="../tags/tag160.xml"/></Relationships>
</file>

<file path=ppt/slideLayouts/_rels/slideLayout24.xml.rels><?xml version="1.0" encoding="UTF-8" standalone="yes"?>
<Relationships xmlns="http://schemas.openxmlformats.org/package/2006/relationships"><Relationship Id="rId8" Type="http://schemas.openxmlformats.org/officeDocument/2006/relationships/tags" Target="../tags/tag168.xml"/><Relationship Id="rId3" Type="http://schemas.openxmlformats.org/officeDocument/2006/relationships/tags" Target="../tags/tag163.xml"/><Relationship Id="rId7" Type="http://schemas.openxmlformats.org/officeDocument/2006/relationships/tags" Target="../tags/tag167.xml"/><Relationship Id="rId12" Type="http://schemas.openxmlformats.org/officeDocument/2006/relationships/slideMaster" Target="../slideMasters/slideMaster2.xml"/><Relationship Id="rId2" Type="http://schemas.openxmlformats.org/officeDocument/2006/relationships/tags" Target="../tags/tag162.xml"/><Relationship Id="rId1" Type="http://schemas.openxmlformats.org/officeDocument/2006/relationships/tags" Target="../tags/tag161.xml"/><Relationship Id="rId6" Type="http://schemas.openxmlformats.org/officeDocument/2006/relationships/tags" Target="../tags/tag166.xml"/><Relationship Id="rId11" Type="http://schemas.openxmlformats.org/officeDocument/2006/relationships/tags" Target="../tags/tag171.xml"/><Relationship Id="rId5" Type="http://schemas.openxmlformats.org/officeDocument/2006/relationships/tags" Target="../tags/tag165.xml"/><Relationship Id="rId10" Type="http://schemas.openxmlformats.org/officeDocument/2006/relationships/tags" Target="../tags/tag170.xml"/><Relationship Id="rId4" Type="http://schemas.openxmlformats.org/officeDocument/2006/relationships/tags" Target="../tags/tag164.xml"/><Relationship Id="rId9" Type="http://schemas.openxmlformats.org/officeDocument/2006/relationships/tags" Target="../tags/tag169.xml"/></Relationships>
</file>

<file path=ppt/slideLayouts/_rels/slideLayout25.xml.rels><?xml version="1.0" encoding="UTF-8" standalone="yes"?>
<Relationships xmlns="http://schemas.openxmlformats.org/package/2006/relationships"><Relationship Id="rId8" Type="http://schemas.openxmlformats.org/officeDocument/2006/relationships/tags" Target="../tags/tag179.xml"/><Relationship Id="rId13" Type="http://schemas.openxmlformats.org/officeDocument/2006/relationships/slideMaster" Target="../slideMasters/slideMaster2.xml"/><Relationship Id="rId3" Type="http://schemas.openxmlformats.org/officeDocument/2006/relationships/tags" Target="../tags/tag174.xml"/><Relationship Id="rId7" Type="http://schemas.openxmlformats.org/officeDocument/2006/relationships/tags" Target="../tags/tag178.xml"/><Relationship Id="rId12" Type="http://schemas.openxmlformats.org/officeDocument/2006/relationships/tags" Target="../tags/tag183.xml"/><Relationship Id="rId2" Type="http://schemas.openxmlformats.org/officeDocument/2006/relationships/tags" Target="../tags/tag173.xml"/><Relationship Id="rId1" Type="http://schemas.openxmlformats.org/officeDocument/2006/relationships/tags" Target="../tags/tag172.xml"/><Relationship Id="rId6" Type="http://schemas.openxmlformats.org/officeDocument/2006/relationships/tags" Target="../tags/tag177.xml"/><Relationship Id="rId11" Type="http://schemas.openxmlformats.org/officeDocument/2006/relationships/tags" Target="../tags/tag182.xml"/><Relationship Id="rId5" Type="http://schemas.openxmlformats.org/officeDocument/2006/relationships/tags" Target="../tags/tag176.xml"/><Relationship Id="rId10" Type="http://schemas.openxmlformats.org/officeDocument/2006/relationships/tags" Target="../tags/tag181.xml"/><Relationship Id="rId4" Type="http://schemas.openxmlformats.org/officeDocument/2006/relationships/tags" Target="../tags/tag175.xml"/><Relationship Id="rId9" Type="http://schemas.openxmlformats.org/officeDocument/2006/relationships/tags" Target="../tags/tag180.xml"/></Relationships>
</file>

<file path=ppt/slideLayouts/_rels/slideLayout26.xml.rels><?xml version="1.0" encoding="UTF-8" standalone="yes"?>
<Relationships xmlns="http://schemas.openxmlformats.org/package/2006/relationships"><Relationship Id="rId8" Type="http://schemas.openxmlformats.org/officeDocument/2006/relationships/tags" Target="../tags/tag191.xml"/><Relationship Id="rId13" Type="http://schemas.openxmlformats.org/officeDocument/2006/relationships/slideMaster" Target="../slideMasters/slideMaster2.xml"/><Relationship Id="rId3" Type="http://schemas.openxmlformats.org/officeDocument/2006/relationships/tags" Target="../tags/tag186.xml"/><Relationship Id="rId7" Type="http://schemas.openxmlformats.org/officeDocument/2006/relationships/tags" Target="../tags/tag190.xml"/><Relationship Id="rId12" Type="http://schemas.openxmlformats.org/officeDocument/2006/relationships/tags" Target="../tags/tag195.xml"/><Relationship Id="rId2" Type="http://schemas.openxmlformats.org/officeDocument/2006/relationships/tags" Target="../tags/tag185.xml"/><Relationship Id="rId1" Type="http://schemas.openxmlformats.org/officeDocument/2006/relationships/tags" Target="../tags/tag184.xml"/><Relationship Id="rId6" Type="http://schemas.openxmlformats.org/officeDocument/2006/relationships/tags" Target="../tags/tag189.xml"/><Relationship Id="rId11" Type="http://schemas.openxmlformats.org/officeDocument/2006/relationships/tags" Target="../tags/tag194.xml"/><Relationship Id="rId5" Type="http://schemas.openxmlformats.org/officeDocument/2006/relationships/tags" Target="../tags/tag188.xml"/><Relationship Id="rId10" Type="http://schemas.openxmlformats.org/officeDocument/2006/relationships/tags" Target="../tags/tag193.xml"/><Relationship Id="rId4" Type="http://schemas.openxmlformats.org/officeDocument/2006/relationships/tags" Target="../tags/tag187.xml"/><Relationship Id="rId9" Type="http://schemas.openxmlformats.org/officeDocument/2006/relationships/tags" Target="../tags/tag192.xml"/></Relationships>
</file>

<file path=ppt/slideLayouts/_rels/slideLayout27.xml.rels><?xml version="1.0" encoding="UTF-8" standalone="yes"?>
<Relationships xmlns="http://schemas.openxmlformats.org/package/2006/relationships"><Relationship Id="rId8" Type="http://schemas.openxmlformats.org/officeDocument/2006/relationships/tags" Target="../tags/tag203.xml"/><Relationship Id="rId13" Type="http://schemas.openxmlformats.org/officeDocument/2006/relationships/slideMaster" Target="../slideMasters/slideMaster2.xml"/><Relationship Id="rId3" Type="http://schemas.openxmlformats.org/officeDocument/2006/relationships/tags" Target="../tags/tag198.xml"/><Relationship Id="rId7" Type="http://schemas.openxmlformats.org/officeDocument/2006/relationships/tags" Target="../tags/tag202.xml"/><Relationship Id="rId12" Type="http://schemas.openxmlformats.org/officeDocument/2006/relationships/tags" Target="../tags/tag207.xml"/><Relationship Id="rId2" Type="http://schemas.openxmlformats.org/officeDocument/2006/relationships/tags" Target="../tags/tag197.xml"/><Relationship Id="rId1" Type="http://schemas.openxmlformats.org/officeDocument/2006/relationships/tags" Target="../tags/tag196.xml"/><Relationship Id="rId6" Type="http://schemas.openxmlformats.org/officeDocument/2006/relationships/tags" Target="../tags/tag201.xml"/><Relationship Id="rId11" Type="http://schemas.openxmlformats.org/officeDocument/2006/relationships/tags" Target="../tags/tag206.xml"/><Relationship Id="rId5" Type="http://schemas.openxmlformats.org/officeDocument/2006/relationships/tags" Target="../tags/tag200.xml"/><Relationship Id="rId10" Type="http://schemas.openxmlformats.org/officeDocument/2006/relationships/tags" Target="../tags/tag205.xml"/><Relationship Id="rId4" Type="http://schemas.openxmlformats.org/officeDocument/2006/relationships/tags" Target="../tags/tag199.xml"/><Relationship Id="rId9" Type="http://schemas.openxmlformats.org/officeDocument/2006/relationships/tags" Target="../tags/tag204.xml"/></Relationships>
</file>

<file path=ppt/slideLayouts/_rels/slideLayout28.xml.rels><?xml version="1.0" encoding="UTF-8" standalone="yes"?>
<Relationships xmlns="http://schemas.openxmlformats.org/package/2006/relationships"><Relationship Id="rId8" Type="http://schemas.openxmlformats.org/officeDocument/2006/relationships/tags" Target="../tags/tag215.xml"/><Relationship Id="rId13" Type="http://schemas.openxmlformats.org/officeDocument/2006/relationships/tags" Target="../tags/tag220.xml"/><Relationship Id="rId3" Type="http://schemas.openxmlformats.org/officeDocument/2006/relationships/tags" Target="../tags/tag210.xml"/><Relationship Id="rId7" Type="http://schemas.openxmlformats.org/officeDocument/2006/relationships/tags" Target="../tags/tag214.xml"/><Relationship Id="rId12" Type="http://schemas.openxmlformats.org/officeDocument/2006/relationships/tags" Target="../tags/tag219.xml"/><Relationship Id="rId2" Type="http://schemas.openxmlformats.org/officeDocument/2006/relationships/tags" Target="../tags/tag209.xml"/><Relationship Id="rId1" Type="http://schemas.openxmlformats.org/officeDocument/2006/relationships/tags" Target="../tags/tag208.xml"/><Relationship Id="rId6" Type="http://schemas.openxmlformats.org/officeDocument/2006/relationships/tags" Target="../tags/tag213.xml"/><Relationship Id="rId11" Type="http://schemas.openxmlformats.org/officeDocument/2006/relationships/tags" Target="../tags/tag218.xml"/><Relationship Id="rId5" Type="http://schemas.openxmlformats.org/officeDocument/2006/relationships/tags" Target="../tags/tag212.xml"/><Relationship Id="rId10" Type="http://schemas.openxmlformats.org/officeDocument/2006/relationships/tags" Target="../tags/tag217.xml"/><Relationship Id="rId4" Type="http://schemas.openxmlformats.org/officeDocument/2006/relationships/tags" Target="../tags/tag211.xml"/><Relationship Id="rId9" Type="http://schemas.openxmlformats.org/officeDocument/2006/relationships/tags" Target="../tags/tag216.xml"/><Relationship Id="rId14"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8" Type="http://schemas.openxmlformats.org/officeDocument/2006/relationships/tags" Target="../tags/tag228.xml"/><Relationship Id="rId3" Type="http://schemas.openxmlformats.org/officeDocument/2006/relationships/tags" Target="../tags/tag223.xml"/><Relationship Id="rId7" Type="http://schemas.openxmlformats.org/officeDocument/2006/relationships/tags" Target="../tags/tag227.xml"/><Relationship Id="rId2" Type="http://schemas.openxmlformats.org/officeDocument/2006/relationships/tags" Target="../tags/tag222.xml"/><Relationship Id="rId1" Type="http://schemas.openxmlformats.org/officeDocument/2006/relationships/tags" Target="../tags/tag221.xml"/><Relationship Id="rId6" Type="http://schemas.openxmlformats.org/officeDocument/2006/relationships/tags" Target="../tags/tag226.xml"/><Relationship Id="rId5" Type="http://schemas.openxmlformats.org/officeDocument/2006/relationships/tags" Target="../tags/tag225.xml"/><Relationship Id="rId10" Type="http://schemas.openxmlformats.org/officeDocument/2006/relationships/slideMaster" Target="../slideMasters/slideMaster2.xml"/><Relationship Id="rId4" Type="http://schemas.openxmlformats.org/officeDocument/2006/relationships/tags" Target="../tags/tag224.xml"/><Relationship Id="rId9" Type="http://schemas.openxmlformats.org/officeDocument/2006/relationships/tags" Target="../tags/tag229.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2023/3/12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2023/3/12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2023/3/12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chemeClr val="bg2"/>
        </a:solidFill>
        <a:effectLst/>
      </p:bgPr>
    </p:bg>
    <p:spTree>
      <p:nvGrpSpPr>
        <p:cNvPr id="1" name=""/>
        <p:cNvGrpSpPr/>
        <p:nvPr/>
      </p:nvGrpSpPr>
      <p:grpSpPr>
        <a:xfrm>
          <a:off x="0" y="0"/>
          <a:ext cx="0" cy="0"/>
          <a:chOff x="0" y="0"/>
          <a:chExt cx="0" cy="0"/>
        </a:xfrm>
      </p:grpSpPr>
      <p:grpSp>
        <p:nvGrpSpPr>
          <p:cNvPr id="6" name="组合 5"/>
          <p:cNvGrpSpPr/>
          <p:nvPr userDrawn="1">
            <p:custDataLst>
              <p:tags r:id="rId1"/>
            </p:custDataLst>
          </p:nvPr>
        </p:nvGrpSpPr>
        <p:grpSpPr>
          <a:xfrm>
            <a:off x="-318" y="-953"/>
            <a:ext cx="12192000" cy="6858953"/>
            <a:chOff x="-318" y="-953"/>
            <a:chExt cx="12192000" cy="6858953"/>
          </a:xfrm>
        </p:grpSpPr>
        <p:grpSp>
          <p:nvGrpSpPr>
            <p:cNvPr id="4" name="组合 3"/>
            <p:cNvGrpSpPr/>
            <p:nvPr userDrawn="1"/>
          </p:nvGrpSpPr>
          <p:grpSpPr>
            <a:xfrm>
              <a:off x="-318" y="635"/>
              <a:ext cx="12192000" cy="6857365"/>
              <a:chOff x="-318" y="635"/>
              <a:chExt cx="12192000" cy="6857365"/>
            </a:xfrm>
          </p:grpSpPr>
          <p:grpSp>
            <p:nvGrpSpPr>
              <p:cNvPr id="11" name="组合 10"/>
              <p:cNvGrpSpPr/>
              <p:nvPr userDrawn="1">
                <p:custDataLst>
                  <p:tags r:id="rId11"/>
                </p:custDataLst>
              </p:nvPr>
            </p:nvGrpSpPr>
            <p:grpSpPr>
              <a:xfrm>
                <a:off x="-318" y="635"/>
                <a:ext cx="12192000" cy="6857365"/>
                <a:chOff x="0" y="0"/>
                <a:chExt cx="19200" cy="10799"/>
              </a:xfrm>
            </p:grpSpPr>
            <p:sp>
              <p:nvSpPr>
                <p:cNvPr id="12" name="矩形 11"/>
                <p:cNvSpPr/>
                <p:nvPr userDrawn="1">
                  <p:custDataLst>
                    <p:tags r:id="rId13"/>
                  </p:custDataLst>
                </p:nvPr>
              </p:nvSpPr>
              <p:spPr>
                <a:xfrm>
                  <a:off x="0" y="0"/>
                  <a:ext cx="19200" cy="4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normAutofit/>
                </a:bodyPr>
                <a:lstStyle/>
                <a:p>
                  <a:pPr algn="ctr">
                    <a:lnSpc>
                      <a:spcPct val="130000"/>
                    </a:lnSpc>
                  </a:pPr>
                  <a:endParaRPr lang="zh-CN" altLang="en-US"/>
                </a:p>
              </p:txBody>
            </p:sp>
            <p:sp>
              <p:nvSpPr>
                <p:cNvPr id="13" name="矩形 12"/>
                <p:cNvSpPr/>
                <p:nvPr userDrawn="1">
                  <p:custDataLst>
                    <p:tags r:id="rId14"/>
                  </p:custDataLst>
                </p:nvPr>
              </p:nvSpPr>
              <p:spPr>
                <a:xfrm>
                  <a:off x="0" y="9720"/>
                  <a:ext cx="19200" cy="10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normAutofit/>
                </a:bodyPr>
                <a:lstStyle/>
                <a:p>
                  <a:pPr algn="ctr">
                    <a:lnSpc>
                      <a:spcPct val="130000"/>
                    </a:lnSpc>
                  </a:pPr>
                  <a:endParaRPr lang="zh-CN" altLang="en-US"/>
                </a:p>
              </p:txBody>
            </p:sp>
            <p:sp>
              <p:nvSpPr>
                <p:cNvPr id="25" name="菱形 24"/>
                <p:cNvSpPr/>
                <p:nvPr userDrawn="1">
                  <p:custDataLst>
                    <p:tags r:id="rId15"/>
                  </p:custDataLst>
                </p:nvPr>
              </p:nvSpPr>
              <p:spPr>
                <a:xfrm flipH="1">
                  <a:off x="420" y="399"/>
                  <a:ext cx="474" cy="441"/>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normAutofit fontScale="25000" lnSpcReduction="20000"/>
                </a:bodyPr>
                <a:lstStyle/>
                <a:p>
                  <a:pPr algn="ctr">
                    <a:lnSpc>
                      <a:spcPct val="150000"/>
                    </a:lnSpc>
                  </a:pPr>
                  <a:endParaRPr lang="zh-CN" altLang="en-US"/>
                </a:p>
              </p:txBody>
            </p:sp>
            <p:grpSp>
              <p:nvGrpSpPr>
                <p:cNvPr id="19" name="组合 18"/>
                <p:cNvGrpSpPr/>
                <p:nvPr userDrawn="1">
                  <p:custDataLst>
                    <p:tags r:id="rId16"/>
                  </p:custDataLst>
                </p:nvPr>
              </p:nvGrpSpPr>
              <p:grpSpPr>
                <a:xfrm>
                  <a:off x="16448" y="9574"/>
                  <a:ext cx="2074" cy="675"/>
                  <a:chOff x="0" y="3633950"/>
                  <a:chExt cx="1405715" cy="457699"/>
                </a:xfrm>
              </p:grpSpPr>
              <p:sp>
                <p:nvSpPr>
                  <p:cNvPr id="20" name="菱形 19"/>
                  <p:cNvSpPr/>
                  <p:nvPr userDrawn="1">
                    <p:custDataLst>
                      <p:tags r:id="rId17"/>
                    </p:custDataLst>
                  </p:nvPr>
                </p:nvSpPr>
                <p:spPr>
                  <a:xfrm>
                    <a:off x="0"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normAutofit fontScale="32500" lnSpcReduction="20000"/>
                  </a:bodyPr>
                  <a:lstStyle/>
                  <a:p>
                    <a:pPr algn="ctr">
                      <a:lnSpc>
                        <a:spcPct val="150000"/>
                      </a:lnSpc>
                    </a:pPr>
                    <a:endParaRPr lang="zh-CN" altLang="en-US"/>
                  </a:p>
                </p:txBody>
              </p:sp>
              <p:sp>
                <p:nvSpPr>
                  <p:cNvPr id="21" name="菱形 20"/>
                  <p:cNvSpPr/>
                  <p:nvPr userDrawn="1">
                    <p:custDataLst>
                      <p:tags r:id="rId18"/>
                    </p:custDataLst>
                  </p:nvPr>
                </p:nvSpPr>
                <p:spPr>
                  <a:xfrm>
                    <a:off x="474008"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normAutofit fontScale="32500" lnSpcReduction="20000"/>
                  </a:bodyPr>
                  <a:lstStyle/>
                  <a:p>
                    <a:pPr algn="ctr">
                      <a:lnSpc>
                        <a:spcPct val="150000"/>
                      </a:lnSpc>
                    </a:pPr>
                    <a:endParaRPr lang="zh-CN" altLang="en-US"/>
                  </a:p>
                </p:txBody>
              </p:sp>
              <p:sp>
                <p:nvSpPr>
                  <p:cNvPr id="22" name="菱形 21"/>
                  <p:cNvSpPr/>
                  <p:nvPr userDrawn="1">
                    <p:custDataLst>
                      <p:tags r:id="rId19"/>
                    </p:custDataLst>
                  </p:nvPr>
                </p:nvSpPr>
                <p:spPr>
                  <a:xfrm>
                    <a:off x="948016"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normAutofit fontScale="32500" lnSpcReduction="20000"/>
                  </a:bodyPr>
                  <a:lstStyle/>
                  <a:p>
                    <a:pPr algn="ctr">
                      <a:lnSpc>
                        <a:spcPct val="150000"/>
                      </a:lnSpc>
                    </a:pPr>
                    <a:endParaRPr lang="zh-CN" altLang="en-US"/>
                  </a:p>
                </p:txBody>
              </p:sp>
            </p:grpSp>
          </p:grpSp>
          <p:sp>
            <p:nvSpPr>
              <p:cNvPr id="8" name="圆角矩形 7"/>
              <p:cNvSpPr/>
              <p:nvPr userDrawn="1">
                <p:custDataLst>
                  <p:tags r:id="rId12"/>
                </p:custDataLst>
              </p:nvPr>
            </p:nvSpPr>
            <p:spPr>
              <a:xfrm>
                <a:off x="193040" y="182880"/>
                <a:ext cx="11805285" cy="6491605"/>
              </a:xfrm>
              <a:prstGeom prst="roundRect">
                <a:avLst>
                  <a:gd name="adj" fmla="val 1724"/>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normAutofit/>
              </a:bodyPr>
              <a:lstStyle/>
              <a:p>
                <a:pPr algn="ctr">
                  <a:lnSpc>
                    <a:spcPct val="130000"/>
                  </a:lnSpc>
                </a:pPr>
                <a:endParaRPr lang="zh-CN" altLang="en-US"/>
              </a:p>
            </p:txBody>
          </p:sp>
        </p:grpSp>
        <p:sp>
          <p:nvSpPr>
            <p:cNvPr id="10" name="五边形 4"/>
            <p:cNvSpPr/>
            <p:nvPr userDrawn="1">
              <p:custDataLst>
                <p:tags r:id="rId9"/>
              </p:custDataLst>
            </p:nvPr>
          </p:nvSpPr>
          <p:spPr>
            <a:xfrm rot="5400000">
              <a:off x="5432425" y="-160020"/>
              <a:ext cx="1327785" cy="1645920"/>
            </a:xfrm>
            <a:prstGeom prst="homePlate">
              <a:avLst>
                <a:gd name="adj" fmla="val 35759"/>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normAutofit/>
            </a:bodyPr>
            <a:lstStyle/>
            <a:p>
              <a:pPr algn="ctr">
                <a:lnSpc>
                  <a:spcPct val="130000"/>
                </a:lnSpc>
              </a:pPr>
              <a:endParaRPr lang="zh-CN" altLang="en-US" dirty="0"/>
            </a:p>
          </p:txBody>
        </p:sp>
        <p:sp>
          <p:nvSpPr>
            <p:cNvPr id="9" name="五边形 6"/>
            <p:cNvSpPr/>
            <p:nvPr userDrawn="1">
              <p:custDataLst>
                <p:tags r:id="rId10"/>
              </p:custDataLst>
            </p:nvPr>
          </p:nvSpPr>
          <p:spPr>
            <a:xfrm rot="16200000" flipV="1">
              <a:off x="5792470" y="5658485"/>
              <a:ext cx="607060" cy="1645920"/>
            </a:xfrm>
            <a:prstGeom prst="homePlate">
              <a:avLst>
                <a:gd name="adj" fmla="val 80230"/>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normAutofit/>
            </a:bodyPr>
            <a:lstStyle/>
            <a:p>
              <a:pPr algn="ctr">
                <a:lnSpc>
                  <a:spcPct val="130000"/>
                </a:lnSpc>
              </a:pPr>
              <a:endParaRPr lang="zh-CN" altLang="en-US"/>
            </a:p>
          </p:txBody>
        </p:sp>
      </p:grpSp>
      <p:sp>
        <p:nvSpPr>
          <p:cNvPr id="16" name="日期占位符 15"/>
          <p:cNvSpPr>
            <a:spLocks noGrp="1"/>
          </p:cNvSpPr>
          <p:nvPr>
            <p:ph type="dt" sz="half" idx="10"/>
            <p:custDataLst>
              <p:tags r:id="rId2"/>
            </p:custDataLst>
          </p:nvPr>
        </p:nvSpPr>
        <p:spPr>
          <a:xfrm>
            <a:off x="879742" y="6349833"/>
            <a:ext cx="2700000" cy="316800"/>
          </a:xfrm>
        </p:spPr>
        <p:txBody>
          <a:bodyPr/>
          <a:lstStyle/>
          <a:p>
            <a:fld id="{760FBDFE-C587-4B4C-A407-44438C67B59E}" type="datetimeFigureOut">
              <a:rPr lang="zh-CN" altLang="en-US" smtClean="0"/>
              <a:t>2023/3/12</a:t>
            </a:fld>
            <a:endParaRPr lang="zh-CN" altLang="en-US"/>
          </a:p>
        </p:txBody>
      </p:sp>
      <p:sp>
        <p:nvSpPr>
          <p:cNvPr id="17" name="页脚占位符 16"/>
          <p:cNvSpPr>
            <a:spLocks noGrp="1"/>
          </p:cNvSpPr>
          <p:nvPr>
            <p:ph type="ftr" sz="quarter" idx="11"/>
            <p:custDataLst>
              <p:tags r:id="rId3"/>
            </p:custDataLst>
          </p:nvPr>
        </p:nvSpPr>
        <p:spPr>
          <a:xfrm>
            <a:off x="4116000" y="6349833"/>
            <a:ext cx="3960000" cy="316800"/>
          </a:xfrm>
        </p:spPr>
        <p:txBody>
          <a:bodyPr/>
          <a:lstStyle/>
          <a:p>
            <a:endParaRPr lang="zh-CN" altLang="en-US" dirty="0"/>
          </a:p>
        </p:txBody>
      </p:sp>
      <p:sp>
        <p:nvSpPr>
          <p:cNvPr id="18" name="灯片编号占位符 17"/>
          <p:cNvSpPr>
            <a:spLocks noGrp="1"/>
          </p:cNvSpPr>
          <p:nvPr>
            <p:ph type="sldNum" sz="quarter" idx="12"/>
            <p:custDataLst>
              <p:tags r:id="rId4"/>
            </p:custDataLst>
          </p:nvPr>
        </p:nvSpPr>
        <p:spPr>
          <a:xfrm>
            <a:off x="8610600" y="6349833"/>
            <a:ext cx="2700000" cy="316800"/>
          </a:xfrm>
        </p:spPr>
        <p:txBody>
          <a:bodyPr/>
          <a:lstStyle/>
          <a:p>
            <a:fld id="{49AE70B2-8BF9-45C0-BB95-33D1B9D3A854}" type="slidenum">
              <a:rPr lang="zh-CN" altLang="en-US" smtClean="0"/>
              <a:t>‹#›</a:t>
            </a:fld>
            <a:endParaRPr lang="zh-CN" altLang="en-US" dirty="0"/>
          </a:p>
        </p:txBody>
      </p:sp>
      <p:sp>
        <p:nvSpPr>
          <p:cNvPr id="5" name="文本占位符 4"/>
          <p:cNvSpPr>
            <a:spLocks noGrp="1"/>
          </p:cNvSpPr>
          <p:nvPr>
            <p:ph type="body" sz="quarter" idx="13" hasCustomPrompt="1"/>
            <p:custDataLst>
              <p:tags r:id="rId5"/>
            </p:custDataLst>
          </p:nvPr>
        </p:nvSpPr>
        <p:spPr>
          <a:xfrm>
            <a:off x="3328201" y="4283393"/>
            <a:ext cx="2520000" cy="485140"/>
          </a:xfrm>
        </p:spPr>
        <p:txBody>
          <a:bodyPr lIns="90000" tIns="46800" rIns="90000" bIns="46800" anchor="ctr" anchorCtr="0">
            <a:normAutofit/>
          </a:bodyPr>
          <a:lstStyle>
            <a:lvl1pPr marL="0" indent="0" algn="r">
              <a:lnSpc>
                <a:spcPct val="130000"/>
              </a:lnSpc>
              <a:spcAft>
                <a:spcPts val="0"/>
              </a:spcAft>
              <a:buNone/>
              <a:defRPr sz="1800" baseline="0">
                <a:solidFill>
                  <a:schemeClr val="tx1">
                    <a:lumMod val="85000"/>
                    <a:lumOff val="15000"/>
                  </a:schemeClr>
                </a:solidFill>
              </a:defRPr>
            </a:lvl1pPr>
          </a:lstStyle>
          <a:p>
            <a:pPr lvl="0"/>
            <a:r>
              <a:rPr lang="zh-CN" altLang="en-US" dirty="0"/>
              <a:t>单击此处编辑文本</a:t>
            </a:r>
          </a:p>
        </p:txBody>
      </p:sp>
      <p:sp>
        <p:nvSpPr>
          <p:cNvPr id="2" name="标题 1"/>
          <p:cNvSpPr>
            <a:spLocks noGrp="1"/>
          </p:cNvSpPr>
          <p:nvPr>
            <p:ph type="ctrTitle" hasCustomPrompt="1"/>
            <p:custDataLst>
              <p:tags r:id="rId6"/>
            </p:custDataLst>
          </p:nvPr>
        </p:nvSpPr>
        <p:spPr>
          <a:xfrm>
            <a:off x="2593022" y="2149048"/>
            <a:ext cx="7005956" cy="1344477"/>
          </a:xfrm>
        </p:spPr>
        <p:txBody>
          <a:bodyPr lIns="90000" tIns="46800" rIns="90000" bIns="0" anchor="b" anchorCtr="0">
            <a:normAutofit/>
          </a:bodyPr>
          <a:lstStyle>
            <a:lvl1pPr algn="ctr">
              <a:defRPr sz="6600" spc="600" baseline="0">
                <a:solidFill>
                  <a:schemeClr val="tx1">
                    <a:lumMod val="85000"/>
                    <a:lumOff val="15000"/>
                  </a:schemeClr>
                </a:solidFill>
                <a:ea typeface="汉仪旗黑-85S" panose="00020600040101010101" pitchFamily="18" charset="-122"/>
              </a:defRPr>
            </a:lvl1pPr>
          </a:lstStyle>
          <a:p>
            <a:r>
              <a:rPr lang="zh-CN" altLang="en-US" dirty="0"/>
              <a:t>编辑标题</a:t>
            </a:r>
          </a:p>
        </p:txBody>
      </p:sp>
      <p:sp>
        <p:nvSpPr>
          <p:cNvPr id="3" name="副标题 2"/>
          <p:cNvSpPr>
            <a:spLocks noGrp="1"/>
          </p:cNvSpPr>
          <p:nvPr>
            <p:ph type="subTitle" idx="1" hasCustomPrompt="1"/>
            <p:custDataLst>
              <p:tags r:id="rId7"/>
            </p:custDataLst>
          </p:nvPr>
        </p:nvSpPr>
        <p:spPr>
          <a:xfrm>
            <a:off x="2592705" y="3553460"/>
            <a:ext cx="7005320" cy="485140"/>
          </a:xfrm>
        </p:spPr>
        <p:txBody>
          <a:bodyPr lIns="90000" tIns="0" rIns="90000" bIns="46800" anchor="t" anchorCtr="0">
            <a:normAutofit/>
          </a:bodyPr>
          <a:lstStyle>
            <a:lvl1pPr marL="0" indent="0" algn="ctr" eaLnBrk="1" fontAlgn="auto" latinLnBrk="0" hangingPunct="1">
              <a:lnSpc>
                <a:spcPct val="100000"/>
              </a:lnSpc>
              <a:buNone/>
              <a:defRPr sz="2400" u="none" strike="noStrike" kern="1200" cap="none" spc="200" normalizeH="0" baseline="0">
                <a:solidFill>
                  <a:schemeClr val="tx1">
                    <a:lumMod val="85000"/>
                    <a:lumOff val="15000"/>
                  </a:schemeClr>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p>
        </p:txBody>
      </p:sp>
      <p:sp>
        <p:nvSpPr>
          <p:cNvPr id="14" name="文本占位符 13"/>
          <p:cNvSpPr>
            <a:spLocks noGrp="1"/>
          </p:cNvSpPr>
          <p:nvPr>
            <p:ph type="body" sz="quarter" idx="14" hasCustomPrompt="1"/>
            <p:custDataLst>
              <p:tags r:id="rId8"/>
            </p:custDataLst>
          </p:nvPr>
        </p:nvSpPr>
        <p:spPr>
          <a:xfrm>
            <a:off x="6291496" y="4286643"/>
            <a:ext cx="2520000" cy="478640"/>
          </a:xfrm>
        </p:spPr>
        <p:txBody>
          <a:bodyPr lIns="90000" tIns="46800" rIns="90000" bIns="46800" anchor="ctr" anchorCtr="0">
            <a:normAutofit/>
          </a:bodyPr>
          <a:lstStyle>
            <a:lvl1pPr marL="0" marR="0" indent="0" algn="l" defTabSz="914400" rtl="0" eaLnBrk="1" fontAlgn="auto" latinLnBrk="0" hangingPunct="1">
              <a:lnSpc>
                <a:spcPct val="130000"/>
              </a:lnSpc>
              <a:spcBef>
                <a:spcPts val="0"/>
              </a:spcBef>
              <a:spcAft>
                <a:spcPts val="0"/>
              </a:spcAft>
              <a:buClrTx/>
              <a:buSzTx/>
              <a:buFont typeface="Arial" panose="020B0604020202020204" pitchFamily="34" charset="0"/>
              <a:buNone/>
              <a:defRPr sz="1800"/>
            </a:lvl1pPr>
            <a:lvl2pPr marL="457200" indent="0">
              <a:buNone/>
              <a:defRPr/>
            </a:lvl2pPr>
          </a:lstStyle>
          <a:p>
            <a:pPr marL="0" marR="0" lvl="0" indent="0" algn="l" defTabSz="914400" rtl="0" eaLnBrk="1" fontAlgn="auto" latinLnBrk="0" hangingPunct="1">
              <a:lnSpc>
                <a:spcPct val="130000"/>
              </a:lnSpc>
              <a:spcBef>
                <a:spcPts val="0"/>
              </a:spcBef>
              <a:spcAft>
                <a:spcPts val="1000"/>
              </a:spcAft>
              <a:buClrTx/>
              <a:buSzTx/>
              <a:buFont typeface="Arial" panose="020B0604020202020204" pitchFamily="34" charset="0"/>
              <a:buNone/>
            </a:pPr>
            <a:r>
              <a:rPr lang="zh-CN" altLang="en-US" dirty="0"/>
              <a:t>单击此处编辑文本</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2"/>
        </a:solidFill>
        <a:effectLst/>
      </p:bgPr>
    </p:bg>
    <p:spTree>
      <p:nvGrpSpPr>
        <p:cNvPr id="1" name=""/>
        <p:cNvGrpSpPr/>
        <p:nvPr/>
      </p:nvGrpSpPr>
      <p:grpSpPr>
        <a:xfrm>
          <a:off x="0" y="0"/>
          <a:ext cx="0" cy="0"/>
          <a:chOff x="0" y="0"/>
          <a:chExt cx="0" cy="0"/>
        </a:xfrm>
      </p:grpSpPr>
      <p:grpSp>
        <p:nvGrpSpPr>
          <p:cNvPr id="7" name="组合 6"/>
          <p:cNvGrpSpPr/>
          <p:nvPr userDrawn="1">
            <p:custDataLst>
              <p:tags r:id="rId1"/>
            </p:custDataLst>
          </p:nvPr>
        </p:nvGrpSpPr>
        <p:grpSpPr>
          <a:xfrm>
            <a:off x="294286" y="-27771"/>
            <a:ext cx="11755418" cy="6611091"/>
            <a:chOff x="294286" y="-27771"/>
            <a:chExt cx="11755418" cy="6611091"/>
          </a:xfrm>
        </p:grpSpPr>
        <p:grpSp>
          <p:nvGrpSpPr>
            <p:cNvPr id="8" name="组合 7"/>
            <p:cNvGrpSpPr/>
            <p:nvPr userDrawn="1">
              <p:custDataLst>
                <p:tags r:id="rId7"/>
              </p:custDataLst>
            </p:nvPr>
          </p:nvGrpSpPr>
          <p:grpSpPr>
            <a:xfrm>
              <a:off x="11598965" y="6433146"/>
              <a:ext cx="450739" cy="150174"/>
              <a:chOff x="0" y="3623101"/>
              <a:chExt cx="1405715" cy="468548"/>
            </a:xfrm>
          </p:grpSpPr>
          <p:sp>
            <p:nvSpPr>
              <p:cNvPr id="10" name="菱形 9"/>
              <p:cNvSpPr/>
              <p:nvPr userDrawn="1">
                <p:custDataLst>
                  <p:tags r:id="rId9"/>
                </p:custDataLst>
              </p:nvPr>
            </p:nvSpPr>
            <p:spPr>
              <a:xfrm>
                <a:off x="0"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菱形 10"/>
              <p:cNvSpPr/>
              <p:nvPr userDrawn="1">
                <p:custDataLst>
                  <p:tags r:id="rId10"/>
                </p:custDataLst>
              </p:nvPr>
            </p:nvSpPr>
            <p:spPr>
              <a:xfrm>
                <a:off x="474008"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菱形 11"/>
              <p:cNvSpPr/>
              <p:nvPr userDrawn="1">
                <p:custDataLst>
                  <p:tags r:id="rId11"/>
                </p:custDataLst>
              </p:nvPr>
            </p:nvSpPr>
            <p:spPr>
              <a:xfrm>
                <a:off x="948016"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 name="五边形 4"/>
            <p:cNvSpPr/>
            <p:nvPr userDrawn="1">
              <p:custDataLst>
                <p:tags r:id="rId8"/>
              </p:custDataLst>
            </p:nvPr>
          </p:nvSpPr>
          <p:spPr>
            <a:xfrm rot="5400000">
              <a:off x="346791" y="-80276"/>
              <a:ext cx="438277" cy="543287"/>
            </a:xfrm>
            <a:prstGeom prst="homePlate">
              <a:avLst>
                <a:gd name="adj" fmla="val 35759"/>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p>
        </p:txBody>
      </p:sp>
      <p:sp>
        <p:nvSpPr>
          <p:cNvPr id="3" name="内容占位符 2"/>
          <p:cNvSpPr>
            <a:spLocks noGrp="1"/>
          </p:cNvSpPr>
          <p:nvPr>
            <p:ph idx="1"/>
            <p:custDataLst>
              <p:tags r:id="rId3"/>
            </p:custDataLst>
          </p:nvPr>
        </p:nvSpPr>
        <p:spPr>
          <a:xfrm>
            <a:off x="669882" y="952508"/>
            <a:ext cx="10852237" cy="5388907"/>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4" name="日期占位符 3"/>
          <p:cNvSpPr>
            <a:spLocks noGrp="1"/>
          </p:cNvSpPr>
          <p:nvPr>
            <p:ph type="dt" sz="half" idx="10"/>
            <p:custDataLst>
              <p:tags r:id="rId4"/>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t>2023/3/12</a:t>
            </a:fld>
            <a:endParaRPr lang="zh-CN" altLang="en-US"/>
          </a:p>
        </p:txBody>
      </p:sp>
      <p:sp>
        <p:nvSpPr>
          <p:cNvPr id="5" name="页脚占位符 4"/>
          <p:cNvSpPr>
            <a:spLocks noGrp="1"/>
          </p:cNvSpPr>
          <p:nvPr>
            <p:ph type="ftr" sz="quarter" idx="11"/>
            <p:custDataLst>
              <p:tags r:id="rId5"/>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6"/>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节标题">
    <p:bg>
      <p:bgPr>
        <a:solidFill>
          <a:schemeClr val="bg2"/>
        </a:solidFill>
        <a:effectLst/>
      </p:bgPr>
    </p:bg>
    <p:spTree>
      <p:nvGrpSpPr>
        <p:cNvPr id="1" name=""/>
        <p:cNvGrpSpPr/>
        <p:nvPr/>
      </p:nvGrpSpPr>
      <p:grpSpPr>
        <a:xfrm>
          <a:off x="0" y="0"/>
          <a:ext cx="0" cy="0"/>
          <a:chOff x="0" y="0"/>
          <a:chExt cx="0" cy="0"/>
        </a:xfrm>
      </p:grpSpPr>
      <p:grpSp>
        <p:nvGrpSpPr>
          <p:cNvPr id="9" name="组合 8"/>
          <p:cNvGrpSpPr/>
          <p:nvPr userDrawn="1">
            <p:custDataLst>
              <p:tags r:id="rId1"/>
            </p:custDataLst>
          </p:nvPr>
        </p:nvGrpSpPr>
        <p:grpSpPr>
          <a:xfrm>
            <a:off x="-318" y="-953"/>
            <a:ext cx="12192000" cy="6858953"/>
            <a:chOff x="-318" y="-953"/>
            <a:chExt cx="12192000" cy="6858953"/>
          </a:xfrm>
        </p:grpSpPr>
        <p:grpSp>
          <p:nvGrpSpPr>
            <p:cNvPr id="11" name="组合 10"/>
            <p:cNvGrpSpPr/>
            <p:nvPr userDrawn="1">
              <p:custDataLst>
                <p:tags r:id="rId7"/>
              </p:custDataLst>
            </p:nvPr>
          </p:nvGrpSpPr>
          <p:grpSpPr>
            <a:xfrm>
              <a:off x="-318" y="635"/>
              <a:ext cx="12192000" cy="6857365"/>
              <a:chOff x="0" y="0"/>
              <a:chExt cx="19200" cy="10799"/>
            </a:xfrm>
          </p:grpSpPr>
          <p:sp>
            <p:nvSpPr>
              <p:cNvPr id="12" name="矩形 11"/>
              <p:cNvSpPr/>
              <p:nvPr userDrawn="1">
                <p:custDataLst>
                  <p:tags r:id="rId11"/>
                </p:custDataLst>
              </p:nvPr>
            </p:nvSpPr>
            <p:spPr>
              <a:xfrm>
                <a:off x="0" y="0"/>
                <a:ext cx="19200" cy="4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userDrawn="1">
                <p:custDataLst>
                  <p:tags r:id="rId12"/>
                </p:custDataLst>
              </p:nvPr>
            </p:nvSpPr>
            <p:spPr>
              <a:xfrm>
                <a:off x="0" y="9720"/>
                <a:ext cx="19200" cy="10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菱形 13"/>
              <p:cNvSpPr/>
              <p:nvPr userDrawn="1">
                <p:custDataLst>
                  <p:tags r:id="rId13"/>
                </p:custDataLst>
              </p:nvPr>
            </p:nvSpPr>
            <p:spPr>
              <a:xfrm flipH="1">
                <a:off x="420" y="399"/>
                <a:ext cx="474" cy="441"/>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5" name="组合 14"/>
              <p:cNvGrpSpPr/>
              <p:nvPr userDrawn="1">
                <p:custDataLst>
                  <p:tags r:id="rId14"/>
                </p:custDataLst>
              </p:nvPr>
            </p:nvGrpSpPr>
            <p:grpSpPr>
              <a:xfrm>
                <a:off x="16448" y="9574"/>
                <a:ext cx="2074" cy="675"/>
                <a:chOff x="0" y="3633950"/>
                <a:chExt cx="1405715" cy="457699"/>
              </a:xfrm>
            </p:grpSpPr>
            <p:sp>
              <p:nvSpPr>
                <p:cNvPr id="16" name="菱形 15"/>
                <p:cNvSpPr/>
                <p:nvPr userDrawn="1">
                  <p:custDataLst>
                    <p:tags r:id="rId15"/>
                  </p:custDataLst>
                </p:nvPr>
              </p:nvSpPr>
              <p:spPr>
                <a:xfrm>
                  <a:off x="0"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菱形 16"/>
                <p:cNvSpPr/>
                <p:nvPr userDrawn="1">
                  <p:custDataLst>
                    <p:tags r:id="rId16"/>
                  </p:custDataLst>
                </p:nvPr>
              </p:nvSpPr>
              <p:spPr>
                <a:xfrm>
                  <a:off x="474008"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菱形 17"/>
                <p:cNvSpPr/>
                <p:nvPr userDrawn="1">
                  <p:custDataLst>
                    <p:tags r:id="rId17"/>
                  </p:custDataLst>
                </p:nvPr>
              </p:nvSpPr>
              <p:spPr>
                <a:xfrm>
                  <a:off x="948016"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7" name="圆角矩形 7"/>
            <p:cNvSpPr/>
            <p:nvPr userDrawn="1">
              <p:custDataLst>
                <p:tags r:id="rId8"/>
              </p:custDataLst>
            </p:nvPr>
          </p:nvSpPr>
          <p:spPr>
            <a:xfrm>
              <a:off x="193040" y="182880"/>
              <a:ext cx="11805285" cy="6491605"/>
            </a:xfrm>
            <a:prstGeom prst="roundRect">
              <a:avLst>
                <a:gd name="adj" fmla="val 1724"/>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 name="五边形 4"/>
            <p:cNvSpPr/>
            <p:nvPr userDrawn="1">
              <p:custDataLst>
                <p:tags r:id="rId9"/>
              </p:custDataLst>
            </p:nvPr>
          </p:nvSpPr>
          <p:spPr>
            <a:xfrm rot="5400000">
              <a:off x="5432425" y="-160020"/>
              <a:ext cx="1327785" cy="1645920"/>
            </a:xfrm>
            <a:prstGeom prst="homePlate">
              <a:avLst>
                <a:gd name="adj" fmla="val 35759"/>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五边形 6"/>
            <p:cNvSpPr/>
            <p:nvPr userDrawn="1">
              <p:custDataLst>
                <p:tags r:id="rId10"/>
              </p:custDataLst>
            </p:nvPr>
          </p:nvSpPr>
          <p:spPr>
            <a:xfrm rot="16200000" flipV="1">
              <a:off x="5792470" y="5658485"/>
              <a:ext cx="607060" cy="1645920"/>
            </a:xfrm>
            <a:prstGeom prst="homePlate">
              <a:avLst>
                <a:gd name="adj" fmla="val 80230"/>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标题 1"/>
          <p:cNvSpPr>
            <a:spLocks noGrp="1"/>
          </p:cNvSpPr>
          <p:nvPr>
            <p:ph type="title" hasCustomPrompt="1"/>
            <p:custDataLst>
              <p:tags r:id="rId2"/>
            </p:custDataLst>
          </p:nvPr>
        </p:nvSpPr>
        <p:spPr>
          <a:xfrm>
            <a:off x="4116000" y="2651764"/>
            <a:ext cx="5409566" cy="939160"/>
          </a:xfrm>
        </p:spPr>
        <p:txBody>
          <a:bodyPr lIns="90000" tIns="46800" rIns="90000" bIns="46800" anchor="b" anchorCtr="0">
            <a:normAutofit/>
          </a:bodyPr>
          <a:lstStyle>
            <a:lvl1pPr>
              <a:defRPr sz="4800" u="none" strike="noStrike" kern="1200" cap="none" spc="0" normalizeH="0" baseline="0">
                <a:solidFill>
                  <a:schemeClr val="tx1">
                    <a:lumMod val="85000"/>
                    <a:lumOff val="15000"/>
                  </a:schemeClr>
                </a:solidFill>
                <a:uFillTx/>
                <a:latin typeface="Arial" panose="020B0604020202020204" pitchFamily="34" charset="0"/>
                <a:ea typeface="汉仪旗黑-85S" panose="00020600040101010101" pitchFamily="18" charset="-122"/>
              </a:defRPr>
            </a:lvl1pPr>
          </a:lstStyle>
          <a:p>
            <a:r>
              <a:rPr lang="zh-CN" altLang="en-US" dirty="0"/>
              <a:t>单击此处编辑标题</a:t>
            </a:r>
          </a:p>
        </p:txBody>
      </p:sp>
      <p:sp>
        <p:nvSpPr>
          <p:cNvPr id="3" name="文本占位符 2"/>
          <p:cNvSpPr>
            <a:spLocks noGrp="1"/>
          </p:cNvSpPr>
          <p:nvPr>
            <p:ph type="body" idx="1" hasCustomPrompt="1"/>
            <p:custDataLst>
              <p:tags r:id="rId3"/>
            </p:custDataLst>
          </p:nvPr>
        </p:nvSpPr>
        <p:spPr>
          <a:xfrm>
            <a:off x="4116000" y="3646276"/>
            <a:ext cx="5409566" cy="1310880"/>
          </a:xfrm>
        </p:spPr>
        <p:txBody>
          <a:bodyPr lIns="90000" tIns="0" rIns="90000" bIns="46800">
            <a:normAutofit/>
          </a:bodyPr>
          <a:lstStyle>
            <a:lvl1pPr marL="0" indent="0" eaLnBrk="1" fontAlgn="auto" latinLnBrk="0" hangingPunct="1">
              <a:buNone/>
              <a:defRPr kumimoji="0" lang="zh-CN" altLang="en-US" sz="1600" b="0" i="0" u="none" strike="noStrike" kern="1200" cap="none" spc="0" normalizeH="0" baseline="0" noProof="1">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t>2023/3/12</a:t>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2"/>
        </a:solidFill>
        <a:effectLst/>
      </p:bgPr>
    </p:bg>
    <p:spTree>
      <p:nvGrpSpPr>
        <p:cNvPr id="1" name=""/>
        <p:cNvGrpSpPr/>
        <p:nvPr/>
      </p:nvGrpSpPr>
      <p:grpSpPr>
        <a:xfrm>
          <a:off x="0" y="0"/>
          <a:ext cx="0" cy="0"/>
          <a:chOff x="0" y="0"/>
          <a:chExt cx="0" cy="0"/>
        </a:xfrm>
      </p:grpSpPr>
      <p:grpSp>
        <p:nvGrpSpPr>
          <p:cNvPr id="8" name="组合 7"/>
          <p:cNvGrpSpPr/>
          <p:nvPr userDrawn="1">
            <p:custDataLst>
              <p:tags r:id="rId1"/>
            </p:custDataLst>
          </p:nvPr>
        </p:nvGrpSpPr>
        <p:grpSpPr>
          <a:xfrm>
            <a:off x="294286" y="-27771"/>
            <a:ext cx="11755418" cy="6611091"/>
            <a:chOff x="294286" y="-27771"/>
            <a:chExt cx="11755418" cy="6611091"/>
          </a:xfrm>
        </p:grpSpPr>
        <p:grpSp>
          <p:nvGrpSpPr>
            <p:cNvPr id="9" name="组合 8"/>
            <p:cNvGrpSpPr/>
            <p:nvPr userDrawn="1">
              <p:custDataLst>
                <p:tags r:id="rId8"/>
              </p:custDataLst>
            </p:nvPr>
          </p:nvGrpSpPr>
          <p:grpSpPr>
            <a:xfrm>
              <a:off x="11598965" y="6433146"/>
              <a:ext cx="450739" cy="150174"/>
              <a:chOff x="0" y="3623101"/>
              <a:chExt cx="1405715" cy="468548"/>
            </a:xfrm>
          </p:grpSpPr>
          <p:sp>
            <p:nvSpPr>
              <p:cNvPr id="11" name="菱形 10"/>
              <p:cNvSpPr/>
              <p:nvPr userDrawn="1">
                <p:custDataLst>
                  <p:tags r:id="rId10"/>
                </p:custDataLst>
              </p:nvPr>
            </p:nvSpPr>
            <p:spPr>
              <a:xfrm>
                <a:off x="0"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菱形 11"/>
              <p:cNvSpPr/>
              <p:nvPr userDrawn="1">
                <p:custDataLst>
                  <p:tags r:id="rId11"/>
                </p:custDataLst>
              </p:nvPr>
            </p:nvSpPr>
            <p:spPr>
              <a:xfrm>
                <a:off x="474008"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菱形 12"/>
              <p:cNvSpPr/>
              <p:nvPr userDrawn="1">
                <p:custDataLst>
                  <p:tags r:id="rId12"/>
                </p:custDataLst>
              </p:nvPr>
            </p:nvSpPr>
            <p:spPr>
              <a:xfrm>
                <a:off x="948016"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五边形 4"/>
            <p:cNvSpPr/>
            <p:nvPr userDrawn="1">
              <p:custDataLst>
                <p:tags r:id="rId9"/>
              </p:custDataLst>
            </p:nvPr>
          </p:nvSpPr>
          <p:spPr>
            <a:xfrm rot="5400000">
              <a:off x="346791" y="-80276"/>
              <a:ext cx="438277" cy="543287"/>
            </a:xfrm>
            <a:prstGeom prst="homePlate">
              <a:avLst>
                <a:gd name="adj" fmla="val 35759"/>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p>
        </p:txBody>
      </p:sp>
      <p:sp>
        <p:nvSpPr>
          <p:cNvPr id="3" name="内容占位符 2"/>
          <p:cNvSpPr>
            <a:spLocks noGrp="1"/>
          </p:cNvSpPr>
          <p:nvPr>
            <p:ph sz="half" idx="1"/>
            <p:custDataLst>
              <p:tags r:id="rId3"/>
            </p:custDataLst>
          </p:nvPr>
        </p:nvSpPr>
        <p:spPr>
          <a:xfrm>
            <a:off x="669930" y="952508"/>
            <a:ext cx="5283242" cy="5388907"/>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5pPr>
          </a:lstStyle>
          <a:p>
            <a:pPr lvl="0"/>
            <a:r>
              <a:rPr>
                <a:sym typeface="+mn-ea"/>
              </a:rPr>
              <a:t>单击此处编辑母版文本样式</a:t>
            </a:r>
          </a:p>
          <a:p>
            <a:pPr lvl="1"/>
            <a:r>
              <a:rPr>
                <a:sym typeface="+mn-ea"/>
              </a:rPr>
              <a:t>第二级</a:t>
            </a:r>
          </a:p>
          <a:p>
            <a:pPr lvl="2"/>
            <a:r>
              <a:rPr>
                <a:sym typeface="+mn-ea"/>
              </a:rPr>
              <a:t>第三级</a:t>
            </a:r>
          </a:p>
          <a:p>
            <a:pPr lvl="3"/>
            <a:r>
              <a:rPr>
                <a:sym typeface="+mn-ea"/>
              </a:rPr>
              <a:t>第四级</a:t>
            </a:r>
          </a:p>
          <a:p>
            <a:pPr lvl="4"/>
            <a:r>
              <a:rPr>
                <a:sym typeface="+mn-ea"/>
              </a:rPr>
              <a:t>第五级</a:t>
            </a:r>
          </a:p>
        </p:txBody>
      </p:sp>
      <p:sp>
        <p:nvSpPr>
          <p:cNvPr id="4" name="内容占位符 3"/>
          <p:cNvSpPr>
            <a:spLocks noGrp="1"/>
          </p:cNvSpPr>
          <p:nvPr>
            <p:ph sz="half" idx="2"/>
            <p:custDataLst>
              <p:tags r:id="rId4"/>
            </p:custDataLst>
          </p:nvPr>
        </p:nvSpPr>
        <p:spPr>
          <a:xfrm>
            <a:off x="6238877" y="952508"/>
            <a:ext cx="5283242" cy="5388907"/>
          </a:xfrm>
        </p:spPr>
        <p:txBody>
          <a:bodyPr>
            <a:noAutofit/>
          </a:bodyPr>
          <a:lstStyle>
            <a:lvl1pPr>
              <a:defRPr sz="1600" baseline="0">
                <a:solidFill>
                  <a:schemeClr val="tx1">
                    <a:lumMod val="85000"/>
                    <a:lumOff val="15000"/>
                  </a:schemeClr>
                </a:solidFill>
                <a:latin typeface="Arial" panose="020B0604020202020204" pitchFamily="34" charset="0"/>
                <a:ea typeface="微软雅黑" panose="020B0503020204020204" charset="-122"/>
              </a:defRPr>
            </a:lvl1pPr>
            <a:lvl2pPr>
              <a:defRPr sz="1600" baseline="0">
                <a:solidFill>
                  <a:schemeClr val="tx1">
                    <a:lumMod val="85000"/>
                    <a:lumOff val="15000"/>
                  </a:schemeClr>
                </a:solidFill>
                <a:latin typeface="Arial" panose="020B0604020202020204" pitchFamily="34" charset="0"/>
                <a:ea typeface="微软雅黑" panose="020B0503020204020204" charset="-122"/>
              </a:defRPr>
            </a:lvl2pPr>
            <a:lvl3pPr>
              <a:defRPr sz="1600" baseline="0">
                <a:solidFill>
                  <a:schemeClr val="tx1">
                    <a:lumMod val="85000"/>
                    <a:lumOff val="15000"/>
                  </a:schemeClr>
                </a:solidFill>
                <a:latin typeface="Arial" panose="020B0604020202020204" pitchFamily="34" charset="0"/>
                <a:ea typeface="微软雅黑" panose="020B0503020204020204" charset="-122"/>
              </a:defRPr>
            </a:lvl3pPr>
            <a:lvl4pPr>
              <a:defRPr sz="1600" baseline="0">
                <a:solidFill>
                  <a:schemeClr val="tx1">
                    <a:lumMod val="85000"/>
                    <a:lumOff val="15000"/>
                  </a:schemeClr>
                </a:solidFill>
                <a:latin typeface="Arial" panose="020B0604020202020204" pitchFamily="34" charset="0"/>
                <a:ea typeface="微软雅黑" panose="020B0503020204020204" charset="-122"/>
              </a:defRPr>
            </a:lvl4pPr>
            <a:lvl5pPr>
              <a:defRPr sz="1600"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custDataLst>
              <p:tags r:id="rId5"/>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t>2023/3/12</a:t>
            </a:fld>
            <a:endParaRPr lang="zh-CN" altLang="en-US"/>
          </a:p>
        </p:txBody>
      </p:sp>
      <p:sp>
        <p:nvSpPr>
          <p:cNvPr id="6" name="页脚占位符 5"/>
          <p:cNvSpPr>
            <a:spLocks noGrp="1"/>
          </p:cNvSpPr>
          <p:nvPr>
            <p:ph type="ftr" sz="quarter" idx="11"/>
            <p:custDataLst>
              <p:tags r:id="rId6"/>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endParaRPr lang="zh-CN" altLang="en-US"/>
          </a:p>
        </p:txBody>
      </p:sp>
      <p:sp>
        <p:nvSpPr>
          <p:cNvPr id="7" name="灯片编号占位符 6"/>
          <p:cNvSpPr>
            <a:spLocks noGrp="1"/>
          </p:cNvSpPr>
          <p:nvPr>
            <p:ph type="sldNum" sz="quarter" idx="12"/>
            <p:custDataLst>
              <p:tags r:id="rId7"/>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2"/>
        </a:solidFill>
        <a:effectLst/>
      </p:bgPr>
    </p:bg>
    <p:spTree>
      <p:nvGrpSpPr>
        <p:cNvPr id="1" name=""/>
        <p:cNvGrpSpPr/>
        <p:nvPr/>
      </p:nvGrpSpPr>
      <p:grpSpPr>
        <a:xfrm>
          <a:off x="0" y="0"/>
          <a:ext cx="0" cy="0"/>
          <a:chOff x="0" y="0"/>
          <a:chExt cx="0" cy="0"/>
        </a:xfrm>
      </p:grpSpPr>
      <p:grpSp>
        <p:nvGrpSpPr>
          <p:cNvPr id="10" name="组合 9"/>
          <p:cNvGrpSpPr/>
          <p:nvPr userDrawn="1">
            <p:custDataLst>
              <p:tags r:id="rId1"/>
            </p:custDataLst>
          </p:nvPr>
        </p:nvGrpSpPr>
        <p:grpSpPr>
          <a:xfrm>
            <a:off x="294286" y="-27771"/>
            <a:ext cx="11755418" cy="6611091"/>
            <a:chOff x="294286" y="-27771"/>
            <a:chExt cx="11755418" cy="6611091"/>
          </a:xfrm>
        </p:grpSpPr>
        <p:grpSp>
          <p:nvGrpSpPr>
            <p:cNvPr id="11" name="组合 10"/>
            <p:cNvGrpSpPr/>
            <p:nvPr userDrawn="1">
              <p:custDataLst>
                <p:tags r:id="rId10"/>
              </p:custDataLst>
            </p:nvPr>
          </p:nvGrpSpPr>
          <p:grpSpPr>
            <a:xfrm>
              <a:off x="11598965" y="6433146"/>
              <a:ext cx="450739" cy="150174"/>
              <a:chOff x="0" y="3623101"/>
              <a:chExt cx="1405715" cy="468548"/>
            </a:xfrm>
          </p:grpSpPr>
          <p:sp>
            <p:nvSpPr>
              <p:cNvPr id="13" name="菱形 12"/>
              <p:cNvSpPr/>
              <p:nvPr userDrawn="1">
                <p:custDataLst>
                  <p:tags r:id="rId12"/>
                </p:custDataLst>
              </p:nvPr>
            </p:nvSpPr>
            <p:spPr>
              <a:xfrm>
                <a:off x="0"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菱形 13"/>
              <p:cNvSpPr/>
              <p:nvPr userDrawn="1">
                <p:custDataLst>
                  <p:tags r:id="rId13"/>
                </p:custDataLst>
              </p:nvPr>
            </p:nvSpPr>
            <p:spPr>
              <a:xfrm>
                <a:off x="474008"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菱形 14"/>
              <p:cNvSpPr/>
              <p:nvPr userDrawn="1">
                <p:custDataLst>
                  <p:tags r:id="rId14"/>
                </p:custDataLst>
              </p:nvPr>
            </p:nvSpPr>
            <p:spPr>
              <a:xfrm>
                <a:off x="948016"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 name="五边形 4"/>
            <p:cNvSpPr/>
            <p:nvPr userDrawn="1">
              <p:custDataLst>
                <p:tags r:id="rId11"/>
              </p:custDataLst>
            </p:nvPr>
          </p:nvSpPr>
          <p:spPr>
            <a:xfrm rot="5400000">
              <a:off x="346791" y="-80276"/>
              <a:ext cx="438277" cy="543287"/>
            </a:xfrm>
            <a:prstGeom prst="homePlate">
              <a:avLst>
                <a:gd name="adj" fmla="val 35759"/>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p>
        </p:txBody>
      </p:sp>
      <p:sp>
        <p:nvSpPr>
          <p:cNvPr id="3" name="文本占位符 2"/>
          <p:cNvSpPr>
            <a:spLocks noGrp="1"/>
          </p:cNvSpPr>
          <p:nvPr>
            <p:ph type="body" idx="1" hasCustomPrompt="1"/>
            <p:custDataLst>
              <p:tags r:id="rId3"/>
            </p:custDataLst>
          </p:nvPr>
        </p:nvSpPr>
        <p:spPr>
          <a:xfrm>
            <a:off x="669930" y="952508"/>
            <a:ext cx="5283242" cy="381003"/>
          </a:xfrm>
        </p:spPr>
        <p:txBody>
          <a:bodyPr lIns="101600" tIns="38100" rIns="76200" bIns="38100" anchor="t" anchorCtr="0">
            <a:no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solidFill>
                <a:uFillTx/>
                <a:latin typeface="Arial" panose="020B0604020202020204" pitchFamily="34" charset="0"/>
                <a:ea typeface="微软雅黑" panose="020B050302020402020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4"/>
            </p:custDataLst>
          </p:nvPr>
        </p:nvSpPr>
        <p:spPr>
          <a:xfrm>
            <a:off x="669925" y="1406525"/>
            <a:ext cx="5283200"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5" name="文本占位符 4"/>
          <p:cNvSpPr>
            <a:spLocks noGrp="1"/>
          </p:cNvSpPr>
          <p:nvPr>
            <p:ph type="body" sz="quarter" idx="3" hasCustomPrompt="1"/>
            <p:custDataLst>
              <p:tags r:id="rId5"/>
            </p:custDataLst>
          </p:nvPr>
        </p:nvSpPr>
        <p:spPr>
          <a:xfrm>
            <a:off x="6235750" y="952508"/>
            <a:ext cx="5283242"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p>
        </p:txBody>
      </p:sp>
      <p:sp>
        <p:nvSpPr>
          <p:cNvPr id="6" name="内容占位符 5"/>
          <p:cNvSpPr>
            <a:spLocks noGrp="1"/>
          </p:cNvSpPr>
          <p:nvPr>
            <p:ph sz="quarter" idx="4"/>
            <p:custDataLst>
              <p:tags r:id="rId6"/>
            </p:custDataLst>
          </p:nvPr>
        </p:nvSpPr>
        <p:spPr>
          <a:xfrm>
            <a:off x="6235750" y="1406525"/>
            <a:ext cx="5283242"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7" name="日期占位符 6"/>
          <p:cNvSpPr>
            <a:spLocks noGrp="1"/>
          </p:cNvSpPr>
          <p:nvPr>
            <p:ph type="dt" sz="half" idx="10"/>
            <p:custDataLst>
              <p:tags r:id="rId7"/>
            </p:custDataLst>
          </p:nvPr>
        </p:nvSpPr>
        <p:spPr/>
        <p:txBody>
          <a:bodyPr/>
          <a:lstStyle>
            <a:lvl1pPr>
              <a:defRPr baseline="0">
                <a:latin typeface="Arial" panose="020B0604020202020204" pitchFamily="34" charset="0"/>
                <a:ea typeface="微软雅黑" panose="020B0503020204020204" charset="-122"/>
              </a:defRPr>
            </a:lvl1pPr>
          </a:lstStyle>
          <a:p>
            <a:fld id="{760FBDFE-C587-4B4C-A407-44438C67B59E}" type="datetimeFigureOut">
              <a:rPr lang="zh-CN" altLang="en-US" smtClean="0"/>
              <a:t>2023/3/12</a:t>
            </a:fld>
            <a:endParaRPr lang="zh-CN" altLang="en-US"/>
          </a:p>
        </p:txBody>
      </p:sp>
      <p:sp>
        <p:nvSpPr>
          <p:cNvPr id="8" name="页脚占位符 7"/>
          <p:cNvSpPr>
            <a:spLocks noGrp="1"/>
          </p:cNvSpPr>
          <p:nvPr>
            <p:ph type="ftr" sz="quarter" idx="11"/>
            <p:custDataLst>
              <p:tags r:id="rId8"/>
            </p:custDataLst>
          </p:nvPr>
        </p:nvSpPr>
        <p:spPr/>
        <p:txBody>
          <a:bodyPr/>
          <a:lstStyle>
            <a:lvl1pPr>
              <a:defRPr baseline="0">
                <a:latin typeface="Arial" panose="020B0604020202020204" pitchFamily="34" charset="0"/>
                <a:ea typeface="微软雅黑" panose="020B0503020204020204" charset="-122"/>
              </a:defRPr>
            </a:lvl1pPr>
          </a:lstStyle>
          <a:p>
            <a:endParaRPr lang="zh-CN" altLang="en-US"/>
          </a:p>
        </p:txBody>
      </p:sp>
      <p:sp>
        <p:nvSpPr>
          <p:cNvPr id="9" name="灯片编号占位符 8"/>
          <p:cNvSpPr>
            <a:spLocks noGrp="1"/>
          </p:cNvSpPr>
          <p:nvPr>
            <p:ph type="sldNum" sz="quarter" idx="12"/>
            <p:custDataLst>
              <p:tags r:id="rId9"/>
            </p:custDataLst>
          </p:nvPr>
        </p:nvSpPr>
        <p:spPr/>
        <p:txBody>
          <a:bodyPr/>
          <a:lstStyle>
            <a:lvl1pPr>
              <a:defRPr baseline="0">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2"/>
        </a:solidFill>
        <a:effectLst/>
      </p:bgPr>
    </p:bg>
    <p:spTree>
      <p:nvGrpSpPr>
        <p:cNvPr id="1" name=""/>
        <p:cNvGrpSpPr/>
        <p:nvPr/>
      </p:nvGrpSpPr>
      <p:grpSpPr>
        <a:xfrm>
          <a:off x="0" y="0"/>
          <a:ext cx="0" cy="0"/>
          <a:chOff x="0" y="0"/>
          <a:chExt cx="0" cy="0"/>
        </a:xfrm>
      </p:grpSpPr>
      <p:grpSp>
        <p:nvGrpSpPr>
          <p:cNvPr id="17" name="组合 16"/>
          <p:cNvGrpSpPr/>
          <p:nvPr userDrawn="1">
            <p:custDataLst>
              <p:tags r:id="rId1"/>
            </p:custDataLst>
          </p:nvPr>
        </p:nvGrpSpPr>
        <p:grpSpPr>
          <a:xfrm>
            <a:off x="-318" y="635"/>
            <a:ext cx="12192000" cy="6857365"/>
            <a:chOff x="-318" y="635"/>
            <a:chExt cx="12192000" cy="6857365"/>
          </a:xfrm>
        </p:grpSpPr>
        <p:grpSp>
          <p:nvGrpSpPr>
            <p:cNvPr id="16" name="组合 15"/>
            <p:cNvGrpSpPr/>
            <p:nvPr userDrawn="1"/>
          </p:nvGrpSpPr>
          <p:grpSpPr>
            <a:xfrm>
              <a:off x="-318" y="635"/>
              <a:ext cx="12192000" cy="6857365"/>
              <a:chOff x="-318" y="635"/>
              <a:chExt cx="12192000" cy="6857365"/>
            </a:xfrm>
          </p:grpSpPr>
          <p:grpSp>
            <p:nvGrpSpPr>
              <p:cNvPr id="8" name="组合 7"/>
              <p:cNvGrpSpPr/>
              <p:nvPr userDrawn="1">
                <p:custDataLst>
                  <p:tags r:id="rId7"/>
                </p:custDataLst>
              </p:nvPr>
            </p:nvGrpSpPr>
            <p:grpSpPr>
              <a:xfrm>
                <a:off x="-318" y="635"/>
                <a:ext cx="12192000" cy="6857365"/>
                <a:chOff x="0" y="0"/>
                <a:chExt cx="19200" cy="10799"/>
              </a:xfrm>
            </p:grpSpPr>
            <p:sp>
              <p:nvSpPr>
                <p:cNvPr id="9" name="矩形 8"/>
                <p:cNvSpPr/>
                <p:nvPr userDrawn="1">
                  <p:custDataLst>
                    <p:tags r:id="rId9"/>
                  </p:custDataLst>
                </p:nvPr>
              </p:nvSpPr>
              <p:spPr>
                <a:xfrm>
                  <a:off x="0" y="0"/>
                  <a:ext cx="19200" cy="4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userDrawn="1">
                  <p:custDataLst>
                    <p:tags r:id="rId10"/>
                  </p:custDataLst>
                </p:nvPr>
              </p:nvSpPr>
              <p:spPr>
                <a:xfrm>
                  <a:off x="0" y="9720"/>
                  <a:ext cx="19200" cy="10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菱形 10"/>
                <p:cNvSpPr/>
                <p:nvPr userDrawn="1">
                  <p:custDataLst>
                    <p:tags r:id="rId11"/>
                  </p:custDataLst>
                </p:nvPr>
              </p:nvSpPr>
              <p:spPr>
                <a:xfrm flipH="1">
                  <a:off x="420" y="399"/>
                  <a:ext cx="474" cy="441"/>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2" name="组合 11"/>
                <p:cNvGrpSpPr/>
                <p:nvPr userDrawn="1">
                  <p:custDataLst>
                    <p:tags r:id="rId12"/>
                  </p:custDataLst>
                </p:nvPr>
              </p:nvGrpSpPr>
              <p:grpSpPr>
                <a:xfrm>
                  <a:off x="16448" y="9574"/>
                  <a:ext cx="2074" cy="675"/>
                  <a:chOff x="0" y="3633950"/>
                  <a:chExt cx="1405715" cy="457699"/>
                </a:xfrm>
              </p:grpSpPr>
              <p:sp>
                <p:nvSpPr>
                  <p:cNvPr id="13" name="菱形 12"/>
                  <p:cNvSpPr/>
                  <p:nvPr userDrawn="1">
                    <p:custDataLst>
                      <p:tags r:id="rId13"/>
                    </p:custDataLst>
                  </p:nvPr>
                </p:nvSpPr>
                <p:spPr>
                  <a:xfrm>
                    <a:off x="0"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菱形 13"/>
                  <p:cNvSpPr/>
                  <p:nvPr userDrawn="1">
                    <p:custDataLst>
                      <p:tags r:id="rId14"/>
                    </p:custDataLst>
                  </p:nvPr>
                </p:nvSpPr>
                <p:spPr>
                  <a:xfrm>
                    <a:off x="474008"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菱形 14"/>
                  <p:cNvSpPr/>
                  <p:nvPr userDrawn="1">
                    <p:custDataLst>
                      <p:tags r:id="rId15"/>
                    </p:custDataLst>
                  </p:nvPr>
                </p:nvSpPr>
                <p:spPr>
                  <a:xfrm>
                    <a:off x="948016"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6" name="圆角矩形 7"/>
              <p:cNvSpPr/>
              <p:nvPr userDrawn="1">
                <p:custDataLst>
                  <p:tags r:id="rId8"/>
                </p:custDataLst>
              </p:nvPr>
            </p:nvSpPr>
            <p:spPr>
              <a:xfrm>
                <a:off x="193040" y="182880"/>
                <a:ext cx="11805285" cy="6491605"/>
              </a:xfrm>
              <a:prstGeom prst="roundRect">
                <a:avLst>
                  <a:gd name="adj" fmla="val 1724"/>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五边形 6"/>
            <p:cNvSpPr/>
            <p:nvPr userDrawn="1">
              <p:custDataLst>
                <p:tags r:id="rId6"/>
              </p:custDataLst>
            </p:nvPr>
          </p:nvSpPr>
          <p:spPr>
            <a:xfrm rot="16200000" flipV="1">
              <a:off x="5792470" y="5668645"/>
              <a:ext cx="607060" cy="1645920"/>
            </a:xfrm>
            <a:prstGeom prst="homePlate">
              <a:avLst>
                <a:gd name="adj" fmla="val 80230"/>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标题 1"/>
          <p:cNvSpPr>
            <a:spLocks noGrp="1"/>
          </p:cNvSpPr>
          <p:nvPr>
            <p:ph type="title"/>
            <p:custDataLst>
              <p:tags r:id="rId2"/>
            </p:custDataLst>
          </p:nvPr>
        </p:nvSpPr>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mj-cs"/>
                <a:sym typeface="+mn-ea"/>
              </a:defRPr>
            </a:lvl1pPr>
          </a:lstStyle>
          <a:p>
            <a:pPr lvl="0"/>
            <a:r>
              <a:rPr>
                <a:sym typeface="+mn-ea"/>
              </a:rPr>
              <a:t>单击此处编辑母版标题样式</a:t>
            </a: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t>2023/3/12</a:t>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1"/>
            </p:custDataLst>
          </p:nvPr>
        </p:nvSpPr>
        <p:spPr/>
        <p:txBody>
          <a:bodyPr/>
          <a:lstStyle/>
          <a:p>
            <a:fld id="{760FBDFE-C587-4B4C-A407-44438C67B59E}" type="datetimeFigureOut">
              <a:rPr lang="zh-CN" altLang="en-US" smtClean="0"/>
              <a:t>2023/3/12</a:t>
            </a:fld>
            <a:endParaRPr lang="zh-CN" altLang="en-US"/>
          </a:p>
        </p:txBody>
      </p:sp>
      <p:sp>
        <p:nvSpPr>
          <p:cNvPr id="3" name="页脚占位符 2"/>
          <p:cNvSpPr>
            <a:spLocks noGrp="1"/>
          </p:cNvSpPr>
          <p:nvPr>
            <p:ph type="ftr" sz="quarter" idx="11"/>
            <p:custDataLst>
              <p:tags r:id="rId2"/>
            </p:custDataLst>
          </p:nvPr>
        </p:nvSpPr>
        <p:spPr/>
        <p:txBody>
          <a:bodyPr/>
          <a:lstStyle/>
          <a:p>
            <a:endParaRPr lang="zh-CN" altLang="en-US"/>
          </a:p>
        </p:txBody>
      </p:sp>
      <p:sp>
        <p:nvSpPr>
          <p:cNvPr id="4" name="灯片编号占位符 3"/>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bg2"/>
        </a:solidFill>
        <a:effectLst/>
      </p:bgPr>
    </p:bg>
    <p:spTree>
      <p:nvGrpSpPr>
        <p:cNvPr id="1" name=""/>
        <p:cNvGrpSpPr/>
        <p:nvPr/>
      </p:nvGrpSpPr>
      <p:grpSpPr>
        <a:xfrm>
          <a:off x="0" y="0"/>
          <a:ext cx="0" cy="0"/>
          <a:chOff x="0" y="0"/>
          <a:chExt cx="0" cy="0"/>
        </a:xfrm>
      </p:grpSpPr>
      <p:grpSp>
        <p:nvGrpSpPr>
          <p:cNvPr id="8" name="组合 7"/>
          <p:cNvGrpSpPr/>
          <p:nvPr userDrawn="1">
            <p:custDataLst>
              <p:tags r:id="rId1"/>
            </p:custDataLst>
          </p:nvPr>
        </p:nvGrpSpPr>
        <p:grpSpPr>
          <a:xfrm>
            <a:off x="294286" y="-27771"/>
            <a:ext cx="11755418" cy="6611091"/>
            <a:chOff x="294286" y="-27771"/>
            <a:chExt cx="11755418" cy="6611091"/>
          </a:xfrm>
        </p:grpSpPr>
        <p:grpSp>
          <p:nvGrpSpPr>
            <p:cNvPr id="9" name="组合 8"/>
            <p:cNvGrpSpPr/>
            <p:nvPr userDrawn="1">
              <p:custDataLst>
                <p:tags r:id="rId8"/>
              </p:custDataLst>
            </p:nvPr>
          </p:nvGrpSpPr>
          <p:grpSpPr>
            <a:xfrm>
              <a:off x="11598965" y="6433146"/>
              <a:ext cx="450739" cy="150174"/>
              <a:chOff x="0" y="3623101"/>
              <a:chExt cx="1405715" cy="468548"/>
            </a:xfrm>
          </p:grpSpPr>
          <p:sp>
            <p:nvSpPr>
              <p:cNvPr id="11" name="菱形 10"/>
              <p:cNvSpPr/>
              <p:nvPr userDrawn="1">
                <p:custDataLst>
                  <p:tags r:id="rId10"/>
                </p:custDataLst>
              </p:nvPr>
            </p:nvSpPr>
            <p:spPr>
              <a:xfrm>
                <a:off x="0"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菱形 11"/>
              <p:cNvSpPr/>
              <p:nvPr userDrawn="1">
                <p:custDataLst>
                  <p:tags r:id="rId11"/>
                </p:custDataLst>
              </p:nvPr>
            </p:nvSpPr>
            <p:spPr>
              <a:xfrm>
                <a:off x="474008"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菱形 12"/>
              <p:cNvSpPr/>
              <p:nvPr userDrawn="1">
                <p:custDataLst>
                  <p:tags r:id="rId12"/>
                </p:custDataLst>
              </p:nvPr>
            </p:nvSpPr>
            <p:spPr>
              <a:xfrm>
                <a:off x="948016"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五边形 4"/>
            <p:cNvSpPr/>
            <p:nvPr userDrawn="1">
              <p:custDataLst>
                <p:tags r:id="rId9"/>
              </p:custDataLst>
            </p:nvPr>
          </p:nvSpPr>
          <p:spPr>
            <a:xfrm rot="5400000">
              <a:off x="346791" y="-80276"/>
              <a:ext cx="438277" cy="543287"/>
            </a:xfrm>
            <a:prstGeom prst="homePlate">
              <a:avLst>
                <a:gd name="adj" fmla="val 35759"/>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2" name="标题 1"/>
          <p:cNvSpPr>
            <a:spLocks noGrp="1"/>
          </p:cNvSpPr>
          <p:nvPr>
            <p:ph type="title"/>
            <p:custDataLst>
              <p:tags r:id="rId2"/>
            </p:custDataLst>
          </p:nvPr>
        </p:nvSpPr>
        <p:spPr>
          <a:xfrm>
            <a:off x="669930"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p>
        </p:txBody>
      </p:sp>
      <p:sp>
        <p:nvSpPr>
          <p:cNvPr id="3" name="图片占位符 2"/>
          <p:cNvSpPr>
            <a:spLocks noGrp="1"/>
          </p:cNvSpPr>
          <p:nvPr>
            <p:ph type="pic" idx="1"/>
            <p:custDataLst>
              <p:tags r:id="rId3"/>
            </p:custDataLst>
          </p:nvPr>
        </p:nvSpPr>
        <p:spPr>
          <a:xfrm>
            <a:off x="669930" y="952508"/>
            <a:ext cx="5283242" cy="5388907"/>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4"/>
            </p:custDataLst>
          </p:nvPr>
        </p:nvSpPr>
        <p:spPr>
          <a:xfrm>
            <a:off x="6238925" y="952508"/>
            <a:ext cx="5283242"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stStyle>
          <a:p>
            <a:pPr lvl="0"/>
            <a:r>
              <a:rPr>
                <a:sym typeface="+mn-ea"/>
              </a:rPr>
              <a:t>单击此处编辑母版文本样式</a:t>
            </a:r>
          </a:p>
        </p:txBody>
      </p:sp>
      <p:sp>
        <p:nvSpPr>
          <p:cNvPr id="5" name="日期占位符 4"/>
          <p:cNvSpPr>
            <a:spLocks noGrp="1"/>
          </p:cNvSpPr>
          <p:nvPr>
            <p:ph type="dt" sz="half" idx="10"/>
            <p:custDataLst>
              <p:tags r:id="rId5"/>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9EFD9D74-47D9-4702-A33C-335B63B48DBF}" type="datetimeFigureOut">
              <a:rPr lang="zh-CN" altLang="en-US" smtClean="0"/>
              <a:t>2023/3/12</a:t>
            </a:fld>
            <a:endParaRPr lang="zh-CN" altLang="en-US" dirty="0"/>
          </a:p>
        </p:txBody>
      </p:sp>
      <p:sp>
        <p:nvSpPr>
          <p:cNvPr id="6" name="页脚占位符 5"/>
          <p:cNvSpPr>
            <a:spLocks noGrp="1"/>
          </p:cNvSpPr>
          <p:nvPr>
            <p:ph type="ftr" sz="quarter" idx="11"/>
            <p:custDataLst>
              <p:tags r:id="rId6"/>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endParaRPr lang="zh-CN" altLang="en-US" dirty="0"/>
          </a:p>
        </p:txBody>
      </p:sp>
      <p:sp>
        <p:nvSpPr>
          <p:cNvPr id="7" name="灯片编号占位符 6"/>
          <p:cNvSpPr>
            <a:spLocks noGrp="1"/>
          </p:cNvSpPr>
          <p:nvPr>
            <p:ph type="sldNum" sz="quarter" idx="12"/>
            <p:custDataLst>
              <p:tags r:id="rId7"/>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FABC47A4-756D-490B-A52F-7D9E2C9FC05F}"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2023/3/12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tx2"/>
        </a:solidFill>
        <a:effectLst/>
      </p:bgPr>
    </p:bg>
    <p:spTree>
      <p:nvGrpSpPr>
        <p:cNvPr id="1" name=""/>
        <p:cNvGrpSpPr/>
        <p:nvPr/>
      </p:nvGrpSpPr>
      <p:grpSpPr>
        <a:xfrm>
          <a:off x="0" y="0"/>
          <a:ext cx="0" cy="0"/>
          <a:chOff x="0" y="0"/>
          <a:chExt cx="0" cy="0"/>
        </a:xfrm>
      </p:grpSpPr>
      <p:grpSp>
        <p:nvGrpSpPr>
          <p:cNvPr id="7" name="组合 6"/>
          <p:cNvGrpSpPr/>
          <p:nvPr userDrawn="1">
            <p:custDataLst>
              <p:tags r:id="rId1"/>
            </p:custDataLst>
          </p:nvPr>
        </p:nvGrpSpPr>
        <p:grpSpPr>
          <a:xfrm>
            <a:off x="257176" y="284361"/>
            <a:ext cx="11842224" cy="6446131"/>
            <a:chOff x="257176" y="284361"/>
            <a:chExt cx="11842224" cy="6446131"/>
          </a:xfrm>
        </p:grpSpPr>
        <p:sp>
          <p:nvSpPr>
            <p:cNvPr id="8" name="矩形 7"/>
            <p:cNvSpPr/>
            <p:nvPr userDrawn="1">
              <p:custDataLst>
                <p:tags r:id="rId7"/>
              </p:custDataLst>
            </p:nvPr>
          </p:nvSpPr>
          <p:spPr>
            <a:xfrm>
              <a:off x="257176" y="285907"/>
              <a:ext cx="11677650" cy="6295867"/>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a:endParaRPr lang="en-US" altLang="zh-CN" dirty="0">
                <a:sym typeface="+mn-ea"/>
              </a:endParaRPr>
            </a:p>
          </p:txBody>
        </p:sp>
        <p:grpSp>
          <p:nvGrpSpPr>
            <p:cNvPr id="9" name="组合 8"/>
            <p:cNvGrpSpPr/>
            <p:nvPr userDrawn="1">
              <p:custDataLst>
                <p:tags r:id="rId8"/>
              </p:custDataLst>
            </p:nvPr>
          </p:nvGrpSpPr>
          <p:grpSpPr>
            <a:xfrm>
              <a:off x="11148545" y="6413693"/>
              <a:ext cx="950855" cy="316799"/>
              <a:chOff x="0" y="3623101"/>
              <a:chExt cx="1405715" cy="468548"/>
            </a:xfrm>
          </p:grpSpPr>
          <p:sp>
            <p:nvSpPr>
              <p:cNvPr id="11" name="菱形 10"/>
              <p:cNvSpPr/>
              <p:nvPr userDrawn="1">
                <p:custDataLst>
                  <p:tags r:id="rId10"/>
                </p:custDataLst>
              </p:nvPr>
            </p:nvSpPr>
            <p:spPr>
              <a:xfrm>
                <a:off x="0"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菱形 11"/>
              <p:cNvSpPr/>
              <p:nvPr userDrawn="1">
                <p:custDataLst>
                  <p:tags r:id="rId11"/>
                </p:custDataLst>
              </p:nvPr>
            </p:nvSpPr>
            <p:spPr>
              <a:xfrm>
                <a:off x="474008"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菱形 12"/>
              <p:cNvSpPr/>
              <p:nvPr userDrawn="1">
                <p:custDataLst>
                  <p:tags r:id="rId12"/>
                </p:custDataLst>
              </p:nvPr>
            </p:nvSpPr>
            <p:spPr>
              <a:xfrm>
                <a:off x="948016"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五边形 4"/>
            <p:cNvSpPr/>
            <p:nvPr userDrawn="1">
              <p:custDataLst>
                <p:tags r:id="rId9"/>
              </p:custDataLst>
            </p:nvPr>
          </p:nvSpPr>
          <p:spPr>
            <a:xfrm rot="5400000">
              <a:off x="660603" y="231856"/>
              <a:ext cx="438277" cy="543287"/>
            </a:xfrm>
            <a:prstGeom prst="homePlate">
              <a:avLst>
                <a:gd name="adj" fmla="val 35759"/>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2" name="竖排标题 1"/>
          <p:cNvSpPr>
            <a:spLocks noGrp="1"/>
          </p:cNvSpPr>
          <p:nvPr>
            <p:ph type="title" orient="vert"/>
            <p:custDataLst>
              <p:tags r:id="rId2"/>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p>
        </p:txBody>
      </p:sp>
      <p:sp>
        <p:nvSpPr>
          <p:cNvPr id="3" name="竖排文字占位符 2"/>
          <p:cNvSpPr>
            <a:spLocks noGrp="1"/>
          </p:cNvSpPr>
          <p:nvPr>
            <p:ph type="body" orient="vert" idx="1"/>
            <p:custDataLst>
              <p:tags r:id="rId3"/>
            </p:custDataLst>
          </p:nvPr>
        </p:nvSpPr>
        <p:spPr>
          <a:xfrm>
            <a:off x="669925" y="952500"/>
            <a:ext cx="9828101" cy="5388907"/>
          </a:xfrm>
        </p:spPr>
        <p:txBody>
          <a:bodyPr vert="eaVert"/>
          <a:lstStyle>
            <a:lvl1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charset="-122"/>
              </a:defRPr>
            </a:lvl1pPr>
            <a:lvl2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charset="-122"/>
              </a:defRPr>
            </a:lvl2pPr>
            <a:lvl3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charset="-122"/>
              </a:defRPr>
            </a:lvl3pPr>
            <a:lvl4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charset="-122"/>
              </a:defRPr>
            </a:lvl4pPr>
            <a:lvl5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4"/>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t>2023/3/12</a:t>
            </a:fld>
            <a:endParaRPr lang="zh-CN" altLang="en-US"/>
          </a:p>
        </p:txBody>
      </p:sp>
      <p:sp>
        <p:nvSpPr>
          <p:cNvPr id="5" name="页脚占位符 4"/>
          <p:cNvSpPr>
            <a:spLocks noGrp="1"/>
          </p:cNvSpPr>
          <p:nvPr>
            <p:ph type="ftr" sz="quarter" idx="11"/>
            <p:custDataLst>
              <p:tags r:id="rId5"/>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6"/>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tx2"/>
        </a:solidFill>
        <a:effectLst/>
      </p:bgPr>
    </p:bg>
    <p:spTree>
      <p:nvGrpSpPr>
        <p:cNvPr id="1" name=""/>
        <p:cNvGrpSpPr/>
        <p:nvPr/>
      </p:nvGrpSpPr>
      <p:grpSpPr>
        <a:xfrm>
          <a:off x="0" y="0"/>
          <a:ext cx="0" cy="0"/>
          <a:chOff x="0" y="0"/>
          <a:chExt cx="0" cy="0"/>
        </a:xfrm>
      </p:grpSpPr>
      <p:grpSp>
        <p:nvGrpSpPr>
          <p:cNvPr id="6" name="组合 5"/>
          <p:cNvGrpSpPr/>
          <p:nvPr userDrawn="1">
            <p:custDataLst>
              <p:tags r:id="rId1"/>
            </p:custDataLst>
          </p:nvPr>
        </p:nvGrpSpPr>
        <p:grpSpPr>
          <a:xfrm>
            <a:off x="257176" y="284361"/>
            <a:ext cx="11842224" cy="6446131"/>
            <a:chOff x="257176" y="284361"/>
            <a:chExt cx="11842224" cy="6446131"/>
          </a:xfrm>
        </p:grpSpPr>
        <p:sp>
          <p:nvSpPr>
            <p:cNvPr id="8" name="矩形 7"/>
            <p:cNvSpPr/>
            <p:nvPr userDrawn="1">
              <p:custDataLst>
                <p:tags r:id="rId6"/>
              </p:custDataLst>
            </p:nvPr>
          </p:nvSpPr>
          <p:spPr>
            <a:xfrm>
              <a:off x="257176" y="285907"/>
              <a:ext cx="11677650" cy="6295867"/>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a:endParaRPr lang="en-US" altLang="zh-CN" dirty="0">
                <a:sym typeface="+mn-ea"/>
              </a:endParaRPr>
            </a:p>
          </p:txBody>
        </p:sp>
        <p:grpSp>
          <p:nvGrpSpPr>
            <p:cNvPr id="9" name="组合 8"/>
            <p:cNvGrpSpPr/>
            <p:nvPr userDrawn="1">
              <p:custDataLst>
                <p:tags r:id="rId7"/>
              </p:custDataLst>
            </p:nvPr>
          </p:nvGrpSpPr>
          <p:grpSpPr>
            <a:xfrm>
              <a:off x="11148545" y="6413693"/>
              <a:ext cx="950855" cy="316799"/>
              <a:chOff x="0" y="3623101"/>
              <a:chExt cx="1405715" cy="468548"/>
            </a:xfrm>
          </p:grpSpPr>
          <p:sp>
            <p:nvSpPr>
              <p:cNvPr id="11" name="菱形 10"/>
              <p:cNvSpPr/>
              <p:nvPr userDrawn="1">
                <p:custDataLst>
                  <p:tags r:id="rId9"/>
                </p:custDataLst>
              </p:nvPr>
            </p:nvSpPr>
            <p:spPr>
              <a:xfrm>
                <a:off x="0"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菱形 11"/>
              <p:cNvSpPr/>
              <p:nvPr userDrawn="1">
                <p:custDataLst>
                  <p:tags r:id="rId10"/>
                </p:custDataLst>
              </p:nvPr>
            </p:nvSpPr>
            <p:spPr>
              <a:xfrm>
                <a:off x="474008"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菱形 12"/>
              <p:cNvSpPr/>
              <p:nvPr userDrawn="1">
                <p:custDataLst>
                  <p:tags r:id="rId11"/>
                </p:custDataLst>
              </p:nvPr>
            </p:nvSpPr>
            <p:spPr>
              <a:xfrm>
                <a:off x="948016"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五边形 4"/>
            <p:cNvSpPr/>
            <p:nvPr userDrawn="1">
              <p:custDataLst>
                <p:tags r:id="rId8"/>
              </p:custDataLst>
            </p:nvPr>
          </p:nvSpPr>
          <p:spPr>
            <a:xfrm rot="5400000">
              <a:off x="660603" y="231856"/>
              <a:ext cx="438277" cy="543287"/>
            </a:xfrm>
            <a:prstGeom prst="homePlate">
              <a:avLst>
                <a:gd name="adj" fmla="val 35759"/>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3" name="日期占位符 2"/>
          <p:cNvSpPr>
            <a:spLocks noGrp="1"/>
          </p:cNvSpPr>
          <p:nvPr>
            <p:ph type="dt" sz="half" idx="10"/>
            <p:custDataLst>
              <p:tags r:id="rId2"/>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t>2023/3/12</a:t>
            </a:fld>
            <a:endParaRPr lang="zh-CN" altLang="en-US"/>
          </a:p>
        </p:txBody>
      </p:sp>
      <p:sp>
        <p:nvSpPr>
          <p:cNvPr id="4" name="页脚占位符 3"/>
          <p:cNvSpPr>
            <a:spLocks noGrp="1"/>
          </p:cNvSpPr>
          <p:nvPr>
            <p:ph type="ftr" sz="quarter" idx="11"/>
            <p:custDataLst>
              <p:tags r:id="rId3"/>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4"/>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a:p>
        </p:txBody>
      </p:sp>
      <p:sp>
        <p:nvSpPr>
          <p:cNvPr id="7" name="内容占位符 6"/>
          <p:cNvSpPr>
            <a:spLocks noGrp="1"/>
          </p:cNvSpPr>
          <p:nvPr>
            <p:ph sz="quarter" idx="13"/>
            <p:custDataLst>
              <p:tags r:id="rId5"/>
            </p:custDataLst>
          </p:nvPr>
        </p:nvSpPr>
        <p:spPr>
          <a:xfrm>
            <a:off x="669930" y="952508"/>
            <a:ext cx="10852237" cy="5388907"/>
          </a:xfrm>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vl2pPr>
              <a:defRPr baseline="0">
                <a:solidFill>
                  <a:schemeClr val="tx1">
                    <a:lumMod val="85000"/>
                    <a:lumOff val="15000"/>
                  </a:schemeClr>
                </a:solidFill>
                <a:latin typeface="Arial" panose="020B0604020202020204" pitchFamily="34" charset="0"/>
                <a:ea typeface="微软雅黑" panose="020B0503020204020204" charset="-122"/>
              </a:defRPr>
            </a:lvl2pPr>
            <a:lvl3pPr>
              <a:defRPr baseline="0">
                <a:solidFill>
                  <a:schemeClr val="tx1">
                    <a:lumMod val="85000"/>
                    <a:lumOff val="15000"/>
                  </a:schemeClr>
                </a:solidFill>
                <a:latin typeface="Arial" panose="020B0604020202020204" pitchFamily="34" charset="0"/>
                <a:ea typeface="微软雅黑" panose="020B0503020204020204" charset="-122"/>
              </a:defRPr>
            </a:lvl3pPr>
            <a:lvl4pPr>
              <a:defRPr baseline="0">
                <a:solidFill>
                  <a:schemeClr val="tx1">
                    <a:lumMod val="85000"/>
                    <a:lumOff val="15000"/>
                  </a:schemeClr>
                </a:solidFill>
                <a:latin typeface="Arial" panose="020B0604020202020204" pitchFamily="34" charset="0"/>
                <a:ea typeface="微软雅黑" panose="020B0503020204020204" charset="-122"/>
              </a:defRPr>
            </a:lvl4pPr>
            <a:lvl5pPr>
              <a:defRPr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bg2"/>
        </a:solidFill>
        <a:effectLst/>
      </p:bgPr>
    </p:bg>
    <p:spTree>
      <p:nvGrpSpPr>
        <p:cNvPr id="1" name=""/>
        <p:cNvGrpSpPr/>
        <p:nvPr/>
      </p:nvGrpSpPr>
      <p:grpSpPr>
        <a:xfrm>
          <a:off x="0" y="0"/>
          <a:ext cx="0" cy="0"/>
          <a:chOff x="0" y="0"/>
          <a:chExt cx="0" cy="0"/>
        </a:xfrm>
      </p:grpSpPr>
      <p:grpSp>
        <p:nvGrpSpPr>
          <p:cNvPr id="21" name="组合 20"/>
          <p:cNvGrpSpPr/>
          <p:nvPr userDrawn="1">
            <p:custDataLst>
              <p:tags r:id="rId1"/>
            </p:custDataLst>
          </p:nvPr>
        </p:nvGrpSpPr>
        <p:grpSpPr>
          <a:xfrm>
            <a:off x="-318" y="-953"/>
            <a:ext cx="12192000" cy="6858953"/>
            <a:chOff x="-318" y="-953"/>
            <a:chExt cx="12192000" cy="6858953"/>
          </a:xfrm>
        </p:grpSpPr>
        <p:grpSp>
          <p:nvGrpSpPr>
            <p:cNvPr id="22" name="组合 21"/>
            <p:cNvGrpSpPr/>
            <p:nvPr userDrawn="1"/>
          </p:nvGrpSpPr>
          <p:grpSpPr>
            <a:xfrm>
              <a:off x="-318" y="635"/>
              <a:ext cx="12192000" cy="6857365"/>
              <a:chOff x="-318" y="635"/>
              <a:chExt cx="12192000" cy="6857365"/>
            </a:xfrm>
          </p:grpSpPr>
          <p:grpSp>
            <p:nvGrpSpPr>
              <p:cNvPr id="25" name="组合 24"/>
              <p:cNvGrpSpPr/>
              <p:nvPr userDrawn="1">
                <p:custDataLst>
                  <p:tags r:id="rId10"/>
                </p:custDataLst>
              </p:nvPr>
            </p:nvGrpSpPr>
            <p:grpSpPr>
              <a:xfrm>
                <a:off x="-318" y="635"/>
                <a:ext cx="12192000" cy="6857365"/>
                <a:chOff x="0" y="0"/>
                <a:chExt cx="19200" cy="10799"/>
              </a:xfrm>
            </p:grpSpPr>
            <p:sp>
              <p:nvSpPr>
                <p:cNvPr id="27" name="矩形 26"/>
                <p:cNvSpPr/>
                <p:nvPr userDrawn="1">
                  <p:custDataLst>
                    <p:tags r:id="rId12"/>
                  </p:custDataLst>
                </p:nvPr>
              </p:nvSpPr>
              <p:spPr>
                <a:xfrm>
                  <a:off x="0" y="0"/>
                  <a:ext cx="19200" cy="4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userDrawn="1">
                  <p:custDataLst>
                    <p:tags r:id="rId13"/>
                  </p:custDataLst>
                </p:nvPr>
              </p:nvSpPr>
              <p:spPr>
                <a:xfrm>
                  <a:off x="0" y="9720"/>
                  <a:ext cx="19200" cy="10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菱形 28"/>
                <p:cNvSpPr/>
                <p:nvPr userDrawn="1">
                  <p:custDataLst>
                    <p:tags r:id="rId14"/>
                  </p:custDataLst>
                </p:nvPr>
              </p:nvSpPr>
              <p:spPr>
                <a:xfrm flipH="1">
                  <a:off x="420" y="399"/>
                  <a:ext cx="474" cy="441"/>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0" name="组合 29"/>
                <p:cNvGrpSpPr/>
                <p:nvPr userDrawn="1">
                  <p:custDataLst>
                    <p:tags r:id="rId15"/>
                  </p:custDataLst>
                </p:nvPr>
              </p:nvGrpSpPr>
              <p:grpSpPr>
                <a:xfrm>
                  <a:off x="16448" y="9574"/>
                  <a:ext cx="2074" cy="675"/>
                  <a:chOff x="0" y="3633950"/>
                  <a:chExt cx="1405715" cy="457699"/>
                </a:xfrm>
              </p:grpSpPr>
              <p:sp>
                <p:nvSpPr>
                  <p:cNvPr id="31" name="菱形 30"/>
                  <p:cNvSpPr/>
                  <p:nvPr userDrawn="1">
                    <p:custDataLst>
                      <p:tags r:id="rId16"/>
                    </p:custDataLst>
                  </p:nvPr>
                </p:nvSpPr>
                <p:spPr>
                  <a:xfrm>
                    <a:off x="0"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菱形 31"/>
                  <p:cNvSpPr/>
                  <p:nvPr userDrawn="1">
                    <p:custDataLst>
                      <p:tags r:id="rId17"/>
                    </p:custDataLst>
                  </p:nvPr>
                </p:nvSpPr>
                <p:spPr>
                  <a:xfrm>
                    <a:off x="474008"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菱形 32"/>
                  <p:cNvSpPr/>
                  <p:nvPr userDrawn="1">
                    <p:custDataLst>
                      <p:tags r:id="rId18"/>
                    </p:custDataLst>
                  </p:nvPr>
                </p:nvSpPr>
                <p:spPr>
                  <a:xfrm>
                    <a:off x="948016"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26" name="圆角矩形 7"/>
              <p:cNvSpPr/>
              <p:nvPr userDrawn="1">
                <p:custDataLst>
                  <p:tags r:id="rId11"/>
                </p:custDataLst>
              </p:nvPr>
            </p:nvSpPr>
            <p:spPr>
              <a:xfrm>
                <a:off x="193040" y="182880"/>
                <a:ext cx="11805285" cy="6491605"/>
              </a:xfrm>
              <a:prstGeom prst="roundRect">
                <a:avLst>
                  <a:gd name="adj" fmla="val 1724"/>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3" name="五边形 4"/>
            <p:cNvSpPr/>
            <p:nvPr userDrawn="1">
              <p:custDataLst>
                <p:tags r:id="rId8"/>
              </p:custDataLst>
            </p:nvPr>
          </p:nvSpPr>
          <p:spPr>
            <a:xfrm rot="5400000">
              <a:off x="5432425" y="-160020"/>
              <a:ext cx="1327785" cy="1645920"/>
            </a:xfrm>
            <a:prstGeom prst="homePlate">
              <a:avLst>
                <a:gd name="adj" fmla="val 35759"/>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4" name="五边形 6"/>
            <p:cNvSpPr/>
            <p:nvPr userDrawn="1">
              <p:custDataLst>
                <p:tags r:id="rId9"/>
              </p:custDataLst>
            </p:nvPr>
          </p:nvSpPr>
          <p:spPr>
            <a:xfrm rot="16200000" flipV="1">
              <a:off x="5792470" y="5658485"/>
              <a:ext cx="607060" cy="1645920"/>
            </a:xfrm>
            <a:prstGeom prst="homePlate">
              <a:avLst>
                <a:gd name="adj" fmla="val 80230"/>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t>2023/3/12</a:t>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t>‹#›</a:t>
            </a:fld>
            <a:endParaRPr lang="zh-CN" altLang="en-US"/>
          </a:p>
        </p:txBody>
      </p:sp>
      <p:sp>
        <p:nvSpPr>
          <p:cNvPr id="2" name="标题 1"/>
          <p:cNvSpPr>
            <a:spLocks noGrp="1"/>
          </p:cNvSpPr>
          <p:nvPr>
            <p:ph type="title" hasCustomPrompt="1"/>
            <p:custDataLst>
              <p:tags r:id="rId5"/>
            </p:custDataLst>
          </p:nvPr>
        </p:nvSpPr>
        <p:spPr>
          <a:xfrm>
            <a:off x="2593023" y="2000251"/>
            <a:ext cx="7005955" cy="1491328"/>
          </a:xfrm>
        </p:spPr>
        <p:txBody>
          <a:bodyPr vert="horz" lIns="90000" tIns="46800" rIns="90000" bIns="0" rtlCol="0" anchor="b" anchorCtr="0">
            <a:normAutofit/>
          </a:bodyPr>
          <a:lstStyle>
            <a:lvl1pPr marL="0" marR="0" algn="ctr" defTabSz="914400" rtl="0" eaLnBrk="1" fontAlgn="auto" latinLnBrk="0" hangingPunct="1">
              <a:lnSpc>
                <a:spcPct val="100000"/>
              </a:lnSpc>
              <a:buNone/>
              <a:defRPr kumimoji="0" lang="zh-CN" altLang="en-US" sz="8800" b="1" i="0" u="none" strike="noStrike" kern="1200" cap="none" spc="600" normalizeH="0" baseline="0" noProof="1" dirty="0">
                <a:solidFill>
                  <a:schemeClr val="tx1">
                    <a:lumMod val="85000"/>
                    <a:lumOff val="15000"/>
                  </a:schemeClr>
                </a:solidFill>
                <a:uFillTx/>
                <a:latin typeface="Arial" panose="020B0604020202020204" pitchFamily="34" charset="0"/>
                <a:ea typeface="汉仪旗黑-85S" panose="00020600040101010101" pitchFamily="18" charset="-122"/>
                <a:cs typeface="+mj-cs"/>
                <a:sym typeface="+mn-ea"/>
              </a:defRPr>
            </a:lvl1pPr>
          </a:lstStyle>
          <a:p>
            <a:pPr lvl="0"/>
            <a:r>
              <a:rPr dirty="0">
                <a:sym typeface="+mn-ea"/>
              </a:rPr>
              <a:t>编辑标题</a:t>
            </a:r>
          </a:p>
        </p:txBody>
      </p:sp>
      <p:sp>
        <p:nvSpPr>
          <p:cNvPr id="10" name="文本占位符 9"/>
          <p:cNvSpPr>
            <a:spLocks noGrp="1"/>
          </p:cNvSpPr>
          <p:nvPr>
            <p:ph type="body" sz="quarter" idx="13" hasCustomPrompt="1"/>
            <p:custDataLst>
              <p:tags r:id="rId6"/>
            </p:custDataLst>
          </p:nvPr>
        </p:nvSpPr>
        <p:spPr>
          <a:xfrm>
            <a:off x="4979820" y="4079895"/>
            <a:ext cx="2232360" cy="481249"/>
          </a:xfrm>
        </p:spPr>
        <p:txBody>
          <a:bodyPr lIns="90000" tIns="0" rIns="90000" bIns="46800" anchor="ctr" anchorCtr="0">
            <a:normAutofit/>
          </a:bodyPr>
          <a:lstStyle>
            <a:lvl1pPr marL="0" indent="0" algn="ctr">
              <a:buNone/>
              <a:defRPr sz="2000" baseline="0">
                <a:latin typeface="Arial" panose="020B0604020202020204" pitchFamily="34" charset="0"/>
              </a:defRPr>
            </a:lvl1pPr>
            <a:lvl2pPr marL="457200" indent="0">
              <a:buNone/>
              <a:defRPr/>
            </a:lvl2pPr>
          </a:lstStyle>
          <a:p>
            <a:pPr lvl="0"/>
            <a:r>
              <a:rPr lang="zh-CN" altLang="en-US" dirty="0"/>
              <a:t>编辑文本</a:t>
            </a:r>
          </a:p>
        </p:txBody>
      </p:sp>
      <p:sp>
        <p:nvSpPr>
          <p:cNvPr id="12" name="文本占位符 11"/>
          <p:cNvSpPr>
            <a:spLocks noGrp="1"/>
          </p:cNvSpPr>
          <p:nvPr>
            <p:ph type="body" sz="quarter" idx="14" hasCustomPrompt="1"/>
            <p:custDataLst>
              <p:tags r:id="rId7"/>
            </p:custDataLst>
          </p:nvPr>
        </p:nvSpPr>
        <p:spPr>
          <a:xfrm>
            <a:off x="2593022" y="3539541"/>
            <a:ext cx="7005955" cy="481249"/>
          </a:xfrm>
        </p:spPr>
        <p:txBody>
          <a:bodyPr lIns="90000" tIns="0" rIns="90000" bIns="46800" anchor="t" anchorCtr="0">
            <a:normAutofit/>
          </a:bodyPr>
          <a:lstStyle>
            <a:lvl1pPr marL="0" indent="0" algn="ctr">
              <a:buNone/>
              <a:defRPr sz="2400" baseline="0">
                <a:latin typeface="Arial" panose="020B0604020202020204" pitchFamily="34" charset="0"/>
              </a:defRPr>
            </a:lvl1pPr>
            <a:lvl2pPr marL="457200" indent="0">
              <a:buNone/>
              <a:defRPr/>
            </a:lvl2pPr>
          </a:lstStyle>
          <a:p>
            <a:pPr lvl="0"/>
            <a:r>
              <a:rPr lang="zh-CN" altLang="en-US" dirty="0"/>
              <a:t>单击此处编辑文本</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通用">
    <p:bg>
      <p:bgPr>
        <a:solidFill>
          <a:schemeClr val="bg2"/>
        </a:solidFill>
        <a:effectLst/>
      </p:bgPr>
    </p:bg>
    <p:spTree>
      <p:nvGrpSpPr>
        <p:cNvPr id="1" name=""/>
        <p:cNvGrpSpPr/>
        <p:nvPr/>
      </p:nvGrpSpPr>
      <p:grpSpPr>
        <a:xfrm>
          <a:off x="0" y="0"/>
          <a:ext cx="0" cy="0"/>
          <a:chOff x="0" y="0"/>
          <a:chExt cx="0" cy="0"/>
        </a:xfrm>
      </p:grpSpPr>
      <p:grpSp>
        <p:nvGrpSpPr>
          <p:cNvPr id="17" name="组合 16"/>
          <p:cNvGrpSpPr/>
          <p:nvPr userDrawn="1">
            <p:custDataLst>
              <p:tags r:id="rId1"/>
            </p:custDataLst>
          </p:nvPr>
        </p:nvGrpSpPr>
        <p:grpSpPr>
          <a:xfrm>
            <a:off x="11598910" y="6433185"/>
            <a:ext cx="450850" cy="149860"/>
            <a:chOff x="0" y="3623101"/>
            <a:chExt cx="1405715" cy="468548"/>
          </a:xfrm>
        </p:grpSpPr>
        <p:sp>
          <p:nvSpPr>
            <p:cNvPr id="19" name="菱形 18"/>
            <p:cNvSpPr/>
            <p:nvPr userDrawn="1">
              <p:custDataLst>
                <p:tags r:id="rId7"/>
              </p:custDataLst>
            </p:nvPr>
          </p:nvSpPr>
          <p:spPr>
            <a:xfrm>
              <a:off x="0"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菱形 19"/>
            <p:cNvSpPr/>
            <p:nvPr userDrawn="1">
              <p:custDataLst>
                <p:tags r:id="rId8"/>
              </p:custDataLst>
            </p:nvPr>
          </p:nvSpPr>
          <p:spPr>
            <a:xfrm>
              <a:off x="474008"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菱形 20"/>
            <p:cNvSpPr/>
            <p:nvPr userDrawn="1">
              <p:custDataLst>
                <p:tags r:id="rId9"/>
              </p:custDataLst>
            </p:nvPr>
          </p:nvSpPr>
          <p:spPr>
            <a:xfrm>
              <a:off x="948016"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五边形 4"/>
          <p:cNvSpPr/>
          <p:nvPr userDrawn="1">
            <p:custDataLst>
              <p:tags r:id="rId2"/>
            </p:custDataLst>
          </p:nvPr>
        </p:nvSpPr>
        <p:spPr>
          <a:xfrm rot="5400000">
            <a:off x="346710" y="-80010"/>
            <a:ext cx="438150" cy="543560"/>
          </a:xfrm>
          <a:prstGeom prst="homePlate">
            <a:avLst>
              <a:gd name="adj" fmla="val 35759"/>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日期占位符 2"/>
          <p:cNvSpPr>
            <a:spLocks noGrp="1"/>
          </p:cNvSpPr>
          <p:nvPr userDrawn="1">
            <p:ph type="dt" sz="half" idx="10"/>
            <p:custDataLst>
              <p:tags r:id="rId3"/>
            </p:custDataLst>
          </p:nvPr>
        </p:nvSpPr>
        <p:spPr/>
        <p:txBody>
          <a:bodyPr/>
          <a:lstStyle/>
          <a:p>
            <a:fld id="{760FBDFE-C587-4B4C-A407-44438C67B59E}" type="datetimeFigureOut">
              <a:rPr lang="zh-CN" altLang="en-US" smtClean="0"/>
              <a:t>2023/3/12</a:t>
            </a:fld>
            <a:endParaRPr lang="zh-CN" altLang="en-US"/>
          </a:p>
        </p:txBody>
      </p:sp>
      <p:sp>
        <p:nvSpPr>
          <p:cNvPr id="4" name="页脚占位符 3"/>
          <p:cNvSpPr>
            <a:spLocks noGrp="1"/>
          </p:cNvSpPr>
          <p:nvPr userDrawn="1">
            <p:ph type="ftr" sz="quarter" idx="11"/>
            <p:custDataLst>
              <p:tags r:id="rId4"/>
            </p:custDataLst>
          </p:nvPr>
        </p:nvSpPr>
        <p:spPr/>
        <p:txBody>
          <a:bodyPr/>
          <a:lstStyle/>
          <a:p>
            <a:endParaRPr lang="zh-CN" altLang="en-US" dirty="0"/>
          </a:p>
        </p:txBody>
      </p:sp>
      <p:sp>
        <p:nvSpPr>
          <p:cNvPr id="5" name="灯片编号占位符 4"/>
          <p:cNvSpPr>
            <a:spLocks noGrp="1"/>
          </p:cNvSpPr>
          <p:nvPr userDrawn="1">
            <p:ph type="sldNum" sz="quarter" idx="12"/>
            <p:custDataLst>
              <p:tags r:id="rId5"/>
            </p:custDataLst>
          </p:nvPr>
        </p:nvSpPr>
        <p:spPr/>
        <p:txBody>
          <a:bodyPr/>
          <a:lstStyle/>
          <a:p>
            <a:fld id="{49AE70B2-8BF9-45C0-BB95-33D1B9D3A854}" type="slidenum">
              <a:rPr lang="zh-CN" altLang="en-US" smtClean="0"/>
              <a:t>‹#›</a:t>
            </a:fld>
            <a:endParaRPr lang="zh-CN" altLang="en-US" dirty="0"/>
          </a:p>
        </p:txBody>
      </p:sp>
      <p:sp>
        <p:nvSpPr>
          <p:cNvPr id="7" name="标题 6"/>
          <p:cNvSpPr>
            <a:spLocks noGrp="1"/>
          </p:cNvSpPr>
          <p:nvPr>
            <p:ph type="title"/>
            <p:custDataLst>
              <p:tags r:id="rId6"/>
            </p:custDataLst>
          </p:nvPr>
        </p:nvSpPr>
        <p:spPr/>
        <p:txBody>
          <a:bodyPr/>
          <a:lstStyle/>
          <a:p>
            <a:r>
              <a:rPr lang="zh-CN" altLang="en-US"/>
              <a:t>单击此处编辑母版标题样式</a:t>
            </a: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相框">
    <p:bg>
      <p:bgPr>
        <a:solidFill>
          <a:schemeClr val="tx2"/>
        </a:solidFill>
        <a:effectLst/>
      </p:bgPr>
    </p:bg>
    <p:spTree>
      <p:nvGrpSpPr>
        <p:cNvPr id="1" name=""/>
        <p:cNvGrpSpPr/>
        <p:nvPr/>
      </p:nvGrpSpPr>
      <p:grpSpPr>
        <a:xfrm>
          <a:off x="0" y="0"/>
          <a:ext cx="0" cy="0"/>
          <a:chOff x="0" y="0"/>
          <a:chExt cx="0" cy="0"/>
        </a:xfrm>
      </p:grpSpPr>
      <p:sp>
        <p:nvSpPr>
          <p:cNvPr id="24" name="矩形 23"/>
          <p:cNvSpPr/>
          <p:nvPr userDrawn="1">
            <p:custDataLst>
              <p:tags r:id="rId1"/>
            </p:custDataLst>
          </p:nvPr>
        </p:nvSpPr>
        <p:spPr>
          <a:xfrm>
            <a:off x="257175" y="285750"/>
            <a:ext cx="11677650" cy="6296025"/>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a:endParaRPr lang="en-US" altLang="zh-CN" dirty="0">
              <a:sym typeface="+mn-ea"/>
            </a:endParaRPr>
          </a:p>
        </p:txBody>
      </p:sp>
      <p:grpSp>
        <p:nvGrpSpPr>
          <p:cNvPr id="25" name="组合 24"/>
          <p:cNvGrpSpPr/>
          <p:nvPr userDrawn="1">
            <p:custDataLst>
              <p:tags r:id="rId2"/>
            </p:custDataLst>
          </p:nvPr>
        </p:nvGrpSpPr>
        <p:grpSpPr>
          <a:xfrm>
            <a:off x="11148695" y="6413500"/>
            <a:ext cx="950595" cy="316865"/>
            <a:chOff x="0" y="3623101"/>
            <a:chExt cx="1405715" cy="468548"/>
          </a:xfrm>
        </p:grpSpPr>
        <p:sp>
          <p:nvSpPr>
            <p:cNvPr id="27" name="菱形 26"/>
            <p:cNvSpPr/>
            <p:nvPr userDrawn="1">
              <p:custDataLst>
                <p:tags r:id="rId9"/>
              </p:custDataLst>
            </p:nvPr>
          </p:nvSpPr>
          <p:spPr>
            <a:xfrm>
              <a:off x="0"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菱形 27"/>
            <p:cNvSpPr/>
            <p:nvPr userDrawn="1">
              <p:custDataLst>
                <p:tags r:id="rId10"/>
              </p:custDataLst>
            </p:nvPr>
          </p:nvSpPr>
          <p:spPr>
            <a:xfrm>
              <a:off x="474008"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菱形 28"/>
            <p:cNvSpPr/>
            <p:nvPr userDrawn="1">
              <p:custDataLst>
                <p:tags r:id="rId11"/>
              </p:custDataLst>
            </p:nvPr>
          </p:nvSpPr>
          <p:spPr>
            <a:xfrm>
              <a:off x="948016"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6" name="五边形 4"/>
          <p:cNvSpPr/>
          <p:nvPr userDrawn="1">
            <p:custDataLst>
              <p:tags r:id="rId3"/>
            </p:custDataLst>
          </p:nvPr>
        </p:nvSpPr>
        <p:spPr>
          <a:xfrm rot="5400000">
            <a:off x="660400" y="231775"/>
            <a:ext cx="438150" cy="543560"/>
          </a:xfrm>
          <a:prstGeom prst="homePlate">
            <a:avLst>
              <a:gd name="adj" fmla="val 35759"/>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标题 1"/>
          <p:cNvSpPr>
            <a:spLocks noGrp="1"/>
          </p:cNvSpPr>
          <p:nvPr userDrawn="1">
            <p:ph type="title" hasCustomPrompt="1"/>
            <p:custDataLst>
              <p:tags r:id="rId4"/>
            </p:custDataLst>
          </p:nvPr>
        </p:nvSpPr>
        <p:spPr>
          <a:xfrm>
            <a:off x="1281600" y="1249200"/>
            <a:ext cx="9626400" cy="723600"/>
          </a:xfrm>
        </p:spPr>
        <p:txBody>
          <a:bodyPr lIns="90000" tIns="46800" rIns="90000" bIns="46800" anchor="ctr">
            <a:normAutofit/>
          </a:bodyPr>
          <a:lstStyle>
            <a:lvl1pPr marL="0" indent="0">
              <a:buFont typeface="Arial" panose="020B0604020202020204" pitchFamily="34" charset="0"/>
              <a:buNone/>
              <a:defRPr sz="3200" baseline="0">
                <a:solidFill>
                  <a:schemeClr val="tx1">
                    <a:lumMod val="85000"/>
                    <a:lumOff val="15000"/>
                  </a:schemeClr>
                </a:solidFill>
                <a:latin typeface="Arial" panose="020B0604020202020204" pitchFamily="34" charset="0"/>
                <a:ea typeface="微软雅黑" panose="020B0503020204020204" charset="-122"/>
              </a:defRPr>
            </a:lvl1pPr>
          </a:lstStyle>
          <a:p>
            <a:r>
              <a:rPr lang="zh-CN" altLang="en-US" dirty="0"/>
              <a:t>单击此处编辑标题</a:t>
            </a:r>
          </a:p>
        </p:txBody>
      </p:sp>
      <p:sp>
        <p:nvSpPr>
          <p:cNvPr id="7" name="内容占位符 6"/>
          <p:cNvSpPr>
            <a:spLocks noGrp="1"/>
          </p:cNvSpPr>
          <p:nvPr userDrawn="1">
            <p:ph sz="quarter" idx="13"/>
            <p:custDataLst>
              <p:tags r:id="rId5"/>
            </p:custDataLst>
          </p:nvPr>
        </p:nvSpPr>
        <p:spPr>
          <a:xfrm>
            <a:off x="1281113" y="2163600"/>
            <a:ext cx="9626600" cy="3445200"/>
          </a:xfrm>
        </p:spPr>
        <p:txBody>
          <a:bodyPr lIns="90000" tIns="46800" rIns="90000" bIns="46800">
            <a:normAutofit/>
          </a:bodyPr>
          <a:lstStyle>
            <a:lvl1pPr marL="0" indent="0">
              <a:buNone/>
              <a:defRPr baseline="0">
                <a:solidFill>
                  <a:schemeClr val="tx1">
                    <a:lumMod val="85000"/>
                    <a:lumOff val="15000"/>
                  </a:schemeClr>
                </a:solidFill>
                <a:latin typeface="Arial" panose="020B0604020202020204" pitchFamily="34" charset="0"/>
                <a:ea typeface="微软雅黑" panose="020B0503020204020204" charset="-122"/>
              </a:defRPr>
            </a:lvl1pPr>
            <a:lvl2pPr marL="457200" indent="0">
              <a:buNone/>
              <a:defRPr baseline="0">
                <a:solidFill>
                  <a:schemeClr val="tx1">
                    <a:lumMod val="85000"/>
                    <a:lumOff val="15000"/>
                  </a:schemeClr>
                </a:solidFill>
                <a:latin typeface="Arial" panose="020B0604020202020204" pitchFamily="34" charset="0"/>
                <a:ea typeface="微软雅黑" panose="020B0503020204020204" charset="-122"/>
              </a:defRPr>
            </a:lvl2pPr>
            <a:lvl3pPr marL="914400" indent="0">
              <a:buNone/>
              <a:defRPr baseline="0">
                <a:solidFill>
                  <a:schemeClr val="tx1">
                    <a:lumMod val="85000"/>
                    <a:lumOff val="15000"/>
                  </a:schemeClr>
                </a:solidFill>
                <a:latin typeface="Arial" panose="020B0604020202020204" pitchFamily="34" charset="0"/>
                <a:ea typeface="微软雅黑" panose="020B0503020204020204" charset="-122"/>
              </a:defRPr>
            </a:lvl3pPr>
            <a:lvl4pPr marL="1371600" indent="0">
              <a:buNone/>
              <a:defRPr baseline="0">
                <a:solidFill>
                  <a:schemeClr val="tx1">
                    <a:lumMod val="85000"/>
                    <a:lumOff val="15000"/>
                  </a:schemeClr>
                </a:solidFill>
                <a:latin typeface="Arial" panose="020B0604020202020204" pitchFamily="34" charset="0"/>
                <a:ea typeface="微软雅黑" panose="020B0503020204020204" charset="-122"/>
              </a:defRPr>
            </a:lvl4pPr>
            <a:lvl5pPr marL="1828800" indent="0">
              <a:buNone/>
              <a:defRPr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3" name="日期占位符 2"/>
          <p:cNvSpPr>
            <a:spLocks noGrp="1"/>
          </p:cNvSpPr>
          <p:nvPr userDrawn="1">
            <p:ph type="dt" sz="half" idx="10"/>
            <p:custDataLst>
              <p:tags r:id="rId6"/>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t>2023/3/12</a:t>
            </a:fld>
            <a:endParaRPr lang="zh-CN" altLang="en-US"/>
          </a:p>
        </p:txBody>
      </p:sp>
      <p:sp>
        <p:nvSpPr>
          <p:cNvPr id="4" name="页脚占位符 3"/>
          <p:cNvSpPr>
            <a:spLocks noGrp="1"/>
          </p:cNvSpPr>
          <p:nvPr userDrawn="1">
            <p:ph type="ftr" sz="quarter" idx="11"/>
            <p:custDataLst>
              <p:tags r:id="rId7"/>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userDrawn="1">
            <p:ph type="sldNum" sz="quarter" idx="12"/>
            <p:custDataLst>
              <p:tags r:id="rId8"/>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左右">
    <p:bg>
      <p:bgPr>
        <a:solidFill>
          <a:schemeClr val="bg2"/>
        </a:solidFill>
        <a:effectLst/>
      </p:bgPr>
    </p:bg>
    <p:spTree>
      <p:nvGrpSpPr>
        <p:cNvPr id="1" name=""/>
        <p:cNvGrpSpPr/>
        <p:nvPr/>
      </p:nvGrpSpPr>
      <p:grpSpPr>
        <a:xfrm>
          <a:off x="0" y="0"/>
          <a:ext cx="0" cy="0"/>
          <a:chOff x="0" y="0"/>
          <a:chExt cx="0" cy="0"/>
        </a:xfrm>
      </p:grpSpPr>
      <p:sp>
        <p:nvSpPr>
          <p:cNvPr id="8" name="矩形 7"/>
          <p:cNvSpPr/>
          <p:nvPr userDrawn="1">
            <p:custDataLst>
              <p:tags r:id="rId1"/>
            </p:custDataLst>
          </p:nvPr>
        </p:nvSpPr>
        <p:spPr>
          <a:xfrm>
            <a:off x="0" y="1"/>
            <a:ext cx="4823460" cy="68580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baseline="0" dirty="0">
              <a:solidFill>
                <a:schemeClr val="tx1">
                  <a:lumMod val="85000"/>
                  <a:lumOff val="15000"/>
                </a:schemeClr>
              </a:solidFill>
              <a:latin typeface="Arial" panose="020B0604020202020204" pitchFamily="34" charset="0"/>
              <a:ea typeface="微软雅黑" panose="020B0503020204020204" charset="-122"/>
              <a:sym typeface="+mn-ea"/>
            </a:endParaRPr>
          </a:p>
        </p:txBody>
      </p:sp>
      <p:grpSp>
        <p:nvGrpSpPr>
          <p:cNvPr id="16" name="组合 15"/>
          <p:cNvGrpSpPr/>
          <p:nvPr userDrawn="1">
            <p:custDataLst>
              <p:tags r:id="rId2"/>
            </p:custDataLst>
          </p:nvPr>
        </p:nvGrpSpPr>
        <p:grpSpPr>
          <a:xfrm>
            <a:off x="11598910" y="6433185"/>
            <a:ext cx="450850" cy="149860"/>
            <a:chOff x="0" y="3623101"/>
            <a:chExt cx="1405715" cy="468548"/>
          </a:xfrm>
        </p:grpSpPr>
        <p:sp>
          <p:nvSpPr>
            <p:cNvPr id="18" name="菱形 17"/>
            <p:cNvSpPr/>
            <p:nvPr userDrawn="1">
              <p:custDataLst>
                <p:tags r:id="rId10"/>
              </p:custDataLst>
            </p:nvPr>
          </p:nvSpPr>
          <p:spPr>
            <a:xfrm>
              <a:off x="0"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菱形 18"/>
            <p:cNvSpPr/>
            <p:nvPr userDrawn="1">
              <p:custDataLst>
                <p:tags r:id="rId11"/>
              </p:custDataLst>
            </p:nvPr>
          </p:nvSpPr>
          <p:spPr>
            <a:xfrm>
              <a:off x="474008"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菱形 21"/>
            <p:cNvSpPr/>
            <p:nvPr userDrawn="1">
              <p:custDataLst>
                <p:tags r:id="rId12"/>
              </p:custDataLst>
            </p:nvPr>
          </p:nvSpPr>
          <p:spPr>
            <a:xfrm>
              <a:off x="948016"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7" name="五边形 4"/>
          <p:cNvSpPr/>
          <p:nvPr userDrawn="1">
            <p:custDataLst>
              <p:tags r:id="rId3"/>
            </p:custDataLst>
          </p:nvPr>
        </p:nvSpPr>
        <p:spPr>
          <a:xfrm rot="5400000">
            <a:off x="346710" y="-80010"/>
            <a:ext cx="438150" cy="543560"/>
          </a:xfrm>
          <a:prstGeom prst="homePlate">
            <a:avLst>
              <a:gd name="adj" fmla="val 35759"/>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标题 1"/>
          <p:cNvSpPr>
            <a:spLocks noGrp="1"/>
          </p:cNvSpPr>
          <p:nvPr userDrawn="1">
            <p:ph type="title" hasCustomPrompt="1"/>
            <p:custDataLst>
              <p:tags r:id="rId4"/>
            </p:custDataLst>
          </p:nvPr>
        </p:nvSpPr>
        <p:spPr>
          <a:xfrm>
            <a:off x="583200" y="629920"/>
            <a:ext cx="3960000" cy="1022480"/>
          </a:xfrm>
        </p:spPr>
        <p:txBody>
          <a:bodyPr lIns="90000" tIns="46800" rIns="90000" bIns="46800" anchor="ctr">
            <a:normAutofit/>
          </a:bodyPr>
          <a:lstStyle>
            <a:lvl1pPr marL="0" indent="0">
              <a:buFont typeface="Arial" panose="020B0604020202020204" pitchFamily="34" charset="0"/>
              <a:buNone/>
              <a:defRPr sz="3600" baseline="0">
                <a:solidFill>
                  <a:schemeClr val="tx1">
                    <a:lumMod val="85000"/>
                    <a:lumOff val="15000"/>
                  </a:schemeClr>
                </a:solidFill>
                <a:latin typeface="Arial" panose="020B0604020202020204" pitchFamily="34" charset="0"/>
                <a:ea typeface="微软雅黑" panose="020B0503020204020204" charset="-122"/>
              </a:defRPr>
            </a:lvl1pPr>
          </a:lstStyle>
          <a:p>
            <a:r>
              <a:rPr lang="zh-CN" altLang="en-US" dirty="0"/>
              <a:t>编辑标题</a:t>
            </a:r>
          </a:p>
        </p:txBody>
      </p:sp>
      <p:sp>
        <p:nvSpPr>
          <p:cNvPr id="3" name="日期占位符 2"/>
          <p:cNvSpPr>
            <a:spLocks noGrp="1"/>
          </p:cNvSpPr>
          <p:nvPr userDrawn="1">
            <p:ph type="dt" sz="half" idx="10"/>
            <p:custDataLst>
              <p:tags r:id="rId5"/>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t>2023/3/12</a:t>
            </a:fld>
            <a:endParaRPr lang="zh-CN" altLang="en-US" dirty="0"/>
          </a:p>
        </p:txBody>
      </p:sp>
      <p:sp>
        <p:nvSpPr>
          <p:cNvPr id="4" name="页脚占位符 3"/>
          <p:cNvSpPr>
            <a:spLocks noGrp="1"/>
          </p:cNvSpPr>
          <p:nvPr userDrawn="1">
            <p:ph type="ftr" sz="quarter" idx="11"/>
            <p:custDataLst>
              <p:tags r:id="rId6"/>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userDrawn="1">
            <p:ph type="sldNum" sz="quarter" idx="12"/>
            <p:custDataLst>
              <p:tags r:id="rId7"/>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dirty="0"/>
          </a:p>
        </p:txBody>
      </p:sp>
      <p:sp>
        <p:nvSpPr>
          <p:cNvPr id="7" name="文本占位符 6"/>
          <p:cNvSpPr>
            <a:spLocks noGrp="1"/>
          </p:cNvSpPr>
          <p:nvPr userDrawn="1">
            <p:ph type="body" sz="quarter" idx="13"/>
            <p:custDataLst>
              <p:tags r:id="rId8"/>
            </p:custDataLst>
          </p:nvPr>
        </p:nvSpPr>
        <p:spPr>
          <a:xfrm>
            <a:off x="586800" y="1764000"/>
            <a:ext cx="3956400" cy="4093200"/>
          </a:xfrm>
        </p:spPr>
        <p:txBody>
          <a:bodyPr lIns="90000" tIns="46800" rIns="90000" bIns="46800">
            <a:normAutofit/>
          </a:bodyPr>
          <a:lstStyle>
            <a:lvl1pPr marL="0" indent="0">
              <a:buNone/>
              <a:defRPr baseline="0">
                <a:solidFill>
                  <a:schemeClr val="tx1">
                    <a:lumMod val="85000"/>
                    <a:lumOff val="15000"/>
                  </a:schemeClr>
                </a:solidFill>
                <a:latin typeface="Arial" panose="020B0604020202020204" pitchFamily="34" charset="0"/>
                <a:ea typeface="微软雅黑" panose="020B0503020204020204" charset="-122"/>
              </a:defRPr>
            </a:lvl1pPr>
            <a:lvl2pPr marL="457200" indent="0">
              <a:buNone/>
              <a:defRPr baseline="0">
                <a:solidFill>
                  <a:schemeClr val="tx1">
                    <a:lumMod val="85000"/>
                    <a:lumOff val="15000"/>
                  </a:schemeClr>
                </a:solidFill>
                <a:latin typeface="Arial" panose="020B0604020202020204" pitchFamily="34" charset="0"/>
                <a:ea typeface="微软雅黑" panose="020B0503020204020204" charset="-122"/>
              </a:defRPr>
            </a:lvl2pPr>
            <a:lvl3pPr marL="914400" indent="0">
              <a:buNone/>
              <a:defRPr baseline="0">
                <a:solidFill>
                  <a:schemeClr val="tx1">
                    <a:lumMod val="85000"/>
                    <a:lumOff val="15000"/>
                  </a:schemeClr>
                </a:solidFill>
                <a:latin typeface="Arial" panose="020B0604020202020204" pitchFamily="34" charset="0"/>
                <a:ea typeface="微软雅黑" panose="020B0503020204020204" charset="-122"/>
              </a:defRPr>
            </a:lvl3pPr>
            <a:lvl4pPr marL="1371600" indent="0">
              <a:buNone/>
              <a:defRPr baseline="0">
                <a:solidFill>
                  <a:schemeClr val="tx1">
                    <a:lumMod val="85000"/>
                    <a:lumOff val="15000"/>
                  </a:schemeClr>
                </a:solidFill>
                <a:latin typeface="Arial" panose="020B0604020202020204" pitchFamily="34" charset="0"/>
                <a:ea typeface="微软雅黑" panose="020B0503020204020204" charset="-122"/>
              </a:defRPr>
            </a:lvl4pPr>
            <a:lvl5pPr marL="1828800" indent="0">
              <a:buNone/>
              <a:defRPr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内容占位符 8"/>
          <p:cNvSpPr>
            <a:spLocks noGrp="1"/>
          </p:cNvSpPr>
          <p:nvPr userDrawn="1">
            <p:ph sz="quarter" idx="14"/>
            <p:custDataLst>
              <p:tags r:id="rId9"/>
            </p:custDataLst>
          </p:nvPr>
        </p:nvSpPr>
        <p:spPr>
          <a:xfrm>
            <a:off x="5101200" y="769938"/>
            <a:ext cx="6480000" cy="5087937"/>
          </a:xfrm>
        </p:spPr>
        <p:txBody>
          <a:bodyPr lIns="90000" tIns="46800" rIns="90000" bIns="46800">
            <a:normAutofit/>
          </a:bodyPr>
          <a:lstStyle>
            <a:lvl1pPr marL="0" indent="0">
              <a:buNone/>
              <a:defRPr baseline="0">
                <a:solidFill>
                  <a:schemeClr val="tx1">
                    <a:lumMod val="85000"/>
                    <a:lumOff val="15000"/>
                  </a:schemeClr>
                </a:solidFill>
                <a:latin typeface="Arial" panose="020B0604020202020204" pitchFamily="34" charset="0"/>
                <a:ea typeface="微软雅黑" panose="020B0503020204020204" charset="-122"/>
              </a:defRPr>
            </a:lvl1pPr>
            <a:lvl2pPr marL="457200" indent="0">
              <a:buNone/>
              <a:defRPr baseline="0">
                <a:solidFill>
                  <a:schemeClr val="tx1">
                    <a:lumMod val="85000"/>
                    <a:lumOff val="15000"/>
                  </a:schemeClr>
                </a:solidFill>
                <a:latin typeface="Arial" panose="020B0604020202020204" pitchFamily="34" charset="0"/>
                <a:ea typeface="微软雅黑" panose="020B0503020204020204" charset="-122"/>
              </a:defRPr>
            </a:lvl2pPr>
            <a:lvl3pPr marL="914400" indent="0">
              <a:buNone/>
              <a:defRPr baseline="0">
                <a:solidFill>
                  <a:schemeClr val="tx1">
                    <a:lumMod val="85000"/>
                    <a:lumOff val="15000"/>
                  </a:schemeClr>
                </a:solidFill>
                <a:latin typeface="Arial" panose="020B0604020202020204" pitchFamily="34" charset="0"/>
                <a:ea typeface="微软雅黑" panose="020B0503020204020204" charset="-122"/>
              </a:defRPr>
            </a:lvl3pPr>
            <a:lvl4pPr marL="1371600" indent="0">
              <a:buNone/>
              <a:defRPr baseline="0">
                <a:solidFill>
                  <a:schemeClr val="tx1">
                    <a:lumMod val="85000"/>
                    <a:lumOff val="15000"/>
                  </a:schemeClr>
                </a:solidFill>
                <a:latin typeface="Arial" panose="020B0604020202020204" pitchFamily="34" charset="0"/>
                <a:ea typeface="微软雅黑" panose="020B0503020204020204" charset="-122"/>
              </a:defRPr>
            </a:lvl4pPr>
            <a:lvl5pPr marL="1828800" indent="0">
              <a:buNone/>
              <a:defRPr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上下">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1"/>
            </p:custDataLst>
          </p:nvPr>
        </p:nvSpPr>
        <p:spPr>
          <a:xfrm>
            <a:off x="0" y="0"/>
            <a:ext cx="12192000" cy="26640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baseline="0">
              <a:solidFill>
                <a:schemeClr val="tx1">
                  <a:lumMod val="85000"/>
                  <a:lumOff val="15000"/>
                </a:schemeClr>
              </a:solidFill>
              <a:latin typeface="Arial" panose="020B0604020202020204" pitchFamily="34" charset="0"/>
              <a:ea typeface="微软雅黑" panose="020B0503020204020204" charset="-122"/>
              <a:sym typeface="+mn-ea"/>
            </a:endParaRPr>
          </a:p>
        </p:txBody>
      </p:sp>
      <p:grpSp>
        <p:nvGrpSpPr>
          <p:cNvPr id="23" name="组合 22"/>
          <p:cNvGrpSpPr/>
          <p:nvPr userDrawn="1">
            <p:custDataLst>
              <p:tags r:id="rId2"/>
            </p:custDataLst>
          </p:nvPr>
        </p:nvGrpSpPr>
        <p:grpSpPr>
          <a:xfrm>
            <a:off x="11598910" y="6433185"/>
            <a:ext cx="450850" cy="149860"/>
            <a:chOff x="0" y="3623101"/>
            <a:chExt cx="1405715" cy="468548"/>
          </a:xfrm>
        </p:grpSpPr>
        <p:sp>
          <p:nvSpPr>
            <p:cNvPr id="25" name="菱形 24"/>
            <p:cNvSpPr/>
            <p:nvPr userDrawn="1">
              <p:custDataLst>
                <p:tags r:id="rId10"/>
              </p:custDataLst>
            </p:nvPr>
          </p:nvSpPr>
          <p:spPr>
            <a:xfrm>
              <a:off x="0"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菱形 25"/>
            <p:cNvSpPr/>
            <p:nvPr userDrawn="1">
              <p:custDataLst>
                <p:tags r:id="rId11"/>
              </p:custDataLst>
            </p:nvPr>
          </p:nvSpPr>
          <p:spPr>
            <a:xfrm>
              <a:off x="474008"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菱形 26"/>
            <p:cNvSpPr/>
            <p:nvPr userDrawn="1">
              <p:custDataLst>
                <p:tags r:id="rId12"/>
              </p:custDataLst>
            </p:nvPr>
          </p:nvSpPr>
          <p:spPr>
            <a:xfrm>
              <a:off x="948016"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4" name="五边形 4"/>
          <p:cNvSpPr/>
          <p:nvPr userDrawn="1">
            <p:custDataLst>
              <p:tags r:id="rId3"/>
            </p:custDataLst>
          </p:nvPr>
        </p:nvSpPr>
        <p:spPr>
          <a:xfrm rot="5400000">
            <a:off x="346710" y="-80010"/>
            <a:ext cx="438150" cy="543560"/>
          </a:xfrm>
          <a:prstGeom prst="homePlate">
            <a:avLst>
              <a:gd name="adj" fmla="val 35759"/>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标题 1"/>
          <p:cNvSpPr>
            <a:spLocks noGrp="1"/>
          </p:cNvSpPr>
          <p:nvPr>
            <p:ph type="title"/>
            <p:custDataLst>
              <p:tags r:id="rId4"/>
            </p:custDataLst>
          </p:nvPr>
        </p:nvSpPr>
        <p:spPr>
          <a:xfrm>
            <a:off x="612000" y="689418"/>
            <a:ext cx="10976400" cy="718182"/>
          </a:xfrm>
        </p:spPr>
        <p:txBody>
          <a:bodyPr lIns="90000" tIns="46800" rIns="90000" bIns="46800" anchor="ctr">
            <a:normAutofit/>
          </a:bodyPr>
          <a:lstStyle>
            <a:lvl1pPr algn="ctr">
              <a:defRPr sz="3600" baseline="0">
                <a:solidFill>
                  <a:schemeClr val="tx1">
                    <a:lumMod val="85000"/>
                    <a:lumOff val="15000"/>
                  </a:schemeClr>
                </a:solidFill>
                <a:latin typeface="Arial" panose="020B0604020202020204" pitchFamily="34" charset="0"/>
                <a:ea typeface="微软雅黑" panose="020B0503020204020204" charset="-122"/>
              </a:defRPr>
            </a:lvl1pPr>
          </a:lstStyle>
          <a:p>
            <a:r>
              <a:rPr lang="zh-CN" altLang="en-US" dirty="0"/>
              <a:t>单击此处编辑母版标题样式</a:t>
            </a:r>
          </a:p>
        </p:txBody>
      </p:sp>
      <p:sp>
        <p:nvSpPr>
          <p:cNvPr id="3" name="日期占位符 2"/>
          <p:cNvSpPr>
            <a:spLocks noGrp="1"/>
          </p:cNvSpPr>
          <p:nvPr>
            <p:ph type="dt" sz="half" idx="10"/>
            <p:custDataLst>
              <p:tags r:id="rId5"/>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t>2023/3/12</a:t>
            </a:fld>
            <a:endParaRPr lang="zh-CN" altLang="en-US"/>
          </a:p>
        </p:txBody>
      </p:sp>
      <p:sp>
        <p:nvSpPr>
          <p:cNvPr id="4" name="页脚占位符 3"/>
          <p:cNvSpPr>
            <a:spLocks noGrp="1"/>
          </p:cNvSpPr>
          <p:nvPr>
            <p:ph type="ftr" sz="quarter" idx="11"/>
            <p:custDataLst>
              <p:tags r:id="rId6"/>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7"/>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dirty="0"/>
          </a:p>
        </p:txBody>
      </p:sp>
      <p:sp>
        <p:nvSpPr>
          <p:cNvPr id="7" name="文本占位符 6"/>
          <p:cNvSpPr>
            <a:spLocks noGrp="1"/>
          </p:cNvSpPr>
          <p:nvPr>
            <p:ph type="body" sz="quarter" idx="13"/>
            <p:custDataLst>
              <p:tags r:id="rId8"/>
            </p:custDataLst>
          </p:nvPr>
        </p:nvSpPr>
        <p:spPr>
          <a:xfrm>
            <a:off x="612000" y="1659600"/>
            <a:ext cx="10975975" cy="828000"/>
          </a:xfrm>
        </p:spPr>
        <p:txBody>
          <a:bodyPr lIns="90000" tIns="46800" rIns="90000" bIns="46800">
            <a:normAutofit/>
          </a:bodyPr>
          <a:lstStyle>
            <a:lvl1pPr algn="ctr">
              <a:defRPr baseline="0">
                <a:solidFill>
                  <a:schemeClr val="tx1">
                    <a:lumMod val="85000"/>
                    <a:lumOff val="1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p>
        </p:txBody>
      </p:sp>
      <p:sp>
        <p:nvSpPr>
          <p:cNvPr id="9" name="内容占位符 8"/>
          <p:cNvSpPr>
            <a:spLocks noGrp="1"/>
          </p:cNvSpPr>
          <p:nvPr>
            <p:ph sz="quarter" idx="14"/>
            <p:custDataLst>
              <p:tags r:id="rId9"/>
            </p:custDataLst>
          </p:nvPr>
        </p:nvSpPr>
        <p:spPr>
          <a:xfrm>
            <a:off x="612775" y="2808000"/>
            <a:ext cx="10965600" cy="3430800"/>
          </a:xfrm>
        </p:spPr>
        <p:txBody>
          <a:bodyPr lIns="90000" tIns="46800" rIns="90000" bIns="46800">
            <a:normAutofit/>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vl2pPr>
              <a:defRPr baseline="0">
                <a:solidFill>
                  <a:schemeClr val="tx1">
                    <a:lumMod val="85000"/>
                    <a:lumOff val="15000"/>
                  </a:schemeClr>
                </a:solidFill>
                <a:latin typeface="Arial" panose="020B0604020202020204" pitchFamily="34" charset="0"/>
                <a:ea typeface="微软雅黑" panose="020B0503020204020204" charset="-122"/>
              </a:defRPr>
            </a:lvl2pPr>
            <a:lvl3pPr>
              <a:defRPr baseline="0">
                <a:solidFill>
                  <a:schemeClr val="tx1">
                    <a:lumMod val="85000"/>
                    <a:lumOff val="15000"/>
                  </a:schemeClr>
                </a:solidFill>
                <a:latin typeface="Arial" panose="020B0604020202020204" pitchFamily="34" charset="0"/>
                <a:ea typeface="微软雅黑" panose="020B0503020204020204" charset="-122"/>
              </a:defRPr>
            </a:lvl3pPr>
            <a:lvl4pPr>
              <a:defRPr baseline="0">
                <a:solidFill>
                  <a:schemeClr val="tx1">
                    <a:lumMod val="85000"/>
                    <a:lumOff val="15000"/>
                  </a:schemeClr>
                </a:solidFill>
                <a:latin typeface="Arial" panose="020B0604020202020204" pitchFamily="34" charset="0"/>
                <a:ea typeface="微软雅黑" panose="020B0503020204020204" charset="-122"/>
              </a:defRPr>
            </a:lvl4pPr>
            <a:lvl5pPr>
              <a:defRPr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下上">
    <p:bg>
      <p:bgPr>
        <a:solidFill>
          <a:schemeClr val="bg2"/>
        </a:solidFill>
        <a:effectLst/>
      </p:bgPr>
    </p:bg>
    <p:spTree>
      <p:nvGrpSpPr>
        <p:cNvPr id="1" name=""/>
        <p:cNvGrpSpPr/>
        <p:nvPr/>
      </p:nvGrpSpPr>
      <p:grpSpPr>
        <a:xfrm>
          <a:off x="0" y="0"/>
          <a:ext cx="0" cy="0"/>
          <a:chOff x="0" y="0"/>
          <a:chExt cx="0" cy="0"/>
        </a:xfrm>
      </p:grpSpPr>
      <p:sp>
        <p:nvSpPr>
          <p:cNvPr id="8" name="矩形 7"/>
          <p:cNvSpPr/>
          <p:nvPr userDrawn="1">
            <p:custDataLst>
              <p:tags r:id="rId1"/>
            </p:custDataLst>
          </p:nvPr>
        </p:nvSpPr>
        <p:spPr>
          <a:xfrm>
            <a:off x="0" y="5029201"/>
            <a:ext cx="12192000" cy="1828799"/>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baseline="0">
              <a:solidFill>
                <a:schemeClr val="tx1">
                  <a:lumMod val="85000"/>
                  <a:lumOff val="15000"/>
                </a:schemeClr>
              </a:solidFill>
              <a:latin typeface="Arial" panose="020B0604020202020204" pitchFamily="34" charset="0"/>
              <a:ea typeface="微软雅黑" panose="020B0503020204020204" charset="-122"/>
              <a:sym typeface="+mn-ea"/>
            </a:endParaRPr>
          </a:p>
        </p:txBody>
      </p:sp>
      <p:grpSp>
        <p:nvGrpSpPr>
          <p:cNvPr id="21" name="组合 20"/>
          <p:cNvGrpSpPr/>
          <p:nvPr userDrawn="1">
            <p:custDataLst>
              <p:tags r:id="rId2"/>
            </p:custDataLst>
          </p:nvPr>
        </p:nvGrpSpPr>
        <p:grpSpPr>
          <a:xfrm>
            <a:off x="11598910" y="6433185"/>
            <a:ext cx="450850" cy="149860"/>
            <a:chOff x="0" y="3623101"/>
            <a:chExt cx="1405715" cy="468548"/>
          </a:xfrm>
        </p:grpSpPr>
        <p:sp>
          <p:nvSpPr>
            <p:cNvPr id="25" name="菱形 24"/>
            <p:cNvSpPr/>
            <p:nvPr userDrawn="1">
              <p:custDataLst>
                <p:tags r:id="rId10"/>
              </p:custDataLst>
            </p:nvPr>
          </p:nvSpPr>
          <p:spPr>
            <a:xfrm>
              <a:off x="0"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菱形 25"/>
            <p:cNvSpPr/>
            <p:nvPr userDrawn="1">
              <p:custDataLst>
                <p:tags r:id="rId11"/>
              </p:custDataLst>
            </p:nvPr>
          </p:nvSpPr>
          <p:spPr>
            <a:xfrm>
              <a:off x="474008"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菱形 26"/>
            <p:cNvSpPr/>
            <p:nvPr userDrawn="1">
              <p:custDataLst>
                <p:tags r:id="rId12"/>
              </p:custDataLst>
            </p:nvPr>
          </p:nvSpPr>
          <p:spPr>
            <a:xfrm>
              <a:off x="948016"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2" name="五边形 4"/>
          <p:cNvSpPr/>
          <p:nvPr userDrawn="1">
            <p:custDataLst>
              <p:tags r:id="rId3"/>
            </p:custDataLst>
          </p:nvPr>
        </p:nvSpPr>
        <p:spPr>
          <a:xfrm rot="5400000">
            <a:off x="346710" y="-80010"/>
            <a:ext cx="438150" cy="543560"/>
          </a:xfrm>
          <a:prstGeom prst="homePlate">
            <a:avLst>
              <a:gd name="adj" fmla="val 35759"/>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标题 1"/>
          <p:cNvSpPr>
            <a:spLocks noGrp="1"/>
          </p:cNvSpPr>
          <p:nvPr>
            <p:ph type="title"/>
            <p:custDataLst>
              <p:tags r:id="rId4"/>
            </p:custDataLst>
          </p:nvPr>
        </p:nvSpPr>
        <p:spPr>
          <a:xfrm>
            <a:off x="604800" y="579120"/>
            <a:ext cx="10976400" cy="655680"/>
          </a:xfrm>
        </p:spPr>
        <p:txBody>
          <a:bodyPr lIns="90000" tIns="46800" rIns="90000" bIns="46800" anchor="ctr">
            <a:normAutofit/>
          </a:bodyPr>
          <a:lstStyle>
            <a:lvl1pPr algn="ctr">
              <a:defRPr sz="3200" baseline="0">
                <a:solidFill>
                  <a:schemeClr val="tx1">
                    <a:lumMod val="85000"/>
                    <a:lumOff val="15000"/>
                  </a:schemeClr>
                </a:solidFill>
                <a:latin typeface="Arial" panose="020B0604020202020204" pitchFamily="34" charset="0"/>
                <a:ea typeface="微软雅黑" panose="020B0503020204020204" charset="-122"/>
              </a:defRPr>
            </a:lvl1pPr>
          </a:lstStyle>
          <a:p>
            <a:r>
              <a:rPr lang="zh-CN" altLang="en-US" dirty="0"/>
              <a:t>单击此处编辑母版标题样式</a:t>
            </a:r>
          </a:p>
        </p:txBody>
      </p:sp>
      <p:sp>
        <p:nvSpPr>
          <p:cNvPr id="3" name="日期占位符 2"/>
          <p:cNvSpPr>
            <a:spLocks noGrp="1"/>
          </p:cNvSpPr>
          <p:nvPr>
            <p:ph type="dt" sz="half" idx="10"/>
            <p:custDataLst>
              <p:tags r:id="rId5"/>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t>2023/3/12</a:t>
            </a:fld>
            <a:endParaRPr lang="zh-CN" altLang="en-US"/>
          </a:p>
        </p:txBody>
      </p:sp>
      <p:sp>
        <p:nvSpPr>
          <p:cNvPr id="4" name="页脚占位符 3"/>
          <p:cNvSpPr>
            <a:spLocks noGrp="1"/>
          </p:cNvSpPr>
          <p:nvPr>
            <p:ph type="ftr" sz="quarter" idx="11"/>
            <p:custDataLst>
              <p:tags r:id="rId6"/>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7"/>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dirty="0"/>
          </a:p>
        </p:txBody>
      </p:sp>
      <p:sp>
        <p:nvSpPr>
          <p:cNvPr id="7" name="内容占位符 6"/>
          <p:cNvSpPr>
            <a:spLocks noGrp="1"/>
          </p:cNvSpPr>
          <p:nvPr>
            <p:ph sz="quarter" idx="13"/>
            <p:custDataLst>
              <p:tags r:id="rId8"/>
            </p:custDataLst>
          </p:nvPr>
        </p:nvSpPr>
        <p:spPr>
          <a:xfrm>
            <a:off x="604837" y="1681200"/>
            <a:ext cx="10990800" cy="3211200"/>
          </a:xfrm>
        </p:spPr>
        <p:txBody>
          <a:bodyPr lIns="90000" tIns="46800" rIns="90000" bIns="46800">
            <a:normAutofit/>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vl2pPr>
              <a:defRPr baseline="0">
                <a:solidFill>
                  <a:schemeClr val="tx1">
                    <a:lumMod val="85000"/>
                    <a:lumOff val="15000"/>
                  </a:schemeClr>
                </a:solidFill>
                <a:latin typeface="Arial" panose="020B0604020202020204" pitchFamily="34" charset="0"/>
                <a:ea typeface="微软雅黑" panose="020B0503020204020204" charset="-122"/>
              </a:defRPr>
            </a:lvl2pPr>
            <a:lvl3pPr>
              <a:defRPr baseline="0">
                <a:solidFill>
                  <a:schemeClr val="tx1">
                    <a:lumMod val="85000"/>
                    <a:lumOff val="15000"/>
                  </a:schemeClr>
                </a:solidFill>
                <a:latin typeface="Arial" panose="020B0604020202020204" pitchFamily="34" charset="0"/>
                <a:ea typeface="微软雅黑" panose="020B0503020204020204" charset="-122"/>
              </a:defRPr>
            </a:lvl3pPr>
            <a:lvl4pPr>
              <a:defRPr baseline="0">
                <a:solidFill>
                  <a:schemeClr val="tx1">
                    <a:lumMod val="85000"/>
                    <a:lumOff val="15000"/>
                  </a:schemeClr>
                </a:solidFill>
                <a:latin typeface="Arial" panose="020B0604020202020204" pitchFamily="34" charset="0"/>
                <a:ea typeface="微软雅黑" panose="020B0503020204020204" charset="-122"/>
              </a:defRPr>
            </a:lvl4pPr>
            <a:lvl5pPr>
              <a:defRPr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文本占位符 8"/>
          <p:cNvSpPr>
            <a:spLocks noGrp="1"/>
          </p:cNvSpPr>
          <p:nvPr>
            <p:ph type="body" sz="quarter" idx="14"/>
            <p:custDataLst>
              <p:tags r:id="rId9"/>
            </p:custDataLst>
          </p:nvPr>
        </p:nvSpPr>
        <p:spPr>
          <a:xfrm>
            <a:off x="594000" y="5180400"/>
            <a:ext cx="11001600" cy="1011600"/>
          </a:xfrm>
        </p:spPr>
        <p:txBody>
          <a:bodyPr lIns="90000" tIns="46800" rIns="90000" bIns="46800">
            <a:normAutofit/>
          </a:bodyPr>
          <a:lstStyle>
            <a:lvl1pPr marL="0" indent="0">
              <a:buNone/>
              <a:defRPr baseline="0">
                <a:solidFill>
                  <a:schemeClr val="tx1">
                    <a:lumMod val="85000"/>
                    <a:lumOff val="1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导航">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1"/>
            </p:custDataLst>
          </p:nvPr>
        </p:nvSpPr>
        <p:spPr>
          <a:xfrm>
            <a:off x="0" y="0"/>
            <a:ext cx="12192000" cy="9144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baseline="0">
              <a:solidFill>
                <a:schemeClr val="tx1">
                  <a:lumMod val="85000"/>
                  <a:lumOff val="15000"/>
                </a:schemeClr>
              </a:solidFill>
              <a:latin typeface="Arial" panose="020B0604020202020204" pitchFamily="34" charset="0"/>
              <a:ea typeface="微软雅黑" panose="020B0503020204020204" charset="-122"/>
              <a:sym typeface="+mn-ea"/>
            </a:endParaRPr>
          </a:p>
        </p:txBody>
      </p:sp>
      <p:sp>
        <p:nvSpPr>
          <p:cNvPr id="2" name="标题 1"/>
          <p:cNvSpPr>
            <a:spLocks noGrp="1"/>
          </p:cNvSpPr>
          <p:nvPr>
            <p:ph type="title"/>
            <p:custDataLst>
              <p:tags r:id="rId2"/>
            </p:custDataLst>
          </p:nvPr>
        </p:nvSpPr>
        <p:spPr>
          <a:xfrm>
            <a:off x="579600" y="237600"/>
            <a:ext cx="11037600" cy="441964"/>
          </a:xfrm>
        </p:spPr>
        <p:txBody>
          <a:bodyPr lIns="90000" tIns="46800" rIns="90000" bIns="46800">
            <a:normAutofit/>
          </a:bodyPr>
          <a:lstStyle>
            <a:lvl1pPr marL="0" indent="0">
              <a:buFont typeface="Arial" panose="020B0604020202020204" pitchFamily="34" charset="0"/>
              <a:buNone/>
              <a:defRPr baseline="0">
                <a:solidFill>
                  <a:schemeClr val="tx1">
                    <a:lumMod val="85000"/>
                    <a:lumOff val="15000"/>
                  </a:schemeClr>
                </a:solidFill>
                <a:latin typeface="Arial" panose="020B0604020202020204" pitchFamily="34" charset="0"/>
                <a:ea typeface="微软雅黑" panose="020B0503020204020204" charset="-122"/>
              </a:defRPr>
            </a:lvl1pPr>
          </a:lstStyle>
          <a:p>
            <a:r>
              <a:rPr lang="zh-CN" altLang="en-US" dirty="0"/>
              <a:t>单击此处编辑母版标题样式</a:t>
            </a:r>
          </a:p>
        </p:txBody>
      </p:sp>
      <p:sp>
        <p:nvSpPr>
          <p:cNvPr id="3" name="日期占位符 2"/>
          <p:cNvSpPr>
            <a:spLocks noGrp="1"/>
          </p:cNvSpPr>
          <p:nvPr>
            <p:ph type="dt" sz="half" idx="10"/>
            <p:custDataLst>
              <p:tags r:id="rId3"/>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t>2023/3/12</a:t>
            </a:fld>
            <a:endParaRPr lang="zh-CN" altLang="en-US"/>
          </a:p>
        </p:txBody>
      </p:sp>
      <p:sp>
        <p:nvSpPr>
          <p:cNvPr id="4" name="页脚占位符 3"/>
          <p:cNvSpPr>
            <a:spLocks noGrp="1"/>
          </p:cNvSpPr>
          <p:nvPr>
            <p:ph type="ftr" sz="quarter" idx="11"/>
            <p:custDataLst>
              <p:tags r:id="rId4"/>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5"/>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dirty="0"/>
          </a:p>
        </p:txBody>
      </p:sp>
      <p:sp>
        <p:nvSpPr>
          <p:cNvPr id="7" name="内容占位符 6"/>
          <p:cNvSpPr>
            <a:spLocks noGrp="1"/>
          </p:cNvSpPr>
          <p:nvPr>
            <p:ph sz="quarter" idx="13"/>
            <p:custDataLst>
              <p:tags r:id="rId6"/>
            </p:custDataLst>
          </p:nvPr>
        </p:nvSpPr>
        <p:spPr>
          <a:xfrm>
            <a:off x="579600" y="1663200"/>
            <a:ext cx="5342400" cy="2894400"/>
          </a:xfrm>
        </p:spPr>
        <p:txBody>
          <a:bodyPr lIns="90000" tIns="46800" rIns="90000" bIns="46800">
            <a:normAutofit/>
          </a:bodyPr>
          <a:lstStyle>
            <a:lvl1pPr marL="0" indent="0">
              <a:buNone/>
              <a:defRPr baseline="0">
                <a:solidFill>
                  <a:schemeClr val="tx1">
                    <a:lumMod val="85000"/>
                    <a:lumOff val="15000"/>
                  </a:schemeClr>
                </a:solidFill>
                <a:latin typeface="Arial" panose="020B0604020202020204" pitchFamily="34" charset="0"/>
                <a:ea typeface="微软雅黑" panose="020B0503020204020204" charset="-122"/>
              </a:defRPr>
            </a:lvl1pPr>
            <a:lvl2pPr marL="457200" indent="0">
              <a:buNone/>
              <a:defRPr baseline="0">
                <a:solidFill>
                  <a:schemeClr val="tx1">
                    <a:lumMod val="85000"/>
                    <a:lumOff val="15000"/>
                  </a:schemeClr>
                </a:solidFill>
                <a:latin typeface="Arial" panose="020B0604020202020204" pitchFamily="34" charset="0"/>
                <a:ea typeface="微软雅黑" panose="020B0503020204020204" charset="-122"/>
              </a:defRPr>
            </a:lvl2pPr>
            <a:lvl3pPr marL="914400" indent="0">
              <a:buNone/>
              <a:defRPr baseline="0">
                <a:solidFill>
                  <a:schemeClr val="tx1">
                    <a:lumMod val="85000"/>
                    <a:lumOff val="15000"/>
                  </a:schemeClr>
                </a:solidFill>
                <a:latin typeface="Arial" panose="020B0604020202020204" pitchFamily="34" charset="0"/>
                <a:ea typeface="微软雅黑" panose="020B0503020204020204" charset="-122"/>
              </a:defRPr>
            </a:lvl3pPr>
            <a:lvl4pPr marL="1371600" indent="0">
              <a:buNone/>
              <a:defRPr baseline="0">
                <a:solidFill>
                  <a:schemeClr val="tx1">
                    <a:lumMod val="85000"/>
                    <a:lumOff val="15000"/>
                  </a:schemeClr>
                </a:solidFill>
                <a:latin typeface="Arial" panose="020B0604020202020204" pitchFamily="34" charset="0"/>
                <a:ea typeface="微软雅黑" panose="020B0503020204020204" charset="-122"/>
              </a:defRPr>
            </a:lvl4pPr>
            <a:lvl5pPr marL="1828800" indent="0">
              <a:buNone/>
              <a:defRPr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内容占位符 8"/>
          <p:cNvSpPr>
            <a:spLocks noGrp="1"/>
          </p:cNvSpPr>
          <p:nvPr>
            <p:ph sz="quarter" idx="14"/>
            <p:custDataLst>
              <p:tags r:id="rId7"/>
            </p:custDataLst>
          </p:nvPr>
        </p:nvSpPr>
        <p:spPr>
          <a:xfrm>
            <a:off x="6242400" y="1663200"/>
            <a:ext cx="5367600" cy="2894400"/>
          </a:xfrm>
        </p:spPr>
        <p:txBody>
          <a:bodyPr lIns="90000" tIns="46800" rIns="90000" bIns="46800">
            <a:normAutofit/>
          </a:bodyPr>
          <a:lstStyle>
            <a:lvl1pPr marL="0" indent="0">
              <a:buNone/>
              <a:defRPr baseline="0">
                <a:solidFill>
                  <a:schemeClr val="tx1">
                    <a:lumMod val="85000"/>
                    <a:lumOff val="15000"/>
                  </a:schemeClr>
                </a:solidFill>
                <a:latin typeface="Arial" panose="020B0604020202020204" pitchFamily="34" charset="0"/>
                <a:ea typeface="微软雅黑" panose="020B0503020204020204" charset="-122"/>
              </a:defRPr>
            </a:lvl1pPr>
            <a:lvl2pPr marL="457200" indent="0">
              <a:buNone/>
              <a:defRPr baseline="0">
                <a:solidFill>
                  <a:schemeClr val="tx1">
                    <a:lumMod val="85000"/>
                    <a:lumOff val="15000"/>
                  </a:schemeClr>
                </a:solidFill>
                <a:latin typeface="Arial" panose="020B0604020202020204" pitchFamily="34" charset="0"/>
                <a:ea typeface="微软雅黑" panose="020B0503020204020204" charset="-122"/>
              </a:defRPr>
            </a:lvl2pPr>
            <a:lvl3pPr marL="914400" indent="0">
              <a:buNone/>
              <a:defRPr baseline="0">
                <a:solidFill>
                  <a:schemeClr val="tx1">
                    <a:lumMod val="85000"/>
                    <a:lumOff val="15000"/>
                  </a:schemeClr>
                </a:solidFill>
                <a:latin typeface="Arial" panose="020B0604020202020204" pitchFamily="34" charset="0"/>
                <a:ea typeface="微软雅黑" panose="020B0503020204020204" charset="-122"/>
              </a:defRPr>
            </a:lvl3pPr>
            <a:lvl4pPr marL="1371600" indent="0">
              <a:buNone/>
              <a:defRPr baseline="0">
                <a:solidFill>
                  <a:schemeClr val="tx1">
                    <a:lumMod val="85000"/>
                    <a:lumOff val="15000"/>
                  </a:schemeClr>
                </a:solidFill>
                <a:latin typeface="Arial" panose="020B0604020202020204" pitchFamily="34" charset="0"/>
                <a:ea typeface="微软雅黑" panose="020B0503020204020204" charset="-122"/>
              </a:defRPr>
            </a:lvl4pPr>
            <a:lvl5pPr marL="1828800" indent="0">
              <a:buNone/>
              <a:defRPr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1" name="文本占位符 10"/>
          <p:cNvSpPr>
            <a:spLocks noGrp="1"/>
          </p:cNvSpPr>
          <p:nvPr>
            <p:ph type="body" sz="quarter" idx="15"/>
            <p:custDataLst>
              <p:tags r:id="rId8"/>
            </p:custDataLst>
          </p:nvPr>
        </p:nvSpPr>
        <p:spPr>
          <a:xfrm>
            <a:off x="572400" y="4816800"/>
            <a:ext cx="5342400" cy="781200"/>
          </a:xfrm>
        </p:spPr>
        <p:txBody>
          <a:bodyPr lIns="90000" tIns="46800" rIns="90000" bIns="46800">
            <a:normAutofit/>
          </a:bodyPr>
          <a:lstStyle>
            <a:lvl1pPr marL="0" indent="0">
              <a:buNone/>
              <a:defRPr baseline="0">
                <a:solidFill>
                  <a:schemeClr val="tx1">
                    <a:lumMod val="85000"/>
                    <a:lumOff val="1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p>
        </p:txBody>
      </p:sp>
      <p:sp>
        <p:nvSpPr>
          <p:cNvPr id="13" name="文本占位符 12"/>
          <p:cNvSpPr>
            <a:spLocks noGrp="1"/>
          </p:cNvSpPr>
          <p:nvPr>
            <p:ph type="body" sz="quarter" idx="16"/>
            <p:custDataLst>
              <p:tags r:id="rId9"/>
            </p:custDataLst>
          </p:nvPr>
        </p:nvSpPr>
        <p:spPr>
          <a:xfrm>
            <a:off x="6253200" y="4813200"/>
            <a:ext cx="5367600" cy="781200"/>
          </a:xfrm>
        </p:spPr>
        <p:txBody>
          <a:bodyPr lIns="90000" tIns="46800" rIns="90000" bIns="46800">
            <a:normAutofit/>
          </a:bodyPr>
          <a:lstStyle>
            <a:lvl1pPr marL="0" indent="0">
              <a:buNone/>
              <a:defRPr baseline="0">
                <a:solidFill>
                  <a:schemeClr val="tx1">
                    <a:lumMod val="85000"/>
                    <a:lumOff val="1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p>
        </p:txBody>
      </p:sp>
      <p:grpSp>
        <p:nvGrpSpPr>
          <p:cNvPr id="19" name="组合 18"/>
          <p:cNvGrpSpPr/>
          <p:nvPr userDrawn="1">
            <p:custDataLst>
              <p:tags r:id="rId10"/>
            </p:custDataLst>
          </p:nvPr>
        </p:nvGrpSpPr>
        <p:grpSpPr>
          <a:xfrm flipH="1">
            <a:off x="11129043" y="317149"/>
            <a:ext cx="976314" cy="307818"/>
            <a:chOff x="7177184" y="4307561"/>
            <a:chExt cx="976314" cy="307818"/>
          </a:xfrm>
        </p:grpSpPr>
        <p:sp>
          <p:nvSpPr>
            <p:cNvPr id="6" name="等腰三角形 5"/>
            <p:cNvSpPr/>
            <p:nvPr userDrawn="1">
              <p:custDataLst>
                <p:tags r:id="rId11"/>
              </p:custDataLst>
            </p:nvPr>
          </p:nvSpPr>
          <p:spPr>
            <a:xfrm rot="5400000" flipH="1">
              <a:off x="7887012" y="4348893"/>
              <a:ext cx="307818" cy="225154"/>
            </a:xfrm>
            <a:custGeom>
              <a:avLst/>
              <a:gdLst>
                <a:gd name="connsiteX0" fmla="*/ 0 w 482721"/>
                <a:gd name="connsiteY0" fmla="*/ 353086 h 353086"/>
                <a:gd name="connsiteX1" fmla="*/ 241361 w 482721"/>
                <a:gd name="connsiteY1" fmla="*/ 0 h 353086"/>
                <a:gd name="connsiteX2" fmla="*/ 482721 w 482721"/>
                <a:gd name="connsiteY2" fmla="*/ 353086 h 353086"/>
                <a:gd name="connsiteX3" fmla="*/ 0 w 482721"/>
                <a:gd name="connsiteY3" fmla="*/ 353086 h 353086"/>
                <a:gd name="connsiteX0-1" fmla="*/ 0 w 482721"/>
                <a:gd name="connsiteY0-2" fmla="*/ 353086 h 353086"/>
                <a:gd name="connsiteX1-3" fmla="*/ 241361 w 482721"/>
                <a:gd name="connsiteY1-4" fmla="*/ 0 h 353086"/>
                <a:gd name="connsiteX2-5" fmla="*/ 482721 w 482721"/>
                <a:gd name="connsiteY2-6" fmla="*/ 353086 h 353086"/>
                <a:gd name="connsiteX3-7" fmla="*/ 235390 w 482721"/>
                <a:gd name="connsiteY3-8" fmla="*/ 353086 h 353086"/>
                <a:gd name="connsiteX4" fmla="*/ 0 w 482721"/>
                <a:gd name="connsiteY4" fmla="*/ 353086 h 353086"/>
                <a:gd name="connsiteX0-9" fmla="*/ 0 w 482721"/>
                <a:gd name="connsiteY0-10" fmla="*/ 353086 h 353086"/>
                <a:gd name="connsiteX1-11" fmla="*/ 241361 w 482721"/>
                <a:gd name="connsiteY1-12" fmla="*/ 0 h 353086"/>
                <a:gd name="connsiteX2-13" fmla="*/ 482721 w 482721"/>
                <a:gd name="connsiteY2-14" fmla="*/ 353086 h 353086"/>
                <a:gd name="connsiteX3-15" fmla="*/ 217283 w 482721"/>
                <a:gd name="connsiteY3-16" fmla="*/ 226338 h 353086"/>
                <a:gd name="connsiteX4-17" fmla="*/ 0 w 482721"/>
                <a:gd name="connsiteY4-18" fmla="*/ 353086 h 353086"/>
                <a:gd name="connsiteX0-19" fmla="*/ 0 w 482721"/>
                <a:gd name="connsiteY0-20" fmla="*/ 353086 h 353086"/>
                <a:gd name="connsiteX1-21" fmla="*/ 241361 w 482721"/>
                <a:gd name="connsiteY1-22" fmla="*/ 0 h 353086"/>
                <a:gd name="connsiteX2-23" fmla="*/ 482721 w 482721"/>
                <a:gd name="connsiteY2-24" fmla="*/ 353086 h 353086"/>
                <a:gd name="connsiteX3-25" fmla="*/ 244443 w 482721"/>
                <a:gd name="connsiteY3-26" fmla="*/ 226338 h 353086"/>
                <a:gd name="connsiteX4-27" fmla="*/ 0 w 482721"/>
                <a:gd name="connsiteY4-28" fmla="*/ 353086 h 353086"/>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482721" h="353086">
                  <a:moveTo>
                    <a:pt x="0" y="353086"/>
                  </a:moveTo>
                  <a:lnTo>
                    <a:pt x="241361" y="0"/>
                  </a:lnTo>
                  <a:lnTo>
                    <a:pt x="482721" y="353086"/>
                  </a:lnTo>
                  <a:lnTo>
                    <a:pt x="244443" y="226338"/>
                  </a:lnTo>
                  <a:lnTo>
                    <a:pt x="0" y="353086"/>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tx1">
                    <a:lumMod val="85000"/>
                    <a:lumOff val="15000"/>
                  </a:schemeClr>
                </a:solidFill>
                <a:latin typeface="Arial" panose="020B0604020202020204" pitchFamily="34" charset="0"/>
                <a:ea typeface="微软雅黑" panose="020B0503020204020204" charset="-122"/>
              </a:endParaRPr>
            </a:p>
          </p:txBody>
        </p:sp>
        <p:sp>
          <p:nvSpPr>
            <p:cNvPr id="12" name="等腰三角形 5"/>
            <p:cNvSpPr/>
            <p:nvPr userDrawn="1">
              <p:custDataLst>
                <p:tags r:id="rId12"/>
              </p:custDataLst>
            </p:nvPr>
          </p:nvSpPr>
          <p:spPr>
            <a:xfrm rot="5400000" flipH="1">
              <a:off x="7511432" y="4348893"/>
              <a:ext cx="307818" cy="225154"/>
            </a:xfrm>
            <a:custGeom>
              <a:avLst/>
              <a:gdLst>
                <a:gd name="connsiteX0" fmla="*/ 0 w 482721"/>
                <a:gd name="connsiteY0" fmla="*/ 353086 h 353086"/>
                <a:gd name="connsiteX1" fmla="*/ 241361 w 482721"/>
                <a:gd name="connsiteY1" fmla="*/ 0 h 353086"/>
                <a:gd name="connsiteX2" fmla="*/ 482721 w 482721"/>
                <a:gd name="connsiteY2" fmla="*/ 353086 h 353086"/>
                <a:gd name="connsiteX3" fmla="*/ 0 w 482721"/>
                <a:gd name="connsiteY3" fmla="*/ 353086 h 353086"/>
                <a:gd name="connsiteX0-1" fmla="*/ 0 w 482721"/>
                <a:gd name="connsiteY0-2" fmla="*/ 353086 h 353086"/>
                <a:gd name="connsiteX1-3" fmla="*/ 241361 w 482721"/>
                <a:gd name="connsiteY1-4" fmla="*/ 0 h 353086"/>
                <a:gd name="connsiteX2-5" fmla="*/ 482721 w 482721"/>
                <a:gd name="connsiteY2-6" fmla="*/ 353086 h 353086"/>
                <a:gd name="connsiteX3-7" fmla="*/ 235390 w 482721"/>
                <a:gd name="connsiteY3-8" fmla="*/ 353086 h 353086"/>
                <a:gd name="connsiteX4" fmla="*/ 0 w 482721"/>
                <a:gd name="connsiteY4" fmla="*/ 353086 h 353086"/>
                <a:gd name="connsiteX0-9" fmla="*/ 0 w 482721"/>
                <a:gd name="connsiteY0-10" fmla="*/ 353086 h 353086"/>
                <a:gd name="connsiteX1-11" fmla="*/ 241361 w 482721"/>
                <a:gd name="connsiteY1-12" fmla="*/ 0 h 353086"/>
                <a:gd name="connsiteX2-13" fmla="*/ 482721 w 482721"/>
                <a:gd name="connsiteY2-14" fmla="*/ 353086 h 353086"/>
                <a:gd name="connsiteX3-15" fmla="*/ 217283 w 482721"/>
                <a:gd name="connsiteY3-16" fmla="*/ 226338 h 353086"/>
                <a:gd name="connsiteX4-17" fmla="*/ 0 w 482721"/>
                <a:gd name="connsiteY4-18" fmla="*/ 353086 h 353086"/>
                <a:gd name="connsiteX0-19" fmla="*/ 0 w 482721"/>
                <a:gd name="connsiteY0-20" fmla="*/ 353086 h 353086"/>
                <a:gd name="connsiteX1-21" fmla="*/ 241361 w 482721"/>
                <a:gd name="connsiteY1-22" fmla="*/ 0 h 353086"/>
                <a:gd name="connsiteX2-23" fmla="*/ 482721 w 482721"/>
                <a:gd name="connsiteY2-24" fmla="*/ 353086 h 353086"/>
                <a:gd name="connsiteX3-25" fmla="*/ 244443 w 482721"/>
                <a:gd name="connsiteY3-26" fmla="*/ 226338 h 353086"/>
                <a:gd name="connsiteX4-27" fmla="*/ 0 w 482721"/>
                <a:gd name="connsiteY4-28" fmla="*/ 353086 h 353086"/>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482721" h="353086">
                  <a:moveTo>
                    <a:pt x="0" y="353086"/>
                  </a:moveTo>
                  <a:lnTo>
                    <a:pt x="241361" y="0"/>
                  </a:lnTo>
                  <a:lnTo>
                    <a:pt x="482721" y="353086"/>
                  </a:lnTo>
                  <a:lnTo>
                    <a:pt x="244443" y="226338"/>
                  </a:lnTo>
                  <a:lnTo>
                    <a:pt x="0" y="353086"/>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tx1">
                    <a:lumMod val="85000"/>
                    <a:lumOff val="15000"/>
                  </a:schemeClr>
                </a:solidFill>
                <a:latin typeface="Arial" panose="020B0604020202020204" pitchFamily="34" charset="0"/>
                <a:ea typeface="微软雅黑" panose="020B0503020204020204" charset="-122"/>
              </a:endParaRPr>
            </a:p>
          </p:txBody>
        </p:sp>
        <p:sp>
          <p:nvSpPr>
            <p:cNvPr id="14" name="等腰三角形 5"/>
            <p:cNvSpPr/>
            <p:nvPr userDrawn="1">
              <p:custDataLst>
                <p:tags r:id="rId13"/>
              </p:custDataLst>
            </p:nvPr>
          </p:nvSpPr>
          <p:spPr>
            <a:xfrm rot="5400000" flipH="1">
              <a:off x="7135852" y="4348893"/>
              <a:ext cx="307818" cy="225154"/>
            </a:xfrm>
            <a:custGeom>
              <a:avLst/>
              <a:gdLst>
                <a:gd name="connsiteX0" fmla="*/ 0 w 482721"/>
                <a:gd name="connsiteY0" fmla="*/ 353086 h 353086"/>
                <a:gd name="connsiteX1" fmla="*/ 241361 w 482721"/>
                <a:gd name="connsiteY1" fmla="*/ 0 h 353086"/>
                <a:gd name="connsiteX2" fmla="*/ 482721 w 482721"/>
                <a:gd name="connsiteY2" fmla="*/ 353086 h 353086"/>
                <a:gd name="connsiteX3" fmla="*/ 0 w 482721"/>
                <a:gd name="connsiteY3" fmla="*/ 353086 h 353086"/>
                <a:gd name="connsiteX0-1" fmla="*/ 0 w 482721"/>
                <a:gd name="connsiteY0-2" fmla="*/ 353086 h 353086"/>
                <a:gd name="connsiteX1-3" fmla="*/ 241361 w 482721"/>
                <a:gd name="connsiteY1-4" fmla="*/ 0 h 353086"/>
                <a:gd name="connsiteX2-5" fmla="*/ 482721 w 482721"/>
                <a:gd name="connsiteY2-6" fmla="*/ 353086 h 353086"/>
                <a:gd name="connsiteX3-7" fmla="*/ 235390 w 482721"/>
                <a:gd name="connsiteY3-8" fmla="*/ 353086 h 353086"/>
                <a:gd name="connsiteX4" fmla="*/ 0 w 482721"/>
                <a:gd name="connsiteY4" fmla="*/ 353086 h 353086"/>
                <a:gd name="connsiteX0-9" fmla="*/ 0 w 482721"/>
                <a:gd name="connsiteY0-10" fmla="*/ 353086 h 353086"/>
                <a:gd name="connsiteX1-11" fmla="*/ 241361 w 482721"/>
                <a:gd name="connsiteY1-12" fmla="*/ 0 h 353086"/>
                <a:gd name="connsiteX2-13" fmla="*/ 482721 w 482721"/>
                <a:gd name="connsiteY2-14" fmla="*/ 353086 h 353086"/>
                <a:gd name="connsiteX3-15" fmla="*/ 217283 w 482721"/>
                <a:gd name="connsiteY3-16" fmla="*/ 226338 h 353086"/>
                <a:gd name="connsiteX4-17" fmla="*/ 0 w 482721"/>
                <a:gd name="connsiteY4-18" fmla="*/ 353086 h 353086"/>
                <a:gd name="connsiteX0-19" fmla="*/ 0 w 482721"/>
                <a:gd name="connsiteY0-20" fmla="*/ 353086 h 353086"/>
                <a:gd name="connsiteX1-21" fmla="*/ 241361 w 482721"/>
                <a:gd name="connsiteY1-22" fmla="*/ 0 h 353086"/>
                <a:gd name="connsiteX2-23" fmla="*/ 482721 w 482721"/>
                <a:gd name="connsiteY2-24" fmla="*/ 353086 h 353086"/>
                <a:gd name="connsiteX3-25" fmla="*/ 244443 w 482721"/>
                <a:gd name="connsiteY3-26" fmla="*/ 226338 h 353086"/>
                <a:gd name="connsiteX4-27" fmla="*/ 0 w 482721"/>
                <a:gd name="connsiteY4-28" fmla="*/ 353086 h 353086"/>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482721" h="353086">
                  <a:moveTo>
                    <a:pt x="0" y="353086"/>
                  </a:moveTo>
                  <a:lnTo>
                    <a:pt x="241361" y="0"/>
                  </a:lnTo>
                  <a:lnTo>
                    <a:pt x="482721" y="353086"/>
                  </a:lnTo>
                  <a:lnTo>
                    <a:pt x="244443" y="226338"/>
                  </a:lnTo>
                  <a:lnTo>
                    <a:pt x="0" y="353086"/>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tx1">
                    <a:lumMod val="85000"/>
                    <a:lumOff val="15000"/>
                  </a:schemeClr>
                </a:solidFill>
                <a:latin typeface="Arial" panose="020B0604020202020204" pitchFamily="34" charset="0"/>
                <a:ea typeface="微软雅黑" panose="020B0503020204020204" charset="-122"/>
              </a:endParaRPr>
            </a:p>
          </p:txBody>
        </p:sp>
      </p:gr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腰带">
    <p:bg>
      <p:bgPr>
        <a:solidFill>
          <a:schemeClr val="tx2"/>
        </a:solidFill>
        <a:effectLst/>
      </p:bgPr>
    </p:bg>
    <p:spTree>
      <p:nvGrpSpPr>
        <p:cNvPr id="1" name=""/>
        <p:cNvGrpSpPr/>
        <p:nvPr/>
      </p:nvGrpSpPr>
      <p:grpSpPr>
        <a:xfrm>
          <a:off x="0" y="0"/>
          <a:ext cx="0" cy="0"/>
          <a:chOff x="0" y="0"/>
          <a:chExt cx="0" cy="0"/>
        </a:xfrm>
      </p:grpSpPr>
      <p:sp>
        <p:nvSpPr>
          <p:cNvPr id="17" name="圆角矩形 7"/>
          <p:cNvSpPr/>
          <p:nvPr userDrawn="1">
            <p:custDataLst>
              <p:tags r:id="rId1"/>
            </p:custDataLst>
          </p:nvPr>
        </p:nvSpPr>
        <p:spPr>
          <a:xfrm>
            <a:off x="193040" y="182880"/>
            <a:ext cx="11805285" cy="6491605"/>
          </a:xfrm>
          <a:prstGeom prst="roundRect">
            <a:avLst>
              <a:gd name="adj" fmla="val 172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tx1">
                  <a:lumMod val="85000"/>
                  <a:lumOff val="15000"/>
                </a:schemeClr>
              </a:solidFill>
              <a:latin typeface="Arial" panose="020B0604020202020204" pitchFamily="34" charset="0"/>
              <a:ea typeface="微软雅黑" panose="020B0503020204020204" charset="-122"/>
            </a:endParaRPr>
          </a:p>
        </p:txBody>
      </p:sp>
      <p:sp>
        <p:nvSpPr>
          <p:cNvPr id="10" name="矩形 9"/>
          <p:cNvSpPr/>
          <p:nvPr userDrawn="1">
            <p:custDataLst>
              <p:tags r:id="rId2"/>
            </p:custDataLst>
          </p:nvPr>
        </p:nvSpPr>
        <p:spPr>
          <a:xfrm>
            <a:off x="0" y="986384"/>
            <a:ext cx="12192000" cy="4939553"/>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baseline="0">
              <a:solidFill>
                <a:schemeClr val="tx1">
                  <a:lumMod val="85000"/>
                  <a:lumOff val="15000"/>
                </a:schemeClr>
              </a:solidFill>
              <a:latin typeface="Arial" panose="020B0604020202020204" pitchFamily="34" charset="0"/>
              <a:ea typeface="微软雅黑" panose="020B0503020204020204" charset="-122"/>
              <a:sym typeface="+mn-ea"/>
            </a:endParaRPr>
          </a:p>
        </p:txBody>
      </p:sp>
      <p:sp>
        <p:nvSpPr>
          <p:cNvPr id="12" name="五边形 4"/>
          <p:cNvSpPr/>
          <p:nvPr userDrawn="1">
            <p:custDataLst>
              <p:tags r:id="rId3"/>
            </p:custDataLst>
          </p:nvPr>
        </p:nvSpPr>
        <p:spPr>
          <a:xfrm rot="5400000">
            <a:off x="5432425" y="-160020"/>
            <a:ext cx="1327785" cy="1645920"/>
          </a:xfrm>
          <a:prstGeom prst="homePlate">
            <a:avLst>
              <a:gd name="adj" fmla="val 35759"/>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3" name="五边形 6"/>
          <p:cNvSpPr/>
          <p:nvPr userDrawn="1">
            <p:custDataLst>
              <p:tags r:id="rId4"/>
            </p:custDataLst>
          </p:nvPr>
        </p:nvSpPr>
        <p:spPr>
          <a:xfrm rot="16200000" flipV="1">
            <a:off x="5792470" y="5731510"/>
            <a:ext cx="607060" cy="1645920"/>
          </a:xfrm>
          <a:prstGeom prst="homePlate">
            <a:avLst>
              <a:gd name="adj" fmla="val 80230"/>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userDrawn="1">
            <p:ph type="title" hasCustomPrompt="1"/>
            <p:custDataLst>
              <p:tags r:id="rId5"/>
            </p:custDataLst>
          </p:nvPr>
        </p:nvSpPr>
        <p:spPr>
          <a:xfrm>
            <a:off x="1522800" y="1818640"/>
            <a:ext cx="9144000" cy="1907360"/>
          </a:xfrm>
        </p:spPr>
        <p:txBody>
          <a:bodyPr lIns="90000" tIns="46800" rIns="90000" bIns="46800" anchor="b">
            <a:normAutofit/>
          </a:bodyPr>
          <a:lstStyle>
            <a:lvl1pPr marL="0" indent="0" algn="ctr">
              <a:buFont typeface="Arial" panose="020B0604020202020204" pitchFamily="34" charset="0"/>
              <a:buNone/>
              <a:defRPr sz="6000" baseline="0">
                <a:solidFill>
                  <a:schemeClr val="tx1">
                    <a:lumMod val="85000"/>
                    <a:lumOff val="15000"/>
                  </a:schemeClr>
                </a:solidFill>
                <a:latin typeface="Arial" panose="020B0604020202020204" pitchFamily="34" charset="0"/>
                <a:ea typeface="微软雅黑" panose="020B0503020204020204" charset="-122"/>
              </a:defRPr>
            </a:lvl1pPr>
          </a:lstStyle>
          <a:p>
            <a:r>
              <a:rPr lang="zh-CN" altLang="en-US" dirty="0"/>
              <a:t>单击此处编辑标题</a:t>
            </a:r>
          </a:p>
        </p:txBody>
      </p:sp>
      <p:sp>
        <p:nvSpPr>
          <p:cNvPr id="3" name="日期占位符 2"/>
          <p:cNvSpPr>
            <a:spLocks noGrp="1"/>
          </p:cNvSpPr>
          <p:nvPr userDrawn="1">
            <p:ph type="dt" sz="half" idx="10"/>
            <p:custDataLst>
              <p:tags r:id="rId6"/>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t>2023/3/12</a:t>
            </a:fld>
            <a:endParaRPr lang="zh-CN" altLang="en-US"/>
          </a:p>
        </p:txBody>
      </p:sp>
      <p:sp>
        <p:nvSpPr>
          <p:cNvPr id="4" name="页脚占位符 3"/>
          <p:cNvSpPr>
            <a:spLocks noGrp="1"/>
          </p:cNvSpPr>
          <p:nvPr userDrawn="1">
            <p:ph type="ftr" sz="quarter" idx="11"/>
            <p:custDataLst>
              <p:tags r:id="rId7"/>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userDrawn="1">
            <p:ph type="sldNum" sz="quarter" idx="12"/>
            <p:custDataLst>
              <p:tags r:id="rId8"/>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dirty="0"/>
          </a:p>
        </p:txBody>
      </p:sp>
      <p:sp>
        <p:nvSpPr>
          <p:cNvPr id="7" name="文本占位符 6"/>
          <p:cNvSpPr>
            <a:spLocks noGrp="1"/>
          </p:cNvSpPr>
          <p:nvPr userDrawn="1">
            <p:ph type="body" sz="quarter" idx="13"/>
            <p:custDataLst>
              <p:tags r:id="rId9"/>
            </p:custDataLst>
          </p:nvPr>
        </p:nvSpPr>
        <p:spPr>
          <a:xfrm>
            <a:off x="1522413" y="3862800"/>
            <a:ext cx="9144000" cy="1656000"/>
          </a:xfrm>
        </p:spPr>
        <p:txBody>
          <a:bodyPr lIns="90000" tIns="46800" rIns="90000" bIns="46800">
            <a:normAutofit/>
          </a:bodyPr>
          <a:lstStyle>
            <a:lvl1pPr marL="0" indent="0" algn="ctr">
              <a:buNone/>
              <a:defRPr baseline="0">
                <a:solidFill>
                  <a:schemeClr val="tx1">
                    <a:lumMod val="85000"/>
                    <a:lumOff val="1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2023/3/12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2023/3/12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2023/3/12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997B5FA-0921-464F-AAE1-844C04324D75}" type="datetimeFigureOut">
              <a:rPr lang="zh-CN" altLang="en-US" smtClean="0"/>
              <a:t>2023/3/12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t>2023/3/12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2023/3/12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2023/3/12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21" Type="http://schemas.openxmlformats.org/officeDocument/2006/relationships/tags" Target="../tags/tag3.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tags" Target="../tags/tag7.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tags" Target="../tags/tag2.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24" Type="http://schemas.openxmlformats.org/officeDocument/2006/relationships/tags" Target="../tags/tag6.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tags" Target="../tags/tag5.xml"/><Relationship Id="rId10" Type="http://schemas.openxmlformats.org/officeDocument/2006/relationships/slideLayout" Target="../slideLayouts/slideLayout21.xml"/><Relationship Id="rId19"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tags" Target="../tags/tag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t>2023/3/12</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20"/>
            </p:custDataLst>
          </p:nvPr>
        </p:nvSpPr>
        <p:spPr>
          <a:xfrm>
            <a:off x="669882" y="443230"/>
            <a:ext cx="10852237" cy="441964"/>
          </a:xfrm>
          <a:prstGeom prst="rect">
            <a:avLst/>
          </a:prstGeom>
        </p:spPr>
        <p:txBody>
          <a:bodyPr vert="horz" lIns="101600" tIns="38100" rIns="76200" bIns="38100" rtlCol="0" anchor="t" anchorCtr="0">
            <a:noAutofit/>
          </a:bodyPr>
          <a:lstStyle/>
          <a:p>
            <a:r>
              <a:rPr lang="zh-CN" altLang="en-US" dirty="0"/>
              <a:t>单击此处编辑母版标题样式</a:t>
            </a:r>
          </a:p>
        </p:txBody>
      </p:sp>
      <p:sp>
        <p:nvSpPr>
          <p:cNvPr id="3" name="文本占位符 2"/>
          <p:cNvSpPr>
            <a:spLocks noGrp="1"/>
          </p:cNvSpPr>
          <p:nvPr>
            <p:ph type="body" idx="1"/>
            <p:custDataLst>
              <p:tags r:id="rId21"/>
            </p:custDataLst>
          </p:nvPr>
        </p:nvSpPr>
        <p:spPr>
          <a:xfrm>
            <a:off x="669882" y="952508"/>
            <a:ext cx="10852237" cy="5388907"/>
          </a:xfrm>
          <a:prstGeom prst="rect">
            <a:avLst/>
          </a:prstGeom>
        </p:spPr>
        <p:txBody>
          <a:bodyPr vert="horz" lIns="101600" tIns="0" rIns="82550" bIns="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custDataLst>
              <p:tags r:id="rId22"/>
            </p:custDataLst>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t>2023/3/12</a:t>
            </a:fld>
            <a:endParaRPr lang="zh-CN" altLang="en-US"/>
          </a:p>
        </p:txBody>
      </p:sp>
      <p:sp>
        <p:nvSpPr>
          <p:cNvPr id="5" name="页脚占位符 4"/>
          <p:cNvSpPr>
            <a:spLocks noGrp="1"/>
          </p:cNvSpPr>
          <p:nvPr>
            <p:ph type="ftr" sz="quarter" idx="3"/>
            <p:custDataLst>
              <p:tags r:id="rId23"/>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24"/>
            </p:custDataLst>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t>‹#›</a:t>
            </a:fld>
            <a:endParaRPr lang="zh-CN" altLang="en-US" dirty="0"/>
          </a:p>
        </p:txBody>
      </p:sp>
      <p:sp>
        <p:nvSpPr>
          <p:cNvPr id="7" name="KSO_TEMPLATE" hidden="1"/>
          <p:cNvSpPr/>
          <p:nvPr userDrawn="1">
            <p:custDataLst>
              <p:tags r:id="rId25"/>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txStyles>
    <p:titleStyle>
      <a:lvl1pPr algn="l" defTabSz="914400" rtl="0" eaLnBrk="1" fontAlgn="auto" latinLnBrk="0" hangingPunct="1">
        <a:lnSpc>
          <a:spcPct val="100000"/>
        </a:lnSpc>
        <a:spcBef>
          <a:spcPct val="0"/>
        </a:spcBef>
        <a:buNone/>
        <a:defRPr sz="2400" b="1"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232.xml"/><Relationship Id="rId2" Type="http://schemas.openxmlformats.org/officeDocument/2006/relationships/tags" Target="../tags/tag231.xml"/><Relationship Id="rId1" Type="http://schemas.openxmlformats.org/officeDocument/2006/relationships/tags" Target="../tags/tag230.xml"/><Relationship Id="rId5" Type="http://schemas.openxmlformats.org/officeDocument/2006/relationships/notesSlide" Target="../notesSlides/notesSlide1.xml"/><Relationship Id="rId4"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tags" Target="../tags/tag260.xml"/><Relationship Id="rId2" Type="http://schemas.openxmlformats.org/officeDocument/2006/relationships/tags" Target="../tags/tag259.xml"/><Relationship Id="rId1" Type="http://schemas.openxmlformats.org/officeDocument/2006/relationships/tags" Target="../tags/tag258.xml"/><Relationship Id="rId4"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tags" Target="../tags/tag263.xml"/><Relationship Id="rId2" Type="http://schemas.openxmlformats.org/officeDocument/2006/relationships/tags" Target="../tags/tag262.xml"/><Relationship Id="rId1" Type="http://schemas.openxmlformats.org/officeDocument/2006/relationships/tags" Target="../tags/tag261.xml"/><Relationship Id="rId5" Type="http://schemas.openxmlformats.org/officeDocument/2006/relationships/notesSlide" Target="../notesSlides/notesSlide8.xml"/><Relationship Id="rId4" Type="http://schemas.openxmlformats.org/officeDocument/2006/relationships/slideLayout" Target="../slideLayouts/slideLayout28.xml"/></Relationships>
</file>

<file path=ppt/slides/_rels/slide2.xml.rels><?xml version="1.0" encoding="UTF-8" standalone="yes"?>
<Relationships xmlns="http://schemas.openxmlformats.org/package/2006/relationships"><Relationship Id="rId3" Type="http://schemas.openxmlformats.org/officeDocument/2006/relationships/tags" Target="../tags/tag235.xml"/><Relationship Id="rId2" Type="http://schemas.openxmlformats.org/officeDocument/2006/relationships/tags" Target="../tags/tag234.xml"/><Relationship Id="rId1" Type="http://schemas.openxmlformats.org/officeDocument/2006/relationships/tags" Target="../tags/tag233.xml"/><Relationship Id="rId4"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tags" Target="../tags/tag238.xml"/><Relationship Id="rId2" Type="http://schemas.openxmlformats.org/officeDocument/2006/relationships/tags" Target="../tags/tag237.xml"/><Relationship Id="rId1" Type="http://schemas.openxmlformats.org/officeDocument/2006/relationships/tags" Target="../tags/tag236.xml"/><Relationship Id="rId5" Type="http://schemas.openxmlformats.org/officeDocument/2006/relationships/notesSlide" Target="../notesSlides/notesSlide2.xml"/><Relationship Id="rId4"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3" Type="http://schemas.openxmlformats.org/officeDocument/2006/relationships/tags" Target="../tags/tag241.xml"/><Relationship Id="rId2" Type="http://schemas.openxmlformats.org/officeDocument/2006/relationships/tags" Target="../tags/tag240.xml"/><Relationship Id="rId1" Type="http://schemas.openxmlformats.org/officeDocument/2006/relationships/tags" Target="../tags/tag239.xml"/><Relationship Id="rId5" Type="http://schemas.openxmlformats.org/officeDocument/2006/relationships/notesSlide" Target="../notesSlides/notesSlide3.xml"/><Relationship Id="rId4" Type="http://schemas.openxmlformats.org/officeDocument/2006/relationships/slideLayout" Target="../slideLayouts/slideLayout28.xml"/></Relationships>
</file>

<file path=ppt/slides/_rels/slide5.xml.rels><?xml version="1.0" encoding="UTF-8" standalone="yes"?>
<Relationships xmlns="http://schemas.openxmlformats.org/package/2006/relationships"><Relationship Id="rId3" Type="http://schemas.openxmlformats.org/officeDocument/2006/relationships/tags" Target="../tags/tag244.xml"/><Relationship Id="rId2" Type="http://schemas.openxmlformats.org/officeDocument/2006/relationships/tags" Target="../tags/tag243.xml"/><Relationship Id="rId1" Type="http://schemas.openxmlformats.org/officeDocument/2006/relationships/tags" Target="../tags/tag242.xml"/><Relationship Id="rId6" Type="http://schemas.openxmlformats.org/officeDocument/2006/relationships/notesSlide" Target="../notesSlides/notesSlide4.xml"/><Relationship Id="rId5" Type="http://schemas.openxmlformats.org/officeDocument/2006/relationships/slideLayout" Target="../slideLayouts/slideLayout28.xml"/><Relationship Id="rId4" Type="http://schemas.openxmlformats.org/officeDocument/2006/relationships/tags" Target="../tags/tag245.xml"/></Relationships>
</file>

<file path=ppt/slides/_rels/slide6.xml.rels><?xml version="1.0" encoding="UTF-8" standalone="yes"?>
<Relationships xmlns="http://schemas.openxmlformats.org/package/2006/relationships"><Relationship Id="rId3" Type="http://schemas.openxmlformats.org/officeDocument/2006/relationships/tags" Target="../tags/tag248.xml"/><Relationship Id="rId2" Type="http://schemas.openxmlformats.org/officeDocument/2006/relationships/tags" Target="../tags/tag247.xml"/><Relationship Id="rId1" Type="http://schemas.openxmlformats.org/officeDocument/2006/relationships/tags" Target="../tags/tag246.xml"/><Relationship Id="rId4"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tags" Target="../tags/tag251.xml"/><Relationship Id="rId2" Type="http://schemas.openxmlformats.org/officeDocument/2006/relationships/tags" Target="../tags/tag250.xml"/><Relationship Id="rId1" Type="http://schemas.openxmlformats.org/officeDocument/2006/relationships/tags" Target="../tags/tag249.xml"/><Relationship Id="rId5" Type="http://schemas.openxmlformats.org/officeDocument/2006/relationships/notesSlide" Target="../notesSlides/notesSlide5.xml"/><Relationship Id="rId4" Type="http://schemas.openxmlformats.org/officeDocument/2006/relationships/slideLayout" Target="../slideLayouts/slideLayout28.xml"/></Relationships>
</file>

<file path=ppt/slides/_rels/slide8.xml.rels><?xml version="1.0" encoding="UTF-8" standalone="yes"?>
<Relationships xmlns="http://schemas.openxmlformats.org/package/2006/relationships"><Relationship Id="rId3" Type="http://schemas.openxmlformats.org/officeDocument/2006/relationships/tags" Target="../tags/tag254.xml"/><Relationship Id="rId2" Type="http://schemas.openxmlformats.org/officeDocument/2006/relationships/tags" Target="../tags/tag253.xml"/><Relationship Id="rId1" Type="http://schemas.openxmlformats.org/officeDocument/2006/relationships/tags" Target="../tags/tag252.xml"/><Relationship Id="rId5" Type="http://schemas.openxmlformats.org/officeDocument/2006/relationships/notesSlide" Target="../notesSlides/notesSlide6.xml"/><Relationship Id="rId4" Type="http://schemas.openxmlformats.org/officeDocument/2006/relationships/slideLayout" Target="../slideLayouts/slideLayout28.xml"/></Relationships>
</file>

<file path=ppt/slides/_rels/slide9.xml.rels><?xml version="1.0" encoding="UTF-8" standalone="yes"?>
<Relationships xmlns="http://schemas.openxmlformats.org/package/2006/relationships"><Relationship Id="rId3" Type="http://schemas.openxmlformats.org/officeDocument/2006/relationships/tags" Target="../tags/tag257.xml"/><Relationship Id="rId2" Type="http://schemas.openxmlformats.org/officeDocument/2006/relationships/tags" Target="../tags/tag256.xml"/><Relationship Id="rId1" Type="http://schemas.openxmlformats.org/officeDocument/2006/relationships/tags" Target="../tags/tag255.xml"/><Relationship Id="rId5" Type="http://schemas.openxmlformats.org/officeDocument/2006/relationships/notesSlide" Target="../notesSlides/notesSlide7.xml"/><Relationship Id="rId4" Type="http://schemas.openxmlformats.org/officeDocument/2006/relationships/slideLayout" Target="../slideLayouts/slideLayout2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p:cNvSpPr>
            <a:spLocks noGrp="1"/>
          </p:cNvSpPr>
          <p:nvPr>
            <p:ph type="ctrTitle"/>
            <p:custDataLst>
              <p:tags r:id="rId2"/>
            </p:custDataLst>
          </p:nvPr>
        </p:nvSpPr>
        <p:spPr>
          <a:xfrm>
            <a:off x="2592705" y="2816225"/>
            <a:ext cx="7005955" cy="1225550"/>
          </a:xfrm>
        </p:spPr>
        <p:txBody>
          <a:bodyPr/>
          <a:lstStyle/>
          <a:p>
            <a:r>
              <a:rPr lang="zh-CN" altLang="en-US"/>
              <a:t>文件</a:t>
            </a:r>
            <a:endParaRPr lang="zh-CN" altLang="en-US" dirty="0"/>
          </a:p>
        </p:txBody>
      </p:sp>
      <p:sp>
        <p:nvSpPr>
          <p:cNvPr id="38" name="文本框 37"/>
          <p:cNvSpPr txBox="1"/>
          <p:nvPr>
            <p:custDataLst>
              <p:tags r:id="rId3"/>
            </p:custDataLst>
          </p:nvPr>
        </p:nvSpPr>
        <p:spPr>
          <a:xfrm>
            <a:off x="5622290" y="386715"/>
            <a:ext cx="946150" cy="561975"/>
          </a:xfrm>
          <a:prstGeom prst="rect">
            <a:avLst/>
          </a:prstGeom>
          <a:noFill/>
        </p:spPr>
        <p:txBody>
          <a:bodyPr wrap="square" lIns="90000" tIns="46800" rIns="90000" bIns="46800" rtlCol="0">
            <a:noAutofit/>
          </a:bodyPr>
          <a:lstStyle/>
          <a:p>
            <a:pPr algn="dist"/>
            <a:r>
              <a:rPr lang="en-US" altLang="zh-CN" sz="3000" dirty="0">
                <a:solidFill>
                  <a:schemeClr val="bg1"/>
                </a:solidFill>
                <a:latin typeface="Arial" panose="020B0604020202020204" pitchFamily="34" charset="0"/>
                <a:ea typeface="微软雅黑" panose="020B0503020204020204" charset="-122"/>
              </a:rPr>
              <a:t>C</a:t>
            </a:r>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custDataLst>
              <p:tags r:id="rId2"/>
            </p:custDataLst>
          </p:nvPr>
        </p:nvSpPr>
        <p:spPr>
          <a:xfrm>
            <a:off x="4186555" y="2959735"/>
            <a:ext cx="3827145" cy="939165"/>
          </a:xfrm>
        </p:spPr>
        <p:txBody>
          <a:bodyPr>
            <a:normAutofit/>
          </a:bodyPr>
          <a:lstStyle/>
          <a:p>
            <a:pPr algn="ctr"/>
            <a:r>
              <a:rPr lang="en-US" altLang="zh-CN" dirty="0"/>
              <a:t>Practice</a:t>
            </a:r>
          </a:p>
        </p:txBody>
      </p:sp>
      <p:sp>
        <p:nvSpPr>
          <p:cNvPr id="2" name="文本框 1"/>
          <p:cNvSpPr txBox="1"/>
          <p:nvPr>
            <p:custDataLst>
              <p:tags r:id="rId3"/>
            </p:custDataLst>
          </p:nvPr>
        </p:nvSpPr>
        <p:spPr>
          <a:xfrm>
            <a:off x="5622290" y="386715"/>
            <a:ext cx="946150" cy="561975"/>
          </a:xfrm>
          <a:prstGeom prst="rect">
            <a:avLst/>
          </a:prstGeom>
          <a:noFill/>
        </p:spPr>
        <p:txBody>
          <a:bodyPr wrap="square" lIns="90000" tIns="46800" rIns="90000" bIns="46800" rtlCol="0">
            <a:noAutofit/>
          </a:bodyPr>
          <a:lstStyle/>
          <a:p>
            <a:pPr algn="dist"/>
            <a:r>
              <a:rPr lang="en-US" altLang="zh-CN" sz="3000">
                <a:solidFill>
                  <a:schemeClr val="bg1"/>
                </a:solidFill>
                <a:latin typeface="Arial" panose="020B0604020202020204" pitchFamily="34" charset="0"/>
                <a:ea typeface="微软雅黑" panose="020B0503020204020204" charset="-122"/>
              </a:rPr>
              <a:t>C</a:t>
            </a:r>
          </a:p>
        </p:txBody>
      </p:sp>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ltLang="zh-CN"/>
              <a:t>BMI</a:t>
            </a:r>
            <a:endParaRPr lang="zh-CN" altLang="en-US"/>
          </a:p>
        </p:txBody>
      </p:sp>
      <p:sp>
        <p:nvSpPr>
          <p:cNvPr id="2" name="文本占位符 1"/>
          <p:cNvSpPr>
            <a:spLocks noGrp="1"/>
          </p:cNvSpPr>
          <p:nvPr>
            <p:ph type="body" sz="quarter" idx="15"/>
            <p:custDataLst>
              <p:tags r:id="rId3"/>
            </p:custDataLst>
          </p:nvPr>
        </p:nvSpPr>
        <p:spPr>
          <a:xfrm>
            <a:off x="579600" y="1233707"/>
            <a:ext cx="10291885" cy="943885"/>
          </a:xfrm>
        </p:spPr>
        <p:txBody>
          <a:bodyPr>
            <a:noAutofit/>
          </a:bodyPr>
          <a:lstStyle/>
          <a:p>
            <a:r>
              <a:rPr lang="zh-CN" altLang="en-US">
                <a:latin typeface="+mn-lt"/>
                <a:cs typeface="+mn-lt"/>
              </a:rPr>
              <a:t>根据</a:t>
            </a:r>
            <a:r>
              <a:rPr lang="en-US" altLang="zh-CN">
                <a:latin typeface="+mn-lt"/>
                <a:cs typeface="+mn-lt"/>
              </a:rPr>
              <a:t>weights_and_heights.csv</a:t>
            </a:r>
            <a:r>
              <a:rPr lang="zh-CN" altLang="en-US">
                <a:latin typeface="+mn-lt"/>
                <a:cs typeface="+mn-lt"/>
              </a:rPr>
              <a:t>中的数据，分别生成</a:t>
            </a:r>
            <a:r>
              <a:rPr lang="en-US" altLang="zh-CN">
                <a:latin typeface="+mn-lt"/>
                <a:cs typeface="+mn-lt"/>
              </a:rPr>
              <a:t>male_report.csv</a:t>
            </a:r>
            <a:r>
              <a:rPr lang="zh-CN" altLang="en-US">
                <a:latin typeface="+mn-lt"/>
                <a:cs typeface="+mn-lt"/>
              </a:rPr>
              <a:t>和</a:t>
            </a:r>
            <a:r>
              <a:rPr lang="en-US" altLang="zh-CN">
                <a:latin typeface="+mn-lt"/>
                <a:cs typeface="+mn-lt"/>
              </a:rPr>
              <a:t>female_report.csv</a:t>
            </a:r>
            <a:r>
              <a:rPr lang="zh-CN" altLang="en-US">
                <a:latin typeface="+mn-lt"/>
                <a:cs typeface="+mn-lt"/>
              </a:rPr>
              <a:t>两份报告。</a:t>
            </a:r>
            <a:endParaRPr lang="en-US" altLang="zh-CN">
              <a:latin typeface="+mn-lt"/>
              <a:cs typeface="+mn-lt"/>
            </a:endParaRPr>
          </a:p>
          <a:p>
            <a:r>
              <a:rPr lang="zh-CN" altLang="en-US">
                <a:latin typeface="+mn-lt"/>
                <a:cs typeface="+mn-lt"/>
              </a:rPr>
              <a:t>分别列举出每个人的</a:t>
            </a:r>
            <a:r>
              <a:rPr lang="en-US" altLang="zh-CN">
                <a:latin typeface="+mn-lt"/>
                <a:cs typeface="+mn-lt"/>
              </a:rPr>
              <a:t>BMI</a:t>
            </a:r>
            <a:r>
              <a:rPr lang="zh-CN" altLang="en-US">
                <a:latin typeface="+mn-lt"/>
                <a:cs typeface="+mn-lt"/>
              </a:rPr>
              <a:t>指数及其分类。</a:t>
            </a:r>
            <a:endParaRPr lang="en-US" altLang="zh-CN">
              <a:latin typeface="+mn-lt"/>
              <a:cs typeface="+mn-lt"/>
            </a:endParaRPr>
          </a:p>
        </p:txBody>
      </p:sp>
    </p:spTree>
    <p:custDataLst>
      <p:tags r:id="rId1"/>
    </p:custDataLst>
    <p:extLst>
      <p:ext uri="{BB962C8B-B14F-4D97-AF65-F5344CB8AC3E}">
        <p14:creationId xmlns:p14="http://schemas.microsoft.com/office/powerpoint/2010/main" val="27851753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custDataLst>
              <p:tags r:id="rId2"/>
            </p:custDataLst>
          </p:nvPr>
        </p:nvSpPr>
        <p:spPr>
          <a:xfrm>
            <a:off x="4186555" y="2959735"/>
            <a:ext cx="3817620" cy="939165"/>
          </a:xfrm>
        </p:spPr>
        <p:txBody>
          <a:bodyPr/>
          <a:lstStyle/>
          <a:p>
            <a:pPr algn="ctr"/>
            <a:r>
              <a:rPr lang="zh-CN" altLang="en-US"/>
              <a:t>文件</a:t>
            </a:r>
            <a:r>
              <a:rPr lang="en-US" altLang="zh-CN"/>
              <a:t>I/O</a:t>
            </a:r>
            <a:endParaRPr lang="zh-CN" altLang="en-US" dirty="0"/>
          </a:p>
        </p:txBody>
      </p:sp>
      <p:sp>
        <p:nvSpPr>
          <p:cNvPr id="2" name="文本框 1"/>
          <p:cNvSpPr txBox="1"/>
          <p:nvPr>
            <p:custDataLst>
              <p:tags r:id="rId3"/>
            </p:custDataLst>
          </p:nvPr>
        </p:nvSpPr>
        <p:spPr>
          <a:xfrm>
            <a:off x="5622290" y="386715"/>
            <a:ext cx="946150" cy="561975"/>
          </a:xfrm>
          <a:prstGeom prst="rect">
            <a:avLst/>
          </a:prstGeom>
          <a:noFill/>
        </p:spPr>
        <p:txBody>
          <a:bodyPr wrap="square" lIns="90000" tIns="46800" rIns="90000" bIns="46800" rtlCol="0">
            <a:noAutofit/>
          </a:bodyPr>
          <a:lstStyle/>
          <a:p>
            <a:pPr algn="dist"/>
            <a:r>
              <a:rPr lang="en-US" altLang="zh-CN" sz="3000" dirty="0">
                <a:solidFill>
                  <a:schemeClr val="bg1"/>
                </a:solidFill>
                <a:latin typeface="Arial" panose="020B0604020202020204" pitchFamily="34" charset="0"/>
                <a:ea typeface="微软雅黑" panose="020B0503020204020204" charset="-122"/>
              </a:rPr>
              <a:t>C</a:t>
            </a:r>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ltLang="zh-CN"/>
              <a:t>open()</a:t>
            </a:r>
            <a:endParaRPr dirty="0"/>
          </a:p>
        </p:txBody>
      </p:sp>
      <p:sp>
        <p:nvSpPr>
          <p:cNvPr id="6" name="文本占位符 5"/>
          <p:cNvSpPr>
            <a:spLocks noGrp="1"/>
          </p:cNvSpPr>
          <p:nvPr>
            <p:ph type="body" sz="quarter" idx="15"/>
            <p:custDataLst>
              <p:tags r:id="rId3"/>
            </p:custDataLst>
          </p:nvPr>
        </p:nvSpPr>
        <p:spPr>
          <a:xfrm>
            <a:off x="579600" y="1106528"/>
            <a:ext cx="10261226" cy="2702911"/>
          </a:xfrm>
        </p:spPr>
        <p:txBody>
          <a:bodyPr>
            <a:noAutofit/>
          </a:bodyPr>
          <a:lstStyle/>
          <a:p>
            <a:r>
              <a:rPr lang="zh-CN" altLang="en-US" b="0">
                <a:solidFill>
                  <a:schemeClr val="tx1"/>
                </a:solidFill>
                <a:effectLst/>
                <a:cs typeface="Arial" panose="020B0604020202020204" pitchFamily="34" charset="0"/>
              </a:rPr>
              <a:t>文件是存储数据的一种常用方式，程序可以从文件中读取和写入数据，从而实现对数据的持久化存储。</a:t>
            </a:r>
          </a:p>
          <a:p>
            <a:br>
              <a:rPr lang="zh-CN" altLang="en-US" b="0">
                <a:solidFill>
                  <a:schemeClr val="tx1"/>
                </a:solidFill>
                <a:effectLst/>
                <a:cs typeface="Arial" panose="020B0604020202020204" pitchFamily="34" charset="0"/>
              </a:rPr>
            </a:br>
            <a:r>
              <a:rPr lang="zh-CN" altLang="en-US" b="0">
                <a:solidFill>
                  <a:schemeClr val="tx1"/>
                </a:solidFill>
                <a:effectLst/>
                <a:cs typeface="Arial" panose="020B0604020202020204" pitchFamily="34" charset="0"/>
              </a:rPr>
              <a:t>在对文件进行操作之前，首先需要使用</a:t>
            </a:r>
            <a:r>
              <a:rPr lang="en-US" altLang="zh-CN" b="0">
                <a:solidFill>
                  <a:srgbClr val="FF0000"/>
                </a:solidFill>
                <a:effectLst/>
                <a:cs typeface="Arial" panose="020B0604020202020204" pitchFamily="34" charset="0"/>
              </a:rPr>
              <a:t>open()</a:t>
            </a:r>
            <a:r>
              <a:rPr lang="zh-CN" altLang="en-US" b="0">
                <a:solidFill>
                  <a:schemeClr val="tx1"/>
                </a:solidFill>
                <a:effectLst/>
                <a:cs typeface="Arial" panose="020B0604020202020204" pitchFamily="34" charset="0"/>
              </a:rPr>
              <a:t>函数打开文件，</a:t>
            </a:r>
            <a:r>
              <a:rPr lang="en-US" altLang="zh-CN" b="0">
                <a:solidFill>
                  <a:schemeClr val="tx1"/>
                </a:solidFill>
                <a:effectLst/>
                <a:cs typeface="Arial" panose="020B0604020202020204" pitchFamily="34" charset="0"/>
              </a:rPr>
              <a:t>open()</a:t>
            </a:r>
            <a:r>
              <a:rPr lang="zh-CN" altLang="en-US" b="0">
                <a:solidFill>
                  <a:schemeClr val="tx1"/>
                </a:solidFill>
                <a:effectLst/>
                <a:cs typeface="Arial" panose="020B0604020202020204" pitchFamily="34" charset="0"/>
              </a:rPr>
              <a:t>函数可以指定要打开的</a:t>
            </a:r>
            <a:r>
              <a:rPr lang="zh-CN" altLang="en-US" b="0">
                <a:solidFill>
                  <a:srgbClr val="FF0000"/>
                </a:solidFill>
                <a:effectLst/>
                <a:cs typeface="Arial" panose="020B0604020202020204" pitchFamily="34" charset="0"/>
              </a:rPr>
              <a:t>文件名</a:t>
            </a:r>
            <a:r>
              <a:rPr lang="zh-CN" altLang="en-US" b="0">
                <a:solidFill>
                  <a:schemeClr val="tx1"/>
                </a:solidFill>
                <a:effectLst/>
                <a:cs typeface="Arial" panose="020B0604020202020204" pitchFamily="34" charset="0"/>
              </a:rPr>
              <a:t>和</a:t>
            </a:r>
            <a:r>
              <a:rPr lang="zh-CN" altLang="en-US" b="0">
                <a:solidFill>
                  <a:srgbClr val="FF0000"/>
                </a:solidFill>
                <a:effectLst/>
                <a:cs typeface="Arial" panose="020B0604020202020204" pitchFamily="34" charset="0"/>
              </a:rPr>
              <a:t>打开方式</a:t>
            </a:r>
            <a:r>
              <a:rPr lang="zh-CN" altLang="en-US" b="0">
                <a:solidFill>
                  <a:schemeClr val="tx1"/>
                </a:solidFill>
                <a:effectLst/>
                <a:cs typeface="Arial" panose="020B0604020202020204" pitchFamily="34" charset="0"/>
              </a:rPr>
              <a:t>。</a:t>
            </a:r>
            <a:endParaRPr lang="en-US" altLang="zh-CN" b="0">
              <a:solidFill>
                <a:schemeClr val="tx1"/>
              </a:solidFill>
              <a:effectLst/>
              <a:cs typeface="Arial" panose="020B0604020202020204" pitchFamily="34" charset="0"/>
            </a:endParaRPr>
          </a:p>
          <a:p>
            <a:endParaRPr lang="en-US" altLang="zh-CN">
              <a:solidFill>
                <a:schemeClr val="tx1"/>
              </a:solidFill>
              <a:cs typeface="Arial" panose="020B0604020202020204" pitchFamily="34" charset="0"/>
            </a:endParaRPr>
          </a:p>
          <a:p>
            <a:r>
              <a:rPr lang="zh-CN" altLang="en-US" b="0">
                <a:solidFill>
                  <a:schemeClr val="tx1"/>
                </a:solidFill>
                <a:effectLst/>
                <a:cs typeface="Arial" panose="020B0604020202020204" pitchFamily="34" charset="0"/>
              </a:rPr>
              <a:t>在对文件操作完成之后，需要调用</a:t>
            </a:r>
            <a:r>
              <a:rPr lang="en-US" altLang="zh-CN" b="0">
                <a:solidFill>
                  <a:srgbClr val="FF0000"/>
                </a:solidFill>
                <a:effectLst/>
                <a:cs typeface="Arial" panose="020B0604020202020204" pitchFamily="34" charset="0"/>
              </a:rPr>
              <a:t>close()</a:t>
            </a:r>
            <a:r>
              <a:rPr lang="zh-CN" altLang="en-US" b="0">
                <a:solidFill>
                  <a:schemeClr val="tx1"/>
                </a:solidFill>
                <a:effectLst/>
                <a:cs typeface="Arial" panose="020B0604020202020204" pitchFamily="34" charset="0"/>
              </a:rPr>
              <a:t>函数关闭文件。采用</a:t>
            </a:r>
            <a:r>
              <a:rPr lang="en-US" altLang="zh-CN" b="0">
                <a:solidFill>
                  <a:srgbClr val="FF0000"/>
                </a:solidFill>
                <a:effectLst/>
                <a:cs typeface="Arial" panose="020B0604020202020204" pitchFamily="34" charset="0"/>
              </a:rPr>
              <a:t>with</a:t>
            </a:r>
            <a:r>
              <a:rPr lang="zh-CN" altLang="en-US" b="0">
                <a:solidFill>
                  <a:schemeClr val="tx1"/>
                </a:solidFill>
                <a:effectLst/>
                <a:cs typeface="Arial" panose="020B0604020202020204" pitchFamily="34" charset="0"/>
              </a:rPr>
              <a:t>语句可以实现对资源的</a:t>
            </a:r>
            <a:r>
              <a:rPr lang="zh-CN" altLang="en-US" b="0">
                <a:solidFill>
                  <a:srgbClr val="FF0000"/>
                </a:solidFill>
                <a:effectLst/>
                <a:cs typeface="Arial" panose="020B0604020202020204" pitchFamily="34" charset="0"/>
              </a:rPr>
              <a:t>自动释放</a:t>
            </a:r>
            <a:r>
              <a:rPr lang="zh-CN" altLang="en-US" b="0">
                <a:solidFill>
                  <a:schemeClr val="tx1"/>
                </a:solidFill>
                <a:effectLst/>
                <a:cs typeface="Arial" panose="020B0604020202020204" pitchFamily="34" charset="0"/>
              </a:rPr>
              <a:t>，不需要手动调用</a:t>
            </a:r>
            <a:r>
              <a:rPr lang="en-US" altLang="zh-CN" b="0">
                <a:solidFill>
                  <a:schemeClr val="tx1"/>
                </a:solidFill>
                <a:effectLst/>
                <a:cs typeface="Arial" panose="020B0604020202020204" pitchFamily="34" charset="0"/>
              </a:rPr>
              <a:t>close()</a:t>
            </a:r>
            <a:r>
              <a:rPr lang="zh-CN" altLang="en-US" b="0">
                <a:solidFill>
                  <a:schemeClr val="tx1"/>
                </a:solidFill>
                <a:effectLst/>
                <a:cs typeface="Arial" panose="020B0604020202020204" pitchFamily="34" charset="0"/>
              </a:rPr>
              <a:t>函数。</a:t>
            </a:r>
          </a:p>
        </p:txBody>
      </p:sp>
      <p:graphicFrame>
        <p:nvGraphicFramePr>
          <p:cNvPr id="2" name="表格 6">
            <a:extLst>
              <a:ext uri="{FF2B5EF4-FFF2-40B4-BE49-F238E27FC236}">
                <a16:creationId xmlns:a16="http://schemas.microsoft.com/office/drawing/2014/main" id="{CE439886-C9E1-6AB4-063D-3BD4A0A837F9}"/>
              </a:ext>
            </a:extLst>
          </p:cNvPr>
          <p:cNvGraphicFramePr>
            <a:graphicFrameLocks noGrp="1"/>
          </p:cNvGraphicFramePr>
          <p:nvPr>
            <p:extLst>
              <p:ext uri="{D42A27DB-BD31-4B8C-83A1-F6EECF244321}">
                <p14:modId xmlns:p14="http://schemas.microsoft.com/office/powerpoint/2010/main" val="3388869589"/>
              </p:ext>
            </p:extLst>
          </p:nvPr>
        </p:nvGraphicFramePr>
        <p:xfrm>
          <a:off x="2032000" y="3938347"/>
          <a:ext cx="8128000" cy="2590800"/>
        </p:xfrm>
        <a:graphic>
          <a:graphicData uri="http://schemas.openxmlformats.org/drawingml/2006/table">
            <a:tbl>
              <a:tblPr firstRow="1" bandRow="1">
                <a:tableStyleId>{5C22544A-7EE6-4342-B048-85BDC9FD1C3A}</a:tableStyleId>
              </a:tblPr>
              <a:tblGrid>
                <a:gridCol w="2106367">
                  <a:extLst>
                    <a:ext uri="{9D8B030D-6E8A-4147-A177-3AD203B41FA5}">
                      <a16:colId xmlns:a16="http://schemas.microsoft.com/office/drawing/2014/main" val="449392638"/>
                    </a:ext>
                  </a:extLst>
                </a:gridCol>
                <a:gridCol w="6021633">
                  <a:extLst>
                    <a:ext uri="{9D8B030D-6E8A-4147-A177-3AD203B41FA5}">
                      <a16:colId xmlns:a16="http://schemas.microsoft.com/office/drawing/2014/main" val="3974416881"/>
                    </a:ext>
                  </a:extLst>
                </a:gridCol>
              </a:tblGrid>
              <a:tr h="370840">
                <a:tc>
                  <a:txBody>
                    <a:bodyPr/>
                    <a:lstStyle/>
                    <a:p>
                      <a:pPr algn="ctr"/>
                      <a:r>
                        <a:rPr lang="zh-CN" altLang="en-US">
                          <a:latin typeface="+mn-lt"/>
                        </a:rPr>
                        <a:t>打开方式</a:t>
                      </a:r>
                    </a:p>
                  </a:txBody>
                  <a:tcPr/>
                </a:tc>
                <a:tc>
                  <a:txBody>
                    <a:bodyPr/>
                    <a:lstStyle/>
                    <a:p>
                      <a:pPr algn="ctr"/>
                      <a:r>
                        <a:rPr lang="zh-CN" altLang="en-US">
                          <a:latin typeface="+mn-lt"/>
                        </a:rPr>
                        <a:t>功能</a:t>
                      </a:r>
                    </a:p>
                  </a:txBody>
                  <a:tcPr/>
                </a:tc>
                <a:extLst>
                  <a:ext uri="{0D108BD9-81ED-4DB2-BD59-A6C34878D82A}">
                    <a16:rowId xmlns:a16="http://schemas.microsoft.com/office/drawing/2014/main" val="1142201096"/>
                  </a:ext>
                </a:extLst>
              </a:tr>
              <a:tr h="370840">
                <a:tc>
                  <a:txBody>
                    <a:bodyPr/>
                    <a:lstStyle/>
                    <a:p>
                      <a:pPr algn="ctr"/>
                      <a:r>
                        <a:rPr lang="en-US" altLang="zh-CN">
                          <a:solidFill>
                            <a:schemeClr val="tx1"/>
                          </a:solidFill>
                          <a:latin typeface="+mn-lt"/>
                        </a:rPr>
                        <a:t>r</a:t>
                      </a:r>
                      <a:endParaRPr lang="zh-CN" altLang="en-US">
                        <a:solidFill>
                          <a:schemeClr val="tx1"/>
                        </a:solidFill>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b="0" kern="1200">
                          <a:solidFill>
                            <a:schemeClr val="tx1"/>
                          </a:solidFill>
                          <a:effectLst/>
                          <a:latin typeface="+mn-lt"/>
                          <a:ea typeface="+mn-ea"/>
                          <a:cs typeface="+mn-cs"/>
                        </a:rPr>
                        <a:t>只读，文件必须存在，否则打开失败</a:t>
                      </a:r>
                    </a:p>
                  </a:txBody>
                  <a:tcPr/>
                </a:tc>
                <a:extLst>
                  <a:ext uri="{0D108BD9-81ED-4DB2-BD59-A6C34878D82A}">
                    <a16:rowId xmlns:a16="http://schemas.microsoft.com/office/drawing/2014/main" val="525058167"/>
                  </a:ext>
                </a:extLst>
              </a:tr>
              <a:tr h="370840">
                <a:tc>
                  <a:txBody>
                    <a:bodyPr/>
                    <a:lstStyle/>
                    <a:p>
                      <a:pPr algn="ctr"/>
                      <a:r>
                        <a:rPr lang="en-US" altLang="zh-CN" b="0">
                          <a:solidFill>
                            <a:schemeClr val="tx1"/>
                          </a:solidFill>
                          <a:effectLst/>
                          <a:latin typeface="+mn-lt"/>
                        </a:rPr>
                        <a:t>w</a:t>
                      </a:r>
                      <a:endParaRPr lang="zh-CN" altLang="en-US">
                        <a:solidFill>
                          <a:schemeClr val="tx1"/>
                        </a:solidFill>
                        <a:latin typeface="+mn-lt"/>
                      </a:endParaRPr>
                    </a:p>
                  </a:txBody>
                  <a:tcPr/>
                </a:tc>
                <a:tc>
                  <a:txBody>
                    <a:bodyPr/>
                    <a:lstStyle/>
                    <a:p>
                      <a:r>
                        <a:rPr lang="zh-CN" altLang="en-US" b="0">
                          <a:solidFill>
                            <a:schemeClr val="tx1"/>
                          </a:solidFill>
                          <a:effectLst/>
                          <a:latin typeface="+mn-lt"/>
                        </a:rPr>
                        <a:t>只写，创建一个新文件</a:t>
                      </a:r>
                      <a:endParaRPr lang="zh-CN" altLang="en-US">
                        <a:solidFill>
                          <a:schemeClr val="tx1"/>
                        </a:solidFill>
                        <a:latin typeface="+mn-lt"/>
                      </a:endParaRPr>
                    </a:p>
                  </a:txBody>
                  <a:tcPr/>
                </a:tc>
                <a:extLst>
                  <a:ext uri="{0D108BD9-81ED-4DB2-BD59-A6C34878D82A}">
                    <a16:rowId xmlns:a16="http://schemas.microsoft.com/office/drawing/2014/main" val="344893079"/>
                  </a:ext>
                </a:extLst>
              </a:tr>
              <a:tr h="370840">
                <a:tc>
                  <a:txBody>
                    <a:bodyPr/>
                    <a:lstStyle/>
                    <a:p>
                      <a:pPr algn="ctr"/>
                      <a:r>
                        <a:rPr lang="en-US" altLang="zh-CN" b="0">
                          <a:solidFill>
                            <a:schemeClr val="tx1"/>
                          </a:solidFill>
                          <a:effectLst/>
                          <a:latin typeface="+mn-lt"/>
                        </a:rPr>
                        <a:t>a</a:t>
                      </a:r>
                      <a:endParaRPr lang="zh-CN" altLang="en-US">
                        <a:solidFill>
                          <a:schemeClr val="tx1"/>
                        </a:solidFill>
                        <a:latin typeface="+mn-lt"/>
                      </a:endParaRPr>
                    </a:p>
                  </a:txBody>
                  <a:tcPr/>
                </a:tc>
                <a:tc>
                  <a:txBody>
                    <a:bodyPr/>
                    <a:lstStyle/>
                    <a:p>
                      <a:r>
                        <a:rPr lang="zh-CN" altLang="en-US" b="0">
                          <a:solidFill>
                            <a:schemeClr val="tx1"/>
                          </a:solidFill>
                          <a:effectLst/>
                          <a:latin typeface="+mn-lt"/>
                        </a:rPr>
                        <a:t>追加，如果文件不存在则创建；存在则将数据追加到末尾 </a:t>
                      </a:r>
                      <a:endParaRPr lang="zh-CN" altLang="en-US">
                        <a:solidFill>
                          <a:schemeClr val="tx1"/>
                        </a:solidFill>
                        <a:latin typeface="+mn-lt"/>
                      </a:endParaRPr>
                    </a:p>
                  </a:txBody>
                  <a:tcPr/>
                </a:tc>
                <a:extLst>
                  <a:ext uri="{0D108BD9-81ED-4DB2-BD59-A6C34878D82A}">
                    <a16:rowId xmlns:a16="http://schemas.microsoft.com/office/drawing/2014/main" val="562136415"/>
                  </a:ext>
                </a:extLst>
              </a:tr>
              <a:tr h="370840">
                <a:tc>
                  <a:txBody>
                    <a:bodyPr/>
                    <a:lstStyle/>
                    <a:p>
                      <a:pPr algn="ctr"/>
                      <a:r>
                        <a:rPr lang="en-US" altLang="zh-CN" b="0">
                          <a:solidFill>
                            <a:schemeClr val="tx1"/>
                          </a:solidFill>
                          <a:effectLst/>
                          <a:latin typeface="+mn-lt"/>
                        </a:rPr>
                        <a:t>r+</a:t>
                      </a:r>
                      <a:endParaRPr lang="zh-CN" altLang="en-US">
                        <a:solidFill>
                          <a:schemeClr val="tx1"/>
                        </a:solidFill>
                        <a:latin typeface="+mn-lt"/>
                      </a:endParaRPr>
                    </a:p>
                  </a:txBody>
                  <a:tcPr/>
                </a:tc>
                <a:tc>
                  <a:txBody>
                    <a:bodyPr/>
                    <a:lstStyle/>
                    <a:p>
                      <a:r>
                        <a:rPr lang="zh-CN" altLang="en-US" b="0">
                          <a:solidFill>
                            <a:schemeClr val="tx1"/>
                          </a:solidFill>
                          <a:effectLst/>
                          <a:latin typeface="+mn-lt"/>
                        </a:rPr>
                        <a:t>以</a:t>
                      </a:r>
                      <a:r>
                        <a:rPr lang="en-US" altLang="zh-CN" b="0">
                          <a:solidFill>
                            <a:schemeClr val="tx1"/>
                          </a:solidFill>
                          <a:effectLst/>
                          <a:latin typeface="+mn-lt"/>
                        </a:rPr>
                        <a:t>r</a:t>
                      </a:r>
                      <a:r>
                        <a:rPr lang="zh-CN" altLang="en-US" b="0">
                          <a:solidFill>
                            <a:schemeClr val="tx1"/>
                          </a:solidFill>
                          <a:effectLst/>
                          <a:latin typeface="+mn-lt"/>
                        </a:rPr>
                        <a:t>模式打开文件，附带写的功能</a:t>
                      </a:r>
                      <a:endParaRPr lang="zh-CN" altLang="en-US">
                        <a:solidFill>
                          <a:schemeClr val="tx1"/>
                        </a:solidFill>
                        <a:latin typeface="+mn-lt"/>
                      </a:endParaRPr>
                    </a:p>
                  </a:txBody>
                  <a:tcPr/>
                </a:tc>
                <a:extLst>
                  <a:ext uri="{0D108BD9-81ED-4DB2-BD59-A6C34878D82A}">
                    <a16:rowId xmlns:a16="http://schemas.microsoft.com/office/drawing/2014/main" val="3299795983"/>
                  </a:ext>
                </a:extLst>
              </a:tr>
              <a:tr h="0">
                <a:tc>
                  <a:txBody>
                    <a:bodyPr/>
                    <a:lstStyle/>
                    <a:p>
                      <a:pPr algn="ctr"/>
                      <a:r>
                        <a:rPr lang="en-US" altLang="zh-CN" b="0">
                          <a:solidFill>
                            <a:schemeClr val="tx1"/>
                          </a:solidFill>
                          <a:effectLst/>
                          <a:latin typeface="+mn-lt"/>
                        </a:rPr>
                        <a:t>w+</a:t>
                      </a:r>
                      <a:endParaRPr lang="zh-CN" altLang="en-US">
                        <a:solidFill>
                          <a:schemeClr val="tx1"/>
                        </a:solidFill>
                        <a:latin typeface="+mn-lt"/>
                      </a:endParaRPr>
                    </a:p>
                  </a:txBody>
                  <a:tcPr/>
                </a:tc>
                <a:tc>
                  <a:txBody>
                    <a:bodyPr/>
                    <a:lstStyle/>
                    <a:p>
                      <a:r>
                        <a:rPr lang="zh-CN" altLang="en-US" b="0">
                          <a:solidFill>
                            <a:schemeClr val="tx1"/>
                          </a:solidFill>
                          <a:effectLst/>
                          <a:latin typeface="+mn-lt"/>
                        </a:rPr>
                        <a:t>以</a:t>
                      </a:r>
                      <a:r>
                        <a:rPr lang="en-US" altLang="zh-CN" b="0">
                          <a:solidFill>
                            <a:schemeClr val="tx1"/>
                          </a:solidFill>
                          <a:effectLst/>
                          <a:latin typeface="+mn-lt"/>
                        </a:rPr>
                        <a:t>w</a:t>
                      </a:r>
                      <a:r>
                        <a:rPr lang="zh-CN" altLang="en-US" b="0">
                          <a:solidFill>
                            <a:schemeClr val="tx1"/>
                          </a:solidFill>
                          <a:effectLst/>
                          <a:latin typeface="+mn-lt"/>
                        </a:rPr>
                        <a:t>模式打开文件，附带读的功能</a:t>
                      </a:r>
                      <a:endParaRPr lang="zh-CN" altLang="en-US">
                        <a:solidFill>
                          <a:schemeClr val="tx1"/>
                        </a:solidFill>
                        <a:latin typeface="+mn-lt"/>
                      </a:endParaRPr>
                    </a:p>
                  </a:txBody>
                  <a:tcPr/>
                </a:tc>
                <a:extLst>
                  <a:ext uri="{0D108BD9-81ED-4DB2-BD59-A6C34878D82A}">
                    <a16:rowId xmlns:a16="http://schemas.microsoft.com/office/drawing/2014/main" val="2014151025"/>
                  </a:ext>
                </a:extLst>
              </a:tr>
              <a:tr h="370840">
                <a:tc>
                  <a:txBody>
                    <a:bodyPr/>
                    <a:lstStyle/>
                    <a:p>
                      <a:pPr algn="ctr"/>
                      <a:r>
                        <a:rPr lang="en-US" altLang="zh-CN">
                          <a:solidFill>
                            <a:schemeClr val="tx1"/>
                          </a:solidFill>
                          <a:latin typeface="+mn-lt"/>
                        </a:rPr>
                        <a:t>a+</a:t>
                      </a:r>
                      <a:endParaRPr lang="zh-CN" altLang="en-US">
                        <a:solidFill>
                          <a:schemeClr val="tx1"/>
                        </a:solidFill>
                        <a:latin typeface="+mn-lt"/>
                      </a:endParaRPr>
                    </a:p>
                  </a:txBody>
                  <a:tcPr/>
                </a:tc>
                <a:tc>
                  <a:txBody>
                    <a:bodyPr/>
                    <a:lstStyle/>
                    <a:p>
                      <a:r>
                        <a:rPr lang="zh-CN" altLang="en-US" b="0">
                          <a:solidFill>
                            <a:schemeClr val="tx1"/>
                          </a:solidFill>
                          <a:effectLst/>
                          <a:latin typeface="+mn-lt"/>
                        </a:rPr>
                        <a:t>以</a:t>
                      </a:r>
                      <a:r>
                        <a:rPr lang="en-US" altLang="zh-CN" b="0">
                          <a:solidFill>
                            <a:schemeClr val="tx1"/>
                          </a:solidFill>
                          <a:effectLst/>
                          <a:latin typeface="+mn-lt"/>
                        </a:rPr>
                        <a:t>a</a:t>
                      </a:r>
                      <a:r>
                        <a:rPr lang="zh-CN" altLang="en-US" b="0">
                          <a:solidFill>
                            <a:schemeClr val="tx1"/>
                          </a:solidFill>
                          <a:effectLst/>
                          <a:latin typeface="+mn-lt"/>
                        </a:rPr>
                        <a:t>模式打开文件，附带读的功能</a:t>
                      </a:r>
                      <a:endParaRPr lang="zh-CN" altLang="en-US">
                        <a:solidFill>
                          <a:schemeClr val="tx1"/>
                        </a:solidFill>
                        <a:latin typeface="+mn-lt"/>
                      </a:endParaRPr>
                    </a:p>
                  </a:txBody>
                  <a:tcPr/>
                </a:tc>
                <a:extLst>
                  <a:ext uri="{0D108BD9-81ED-4DB2-BD59-A6C34878D82A}">
                    <a16:rowId xmlns:a16="http://schemas.microsoft.com/office/drawing/2014/main" val="2580850358"/>
                  </a:ext>
                </a:extLst>
              </a:tr>
            </a:tbl>
          </a:graphicData>
        </a:graphic>
      </p:graphicFrame>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zh-CN" altLang="en-US"/>
              <a:t>文件</a:t>
            </a:r>
            <a:r>
              <a:rPr lang="en-US" altLang="zh-CN"/>
              <a:t>I/O</a:t>
            </a:r>
            <a:endParaRPr dirty="0"/>
          </a:p>
        </p:txBody>
      </p:sp>
      <p:sp>
        <p:nvSpPr>
          <p:cNvPr id="6" name="文本占位符 5"/>
          <p:cNvSpPr>
            <a:spLocks noGrp="1"/>
          </p:cNvSpPr>
          <p:nvPr>
            <p:ph type="body" sz="quarter" idx="15"/>
            <p:custDataLst>
              <p:tags r:id="rId3"/>
            </p:custDataLst>
          </p:nvPr>
        </p:nvSpPr>
        <p:spPr>
          <a:xfrm>
            <a:off x="579600" y="1285637"/>
            <a:ext cx="4303485" cy="441965"/>
          </a:xfrm>
        </p:spPr>
        <p:txBody>
          <a:bodyPr>
            <a:noAutofit/>
          </a:bodyPr>
          <a:lstStyle/>
          <a:p>
            <a:r>
              <a:rPr lang="zh-CN" altLang="en-US" b="0">
                <a:solidFill>
                  <a:schemeClr val="tx1"/>
                </a:solidFill>
                <a:effectLst/>
                <a:cs typeface="Arial" panose="020B0604020202020204" pitchFamily="34" charset="0"/>
              </a:rPr>
              <a:t>通过文件的方法可以对文件的</a:t>
            </a:r>
            <a:r>
              <a:rPr lang="en-US" altLang="zh-CN" b="0">
                <a:solidFill>
                  <a:schemeClr val="tx1"/>
                </a:solidFill>
                <a:effectLst/>
                <a:cs typeface="Arial" panose="020B0604020202020204" pitchFamily="34" charset="0"/>
              </a:rPr>
              <a:t>I/O</a:t>
            </a:r>
            <a:r>
              <a:rPr lang="zh-CN" altLang="en-US" b="0">
                <a:solidFill>
                  <a:schemeClr val="tx1"/>
                </a:solidFill>
                <a:effectLst/>
                <a:cs typeface="Arial" panose="020B0604020202020204" pitchFamily="34" charset="0"/>
              </a:rPr>
              <a:t>操作。</a:t>
            </a:r>
          </a:p>
        </p:txBody>
      </p:sp>
      <p:graphicFrame>
        <p:nvGraphicFramePr>
          <p:cNvPr id="2" name="表格 6">
            <a:extLst>
              <a:ext uri="{FF2B5EF4-FFF2-40B4-BE49-F238E27FC236}">
                <a16:creationId xmlns:a16="http://schemas.microsoft.com/office/drawing/2014/main" id="{CE439886-C9E1-6AB4-063D-3BD4A0A837F9}"/>
              </a:ext>
            </a:extLst>
          </p:cNvPr>
          <p:cNvGraphicFramePr>
            <a:graphicFrameLocks noGrp="1"/>
          </p:cNvGraphicFramePr>
          <p:nvPr>
            <p:extLst>
              <p:ext uri="{D42A27DB-BD31-4B8C-83A1-F6EECF244321}">
                <p14:modId xmlns:p14="http://schemas.microsoft.com/office/powerpoint/2010/main" val="4166459035"/>
              </p:ext>
            </p:extLst>
          </p:nvPr>
        </p:nvGraphicFramePr>
        <p:xfrm>
          <a:off x="579600" y="2116859"/>
          <a:ext cx="6038016" cy="2219960"/>
        </p:xfrm>
        <a:graphic>
          <a:graphicData uri="http://schemas.openxmlformats.org/drawingml/2006/table">
            <a:tbl>
              <a:tblPr firstRow="1" bandRow="1">
                <a:tableStyleId>{5C22544A-7EE6-4342-B048-85BDC9FD1C3A}</a:tableStyleId>
              </a:tblPr>
              <a:tblGrid>
                <a:gridCol w="1564749">
                  <a:extLst>
                    <a:ext uri="{9D8B030D-6E8A-4147-A177-3AD203B41FA5}">
                      <a16:colId xmlns:a16="http://schemas.microsoft.com/office/drawing/2014/main" val="449392638"/>
                    </a:ext>
                  </a:extLst>
                </a:gridCol>
                <a:gridCol w="4473267">
                  <a:extLst>
                    <a:ext uri="{9D8B030D-6E8A-4147-A177-3AD203B41FA5}">
                      <a16:colId xmlns:a16="http://schemas.microsoft.com/office/drawing/2014/main" val="3974416881"/>
                    </a:ext>
                  </a:extLst>
                </a:gridCol>
              </a:tblGrid>
              <a:tr h="370840">
                <a:tc>
                  <a:txBody>
                    <a:bodyPr/>
                    <a:lstStyle/>
                    <a:p>
                      <a:pPr algn="ctr"/>
                      <a:r>
                        <a:rPr lang="zh-CN" altLang="en-US">
                          <a:latin typeface="+mn-lt"/>
                        </a:rPr>
                        <a:t>方法</a:t>
                      </a:r>
                    </a:p>
                  </a:txBody>
                  <a:tcPr/>
                </a:tc>
                <a:tc>
                  <a:txBody>
                    <a:bodyPr/>
                    <a:lstStyle/>
                    <a:p>
                      <a:pPr algn="ctr"/>
                      <a:r>
                        <a:rPr lang="zh-CN" altLang="en-US">
                          <a:latin typeface="+mn-lt"/>
                        </a:rPr>
                        <a:t>功能</a:t>
                      </a:r>
                    </a:p>
                  </a:txBody>
                  <a:tcPr/>
                </a:tc>
                <a:extLst>
                  <a:ext uri="{0D108BD9-81ED-4DB2-BD59-A6C34878D82A}">
                    <a16:rowId xmlns:a16="http://schemas.microsoft.com/office/drawing/2014/main" val="1142201096"/>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b="0" kern="1200">
                          <a:solidFill>
                            <a:schemeClr val="dk1"/>
                          </a:solidFill>
                          <a:effectLst/>
                          <a:latin typeface="+mn-lt"/>
                          <a:ea typeface="+mn-ea"/>
                          <a:cs typeface="+mn-cs"/>
                        </a:rPr>
                        <a:t>read()</a:t>
                      </a:r>
                    </a:p>
                  </a:txBody>
                  <a:tcPr anchor="ctr" anchorCtr="1"/>
                </a:tc>
                <a:tc>
                  <a:txBody>
                    <a:bodyPr/>
                    <a:lstStyle/>
                    <a:p>
                      <a:r>
                        <a:rPr lang="zh-CN" altLang="en-US" sz="1800" b="0" kern="1200">
                          <a:solidFill>
                            <a:schemeClr val="dk1"/>
                          </a:solidFill>
                          <a:effectLst/>
                          <a:latin typeface="+mn-lt"/>
                          <a:ea typeface="+mn-ea"/>
                          <a:cs typeface="+mn-cs"/>
                        </a:rPr>
                        <a:t>默认读取全部，可设置读取个数</a:t>
                      </a:r>
                    </a:p>
                  </a:txBody>
                  <a:tcPr/>
                </a:tc>
                <a:extLst>
                  <a:ext uri="{0D108BD9-81ED-4DB2-BD59-A6C34878D82A}">
                    <a16:rowId xmlns:a16="http://schemas.microsoft.com/office/drawing/2014/main" val="525058167"/>
                  </a:ext>
                </a:extLst>
              </a:tr>
              <a:tr h="370840">
                <a:tc>
                  <a:txBody>
                    <a:bodyPr/>
                    <a:lstStyle/>
                    <a:p>
                      <a:r>
                        <a:rPr lang="en-US" altLang="zh-CN" sz="1800" b="0" kern="1200">
                          <a:solidFill>
                            <a:schemeClr val="dk1"/>
                          </a:solidFill>
                          <a:effectLst/>
                          <a:latin typeface="+mn-lt"/>
                          <a:ea typeface="+mn-ea"/>
                          <a:cs typeface="+mn-cs"/>
                        </a:rPr>
                        <a:t>readline()</a:t>
                      </a:r>
                    </a:p>
                  </a:txBody>
                  <a:tcPr anchor="ctr" anchorCtr="1"/>
                </a:tc>
                <a:tc>
                  <a:txBody>
                    <a:bodyPr/>
                    <a:lstStyle/>
                    <a:p>
                      <a:r>
                        <a:rPr lang="zh-CN" altLang="en-US" sz="1800" b="0" kern="1200">
                          <a:solidFill>
                            <a:schemeClr val="dk1"/>
                          </a:solidFill>
                          <a:effectLst/>
                          <a:latin typeface="+mn-lt"/>
                          <a:ea typeface="+mn-ea"/>
                          <a:cs typeface="+mn-cs"/>
                        </a:rPr>
                        <a:t>读取每行数据，可设置读取个数</a:t>
                      </a:r>
                    </a:p>
                  </a:txBody>
                  <a:tcPr/>
                </a:tc>
                <a:extLst>
                  <a:ext uri="{0D108BD9-81ED-4DB2-BD59-A6C34878D82A}">
                    <a16:rowId xmlns:a16="http://schemas.microsoft.com/office/drawing/2014/main" val="344893079"/>
                  </a:ext>
                </a:extLst>
              </a:tr>
              <a:tr h="370840">
                <a:tc>
                  <a:txBody>
                    <a:bodyPr/>
                    <a:lstStyle/>
                    <a:p>
                      <a:r>
                        <a:rPr lang="en-US" altLang="zh-CN" sz="1800" b="0" kern="1200">
                          <a:solidFill>
                            <a:schemeClr val="dk1"/>
                          </a:solidFill>
                          <a:effectLst/>
                          <a:latin typeface="+mn-lt"/>
                          <a:ea typeface="+mn-ea"/>
                          <a:cs typeface="+mn-cs"/>
                        </a:rPr>
                        <a:t>readlines()</a:t>
                      </a:r>
                    </a:p>
                  </a:txBody>
                  <a:tcPr anchor="ctr" anchorCtr="1"/>
                </a:tc>
                <a:tc>
                  <a:txBody>
                    <a:bodyPr/>
                    <a:lstStyle/>
                    <a:p>
                      <a:r>
                        <a:rPr lang="zh-CN" altLang="en-US" sz="1800" b="0" kern="1200">
                          <a:solidFill>
                            <a:schemeClr val="dk1"/>
                          </a:solidFill>
                          <a:effectLst/>
                          <a:latin typeface="+mn-lt"/>
                          <a:ea typeface="+mn-ea"/>
                          <a:cs typeface="+mn-cs"/>
                        </a:rPr>
                        <a:t>读取所有数据行，以列表形式返回</a:t>
                      </a:r>
                    </a:p>
                  </a:txBody>
                  <a:tcPr/>
                </a:tc>
                <a:extLst>
                  <a:ext uri="{0D108BD9-81ED-4DB2-BD59-A6C34878D82A}">
                    <a16:rowId xmlns:a16="http://schemas.microsoft.com/office/drawing/2014/main" val="562136415"/>
                  </a:ext>
                </a:extLst>
              </a:tr>
              <a:tr h="370840">
                <a:tc>
                  <a:txBody>
                    <a:bodyPr/>
                    <a:lstStyle/>
                    <a:p>
                      <a:r>
                        <a:rPr lang="en-US" altLang="zh-CN" sz="1800" b="0" kern="1200">
                          <a:solidFill>
                            <a:schemeClr val="dk1"/>
                          </a:solidFill>
                          <a:effectLst/>
                          <a:latin typeface="+mn-lt"/>
                          <a:ea typeface="+mn-ea"/>
                          <a:cs typeface="+mn-cs"/>
                        </a:rPr>
                        <a:t>write()</a:t>
                      </a:r>
                    </a:p>
                  </a:txBody>
                  <a:tcPr anchor="ctr" anchorCtr="1"/>
                </a:tc>
                <a:tc>
                  <a:txBody>
                    <a:bodyPr/>
                    <a:lstStyle/>
                    <a:p>
                      <a:r>
                        <a:rPr lang="zh-CN" altLang="en-US" sz="1800" b="0" kern="1200">
                          <a:solidFill>
                            <a:schemeClr val="dk1"/>
                          </a:solidFill>
                          <a:effectLst/>
                          <a:latin typeface="+mn-lt"/>
                          <a:ea typeface="+mn-ea"/>
                          <a:cs typeface="+mn-cs"/>
                        </a:rPr>
                        <a:t>写入数据</a:t>
                      </a:r>
                    </a:p>
                  </a:txBody>
                  <a:tcPr/>
                </a:tc>
                <a:extLst>
                  <a:ext uri="{0D108BD9-81ED-4DB2-BD59-A6C34878D82A}">
                    <a16:rowId xmlns:a16="http://schemas.microsoft.com/office/drawing/2014/main" val="3299795983"/>
                  </a:ext>
                </a:extLst>
              </a:tr>
              <a:tr h="0">
                <a:tc>
                  <a:txBody>
                    <a:bodyPr/>
                    <a:lstStyle/>
                    <a:p>
                      <a:r>
                        <a:rPr lang="en-US" altLang="zh-CN" sz="1800" b="0" kern="1200">
                          <a:solidFill>
                            <a:schemeClr val="dk1"/>
                          </a:solidFill>
                          <a:effectLst/>
                          <a:latin typeface="+mn-lt"/>
                          <a:ea typeface="+mn-ea"/>
                          <a:cs typeface="+mn-cs"/>
                        </a:rPr>
                        <a:t>writelines()</a:t>
                      </a:r>
                    </a:p>
                  </a:txBody>
                  <a:tcPr anchor="ctr" anchorCtr="1"/>
                </a:tc>
                <a:tc>
                  <a:txBody>
                    <a:bodyPr/>
                    <a:lstStyle/>
                    <a:p>
                      <a:r>
                        <a:rPr lang="zh-CN" altLang="en-US" sz="1800" b="0" kern="1200">
                          <a:solidFill>
                            <a:schemeClr val="dk1"/>
                          </a:solidFill>
                          <a:effectLst/>
                          <a:latin typeface="+mn-lt"/>
                          <a:ea typeface="+mn-ea"/>
                          <a:cs typeface="+mn-cs"/>
                        </a:rPr>
                        <a:t>写入一组数据</a:t>
                      </a:r>
                    </a:p>
                  </a:txBody>
                  <a:tcPr/>
                </a:tc>
                <a:extLst>
                  <a:ext uri="{0D108BD9-81ED-4DB2-BD59-A6C34878D82A}">
                    <a16:rowId xmlns:a16="http://schemas.microsoft.com/office/drawing/2014/main" val="2014151025"/>
                  </a:ext>
                </a:extLst>
              </a:tr>
            </a:tbl>
          </a:graphicData>
        </a:graphic>
      </p:graphicFrame>
    </p:spTree>
    <p:custDataLst>
      <p:tags r:id="rId1"/>
    </p:custDataLst>
    <p:extLst>
      <p:ext uri="{BB962C8B-B14F-4D97-AF65-F5344CB8AC3E}">
        <p14:creationId xmlns:p14="http://schemas.microsoft.com/office/powerpoint/2010/main" val="25050959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a:xfrm>
            <a:off x="579600" y="239033"/>
            <a:ext cx="11037600" cy="441964"/>
          </a:xfrm>
        </p:spPr>
        <p:txBody>
          <a:bodyPr>
            <a:normAutofit fontScale="90000"/>
          </a:bodyPr>
          <a:lstStyle/>
          <a:p>
            <a:r>
              <a:rPr lang="en-US" altLang="zh-CN"/>
              <a:t>Demo</a:t>
            </a:r>
            <a:r>
              <a:rPr lang="zh-CN" altLang="en-US"/>
              <a:t>：解析单词</a:t>
            </a:r>
            <a:endParaRPr dirty="0"/>
          </a:p>
        </p:txBody>
      </p:sp>
      <p:graphicFrame>
        <p:nvGraphicFramePr>
          <p:cNvPr id="10" name="表格 9">
            <a:extLst>
              <a:ext uri="{FF2B5EF4-FFF2-40B4-BE49-F238E27FC236}">
                <a16:creationId xmlns:a16="http://schemas.microsoft.com/office/drawing/2014/main" id="{45FC8A9F-2F07-D727-FF46-771169DD87BB}"/>
              </a:ext>
            </a:extLst>
          </p:cNvPr>
          <p:cNvGraphicFramePr/>
          <p:nvPr>
            <p:custDataLst>
              <p:tags r:id="rId3"/>
            </p:custDataLst>
            <p:extLst>
              <p:ext uri="{D42A27DB-BD31-4B8C-83A1-F6EECF244321}">
                <p14:modId xmlns:p14="http://schemas.microsoft.com/office/powerpoint/2010/main" val="375556162"/>
              </p:ext>
            </p:extLst>
          </p:nvPr>
        </p:nvGraphicFramePr>
        <p:xfrm>
          <a:off x="8033846" y="1310310"/>
          <a:ext cx="1477800" cy="5029200"/>
        </p:xfrm>
        <a:graphic>
          <a:graphicData uri="http://schemas.openxmlformats.org/drawingml/2006/table">
            <a:tbl>
              <a:tblPr firstRow="1" bandRow="1">
                <a:tableStyleId>{5C22544A-7EE6-4342-B048-85BDC9FD1C3A}</a:tableStyleId>
              </a:tblPr>
              <a:tblGrid>
                <a:gridCol w="1477800">
                  <a:extLst>
                    <a:ext uri="{9D8B030D-6E8A-4147-A177-3AD203B41FA5}">
                      <a16:colId xmlns:a16="http://schemas.microsoft.com/office/drawing/2014/main" val="20000"/>
                    </a:ext>
                  </a:extLst>
                </a:gridCol>
              </a:tblGrid>
              <a:tr h="1250009">
                <a:tc>
                  <a:txBody>
                    <a:bodyPr/>
                    <a:lstStyle/>
                    <a:p>
                      <a:r>
                        <a:rPr lang="en-US" altLang="zh-CN" sz="1800" b="1" kern="1200">
                          <a:solidFill>
                            <a:schemeClr val="tx1"/>
                          </a:solidFill>
                          <a:effectLst/>
                          <a:latin typeface="+mn-lt"/>
                          <a:ea typeface="+mn-ea"/>
                          <a:cs typeface="+mn-cs"/>
                        </a:rPr>
                        <a:t>words.txt</a:t>
                      </a:r>
                    </a:p>
                    <a:p>
                      <a:r>
                        <a:rPr lang="en-US" altLang="zh-CN" sz="1800" b="0" kern="1200">
                          <a:solidFill>
                            <a:schemeClr val="tx1"/>
                          </a:solidFill>
                          <a:effectLst/>
                          <a:latin typeface="+mn-lt"/>
                          <a:ea typeface="+mn-ea"/>
                          <a:cs typeface="+mn-cs"/>
                        </a:rPr>
                        <a:t>Talk</a:t>
                      </a:r>
                    </a:p>
                    <a:p>
                      <a:r>
                        <a:rPr lang="en-US" altLang="zh-CN" sz="1800" b="0" kern="1200">
                          <a:solidFill>
                            <a:schemeClr val="tx1"/>
                          </a:solidFill>
                          <a:effectLst/>
                          <a:latin typeface="+mn-lt"/>
                          <a:ea typeface="+mn-ea"/>
                          <a:cs typeface="+mn-cs"/>
                        </a:rPr>
                        <a:t>is</a:t>
                      </a:r>
                    </a:p>
                    <a:p>
                      <a:r>
                        <a:rPr lang="en-US" altLang="zh-CN" sz="1800" b="0" kern="1200">
                          <a:solidFill>
                            <a:schemeClr val="tx1"/>
                          </a:solidFill>
                          <a:effectLst/>
                          <a:latin typeface="+mn-lt"/>
                          <a:ea typeface="+mn-ea"/>
                          <a:cs typeface="+mn-cs"/>
                        </a:rPr>
                        <a:t>cheap</a:t>
                      </a:r>
                    </a:p>
                    <a:p>
                      <a:r>
                        <a:rPr lang="en-US" altLang="zh-CN" sz="1800" b="0" kern="1200">
                          <a:solidFill>
                            <a:schemeClr val="tx1"/>
                          </a:solidFill>
                          <a:effectLst/>
                          <a:latin typeface="+mn-lt"/>
                          <a:ea typeface="+mn-ea"/>
                          <a:cs typeface="+mn-cs"/>
                        </a:rPr>
                        <a:t>Show</a:t>
                      </a:r>
                    </a:p>
                    <a:p>
                      <a:r>
                        <a:rPr lang="en-US" altLang="zh-CN" sz="1800" b="0" kern="1200">
                          <a:solidFill>
                            <a:schemeClr val="tx1"/>
                          </a:solidFill>
                          <a:effectLst/>
                          <a:latin typeface="+mn-lt"/>
                          <a:ea typeface="+mn-ea"/>
                          <a:cs typeface="+mn-cs"/>
                        </a:rPr>
                        <a:t>me</a:t>
                      </a:r>
                    </a:p>
                    <a:p>
                      <a:r>
                        <a:rPr lang="en-US" altLang="zh-CN" sz="1800" b="0" kern="1200">
                          <a:solidFill>
                            <a:schemeClr val="tx1"/>
                          </a:solidFill>
                          <a:effectLst/>
                          <a:latin typeface="+mn-lt"/>
                          <a:ea typeface="+mn-ea"/>
                          <a:cs typeface="+mn-cs"/>
                        </a:rPr>
                        <a:t>the</a:t>
                      </a:r>
                    </a:p>
                    <a:p>
                      <a:r>
                        <a:rPr lang="en-US" altLang="zh-CN" sz="1800" b="0" kern="1200">
                          <a:solidFill>
                            <a:schemeClr val="tx1"/>
                          </a:solidFill>
                          <a:effectLst/>
                          <a:latin typeface="+mn-lt"/>
                          <a:ea typeface="+mn-ea"/>
                          <a:cs typeface="+mn-cs"/>
                        </a:rPr>
                        <a:t>code</a:t>
                      </a:r>
                    </a:p>
                    <a:p>
                      <a:r>
                        <a:rPr lang="en-US" altLang="zh-CN" sz="1800" b="0" kern="1200">
                          <a:solidFill>
                            <a:schemeClr val="tx1"/>
                          </a:solidFill>
                          <a:effectLst/>
                          <a:latin typeface="+mn-lt"/>
                          <a:ea typeface="+mn-ea"/>
                          <a:cs typeface="+mn-cs"/>
                        </a:rPr>
                        <a:t>Code</a:t>
                      </a:r>
                    </a:p>
                    <a:p>
                      <a:r>
                        <a:rPr lang="en-US" altLang="zh-CN" sz="1800" b="0" kern="1200">
                          <a:solidFill>
                            <a:schemeClr val="tx1"/>
                          </a:solidFill>
                          <a:effectLst/>
                          <a:latin typeface="+mn-lt"/>
                          <a:ea typeface="+mn-ea"/>
                          <a:cs typeface="+mn-cs"/>
                        </a:rPr>
                        <a:t>never</a:t>
                      </a:r>
                    </a:p>
                    <a:p>
                      <a:r>
                        <a:rPr lang="en-US" altLang="zh-CN" sz="1800" b="0" kern="1200">
                          <a:solidFill>
                            <a:schemeClr val="tx1"/>
                          </a:solidFill>
                          <a:effectLst/>
                          <a:latin typeface="+mn-lt"/>
                          <a:ea typeface="+mn-ea"/>
                          <a:cs typeface="+mn-cs"/>
                        </a:rPr>
                        <a:t>lies</a:t>
                      </a:r>
                    </a:p>
                    <a:p>
                      <a:r>
                        <a:rPr lang="en-US" altLang="zh-CN" sz="1800" b="0" kern="1200">
                          <a:solidFill>
                            <a:schemeClr val="tx1"/>
                          </a:solidFill>
                          <a:effectLst/>
                          <a:latin typeface="+mn-lt"/>
                          <a:ea typeface="+mn-ea"/>
                          <a:cs typeface="+mn-cs"/>
                        </a:rPr>
                        <a:t>comments</a:t>
                      </a:r>
                    </a:p>
                    <a:p>
                      <a:r>
                        <a:rPr lang="en-US" altLang="zh-CN" sz="1800" b="0" kern="1200">
                          <a:solidFill>
                            <a:schemeClr val="tx1"/>
                          </a:solidFill>
                          <a:effectLst/>
                          <a:latin typeface="+mn-lt"/>
                          <a:ea typeface="+mn-ea"/>
                          <a:cs typeface="+mn-cs"/>
                        </a:rPr>
                        <a:t>sometimes</a:t>
                      </a:r>
                    </a:p>
                    <a:p>
                      <a:r>
                        <a:rPr lang="en-US" altLang="zh-CN" sz="1800" b="0" kern="1200">
                          <a:solidFill>
                            <a:schemeClr val="tx1"/>
                          </a:solidFill>
                          <a:effectLst/>
                          <a:latin typeface="+mn-lt"/>
                          <a:ea typeface="+mn-ea"/>
                          <a:cs typeface="+mn-cs"/>
                        </a:rPr>
                        <a:t>do</a:t>
                      </a:r>
                    </a:p>
                    <a:p>
                      <a:r>
                        <a:rPr lang="en-US" altLang="zh-CN" sz="1800" b="0" kern="1200">
                          <a:solidFill>
                            <a:schemeClr val="tx1"/>
                          </a:solidFill>
                          <a:effectLst/>
                          <a:latin typeface="+mn-lt"/>
                          <a:ea typeface="+mn-ea"/>
                          <a:cs typeface="+mn-cs"/>
                        </a:rPr>
                        <a:t>Stay</a:t>
                      </a:r>
                    </a:p>
                    <a:p>
                      <a:r>
                        <a:rPr lang="en-US" altLang="zh-CN" sz="1800" b="0" kern="1200">
                          <a:solidFill>
                            <a:schemeClr val="tx1"/>
                          </a:solidFill>
                          <a:effectLst/>
                          <a:latin typeface="+mn-lt"/>
                          <a:ea typeface="+mn-ea"/>
                          <a:cs typeface="+mn-cs"/>
                        </a:rPr>
                        <a:t>Hungry</a:t>
                      </a:r>
                    </a:p>
                    <a:p>
                      <a:r>
                        <a:rPr lang="en-US" altLang="zh-CN" sz="1800" b="0" kern="1200">
                          <a:solidFill>
                            <a:schemeClr val="tx1"/>
                          </a:solidFill>
                          <a:effectLst/>
                          <a:latin typeface="+mn-lt"/>
                          <a:ea typeface="+mn-ea"/>
                          <a:cs typeface="+mn-cs"/>
                        </a:rPr>
                        <a:t>Stay</a:t>
                      </a:r>
                    </a:p>
                    <a:p>
                      <a:r>
                        <a:rPr lang="en-US" altLang="zh-CN" sz="1800" b="0" kern="1200">
                          <a:solidFill>
                            <a:schemeClr val="tx1"/>
                          </a:solidFill>
                          <a:effectLst/>
                          <a:latin typeface="+mn-lt"/>
                          <a:ea typeface="+mn-ea"/>
                          <a:cs typeface="+mn-cs"/>
                        </a:rPr>
                        <a:t>Foolish</a:t>
                      </a:r>
                    </a:p>
                  </a:txBody>
                  <a:tcPr>
                    <a:solidFill>
                      <a:schemeClr val="accent6">
                        <a:lumMod val="20000"/>
                        <a:lumOff val="80000"/>
                      </a:schemeClr>
                    </a:solidFill>
                  </a:tcPr>
                </a:tc>
                <a:extLst>
                  <a:ext uri="{0D108BD9-81ED-4DB2-BD59-A6C34878D82A}">
                    <a16:rowId xmlns:a16="http://schemas.microsoft.com/office/drawing/2014/main" val="10000"/>
                  </a:ext>
                </a:extLst>
              </a:tr>
            </a:tbl>
          </a:graphicData>
        </a:graphic>
      </p:graphicFrame>
      <p:graphicFrame>
        <p:nvGraphicFramePr>
          <p:cNvPr id="2" name="表格 1">
            <a:extLst>
              <a:ext uri="{FF2B5EF4-FFF2-40B4-BE49-F238E27FC236}">
                <a16:creationId xmlns:a16="http://schemas.microsoft.com/office/drawing/2014/main" id="{2A503CCC-6F7D-0597-F67F-5301397D179C}"/>
              </a:ext>
            </a:extLst>
          </p:cNvPr>
          <p:cNvGraphicFramePr/>
          <p:nvPr>
            <p:custDataLst>
              <p:tags r:id="rId4"/>
            </p:custDataLst>
            <p:extLst>
              <p:ext uri="{D42A27DB-BD31-4B8C-83A1-F6EECF244321}">
                <p14:modId xmlns:p14="http://schemas.microsoft.com/office/powerpoint/2010/main" val="320911276"/>
              </p:ext>
            </p:extLst>
          </p:nvPr>
        </p:nvGraphicFramePr>
        <p:xfrm>
          <a:off x="579600" y="1310310"/>
          <a:ext cx="4652277" cy="1250009"/>
        </p:xfrm>
        <a:graphic>
          <a:graphicData uri="http://schemas.openxmlformats.org/drawingml/2006/table">
            <a:tbl>
              <a:tblPr firstRow="1" bandRow="1">
                <a:tableStyleId>{5C22544A-7EE6-4342-B048-85BDC9FD1C3A}</a:tableStyleId>
              </a:tblPr>
              <a:tblGrid>
                <a:gridCol w="4652277">
                  <a:extLst>
                    <a:ext uri="{9D8B030D-6E8A-4147-A177-3AD203B41FA5}">
                      <a16:colId xmlns:a16="http://schemas.microsoft.com/office/drawing/2014/main" val="20000"/>
                    </a:ext>
                  </a:extLst>
                </a:gridCol>
              </a:tblGrid>
              <a:tr h="1250009">
                <a:tc>
                  <a:txBody>
                    <a:bodyPr/>
                    <a:lstStyle/>
                    <a:p>
                      <a:r>
                        <a:rPr lang="en-US" altLang="zh-CN" sz="1800" b="1" kern="1200">
                          <a:solidFill>
                            <a:schemeClr val="tx1"/>
                          </a:solidFill>
                          <a:effectLst/>
                          <a:latin typeface="+mn-lt"/>
                          <a:ea typeface="+mn-ea"/>
                          <a:cs typeface="+mn-cs"/>
                        </a:rPr>
                        <a:t>quotes.txt</a:t>
                      </a:r>
                      <a:endParaRPr lang="it-IT" altLang="zh-CN" sz="1800" b="1" kern="1200">
                        <a:solidFill>
                          <a:schemeClr val="tx1"/>
                        </a:solidFill>
                        <a:effectLst/>
                        <a:latin typeface="+mn-lt"/>
                        <a:ea typeface="+mn-ea"/>
                        <a:cs typeface="+mn-cs"/>
                      </a:endParaRPr>
                    </a:p>
                    <a:p>
                      <a:r>
                        <a:rPr lang="en-US" altLang="zh-CN" sz="1800" b="0" kern="1200">
                          <a:solidFill>
                            <a:schemeClr val="tx1"/>
                          </a:solidFill>
                          <a:effectLst/>
                          <a:latin typeface="+mn-lt"/>
                          <a:ea typeface="+mn-ea"/>
                          <a:cs typeface="+mn-cs"/>
                        </a:rPr>
                        <a:t>Talk is cheap. Show me the code.</a:t>
                      </a:r>
                    </a:p>
                    <a:p>
                      <a:r>
                        <a:rPr lang="en-US" altLang="zh-CN" sz="1800" b="0" kern="1200">
                          <a:solidFill>
                            <a:schemeClr val="tx1"/>
                          </a:solidFill>
                          <a:effectLst/>
                          <a:latin typeface="+mn-lt"/>
                          <a:ea typeface="+mn-ea"/>
                          <a:cs typeface="+mn-cs"/>
                        </a:rPr>
                        <a:t>Code never lies, comments sometimes do.</a:t>
                      </a:r>
                    </a:p>
                    <a:p>
                      <a:r>
                        <a:rPr lang="en-US" altLang="zh-CN" sz="1800" b="0" kern="1200">
                          <a:solidFill>
                            <a:schemeClr val="tx1"/>
                          </a:solidFill>
                          <a:effectLst/>
                          <a:latin typeface="+mn-lt"/>
                          <a:ea typeface="+mn-ea"/>
                          <a:cs typeface="+mn-cs"/>
                        </a:rPr>
                        <a:t>Stay Hungry Stay Foolish.</a:t>
                      </a:r>
                    </a:p>
                  </a:txBody>
                  <a:tcPr>
                    <a:solidFill>
                      <a:schemeClr val="accent6">
                        <a:lumMod val="20000"/>
                        <a:lumOff val="80000"/>
                      </a:schemeClr>
                    </a:solidFill>
                  </a:tcPr>
                </a:tc>
                <a:extLst>
                  <a:ext uri="{0D108BD9-81ED-4DB2-BD59-A6C34878D82A}">
                    <a16:rowId xmlns:a16="http://schemas.microsoft.com/office/drawing/2014/main" val="10000"/>
                  </a:ext>
                </a:extLst>
              </a:tr>
            </a:tbl>
          </a:graphicData>
        </a:graphic>
      </p:graphicFrame>
      <p:sp>
        <p:nvSpPr>
          <p:cNvPr id="4" name="文本框 3">
            <a:extLst>
              <a:ext uri="{FF2B5EF4-FFF2-40B4-BE49-F238E27FC236}">
                <a16:creationId xmlns:a16="http://schemas.microsoft.com/office/drawing/2014/main" id="{19EAC44B-2F1C-53B8-8437-9CADED58EBD2}"/>
              </a:ext>
            </a:extLst>
          </p:cNvPr>
          <p:cNvSpPr txBox="1"/>
          <p:nvPr/>
        </p:nvSpPr>
        <p:spPr>
          <a:xfrm>
            <a:off x="579600" y="2760683"/>
            <a:ext cx="6539845" cy="3416320"/>
          </a:xfrm>
          <a:prstGeom prst="rect">
            <a:avLst/>
          </a:prstGeom>
          <a:noFill/>
        </p:spPr>
        <p:txBody>
          <a:bodyPr wrap="square">
            <a:spAutoFit/>
          </a:bodyPr>
          <a:lstStyle/>
          <a:p>
            <a:pPr algn="l"/>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import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string</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output_file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880088"/>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open</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"words.txt"</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"w"</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with</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880088"/>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open</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"quotes.txt"</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as</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file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for</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line </a:t>
            </a:r>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in</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file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words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line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split</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for</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word </a:t>
            </a:r>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in</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words</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word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word</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strip</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string</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punctuation</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output_file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write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word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"\n"</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output_file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close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p:txBody>
      </p:sp>
    </p:spTree>
    <p:custDataLst>
      <p:tags r:id="rId1"/>
    </p:custDataLst>
    <p:extLst>
      <p:ext uri="{BB962C8B-B14F-4D97-AF65-F5344CB8AC3E}">
        <p14:creationId xmlns:p14="http://schemas.microsoft.com/office/powerpoint/2010/main" val="38738514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custDataLst>
              <p:tags r:id="rId2"/>
            </p:custDataLst>
          </p:nvPr>
        </p:nvSpPr>
        <p:spPr>
          <a:xfrm>
            <a:off x="4186555" y="2959735"/>
            <a:ext cx="3817620" cy="939165"/>
          </a:xfrm>
        </p:spPr>
        <p:txBody>
          <a:bodyPr/>
          <a:lstStyle/>
          <a:p>
            <a:pPr algn="ctr"/>
            <a:r>
              <a:rPr lang="en-US" altLang="zh-CN"/>
              <a:t>csv</a:t>
            </a:r>
            <a:endParaRPr lang="zh-CN" altLang="en-US" dirty="0"/>
          </a:p>
        </p:txBody>
      </p:sp>
      <p:sp>
        <p:nvSpPr>
          <p:cNvPr id="2" name="文本框 1"/>
          <p:cNvSpPr txBox="1"/>
          <p:nvPr>
            <p:custDataLst>
              <p:tags r:id="rId3"/>
            </p:custDataLst>
          </p:nvPr>
        </p:nvSpPr>
        <p:spPr>
          <a:xfrm>
            <a:off x="5622290" y="386715"/>
            <a:ext cx="946150" cy="561975"/>
          </a:xfrm>
          <a:prstGeom prst="rect">
            <a:avLst/>
          </a:prstGeom>
          <a:noFill/>
        </p:spPr>
        <p:txBody>
          <a:bodyPr wrap="square" lIns="90000" tIns="46800" rIns="90000" bIns="46800" rtlCol="0">
            <a:noAutofit/>
          </a:bodyPr>
          <a:lstStyle/>
          <a:p>
            <a:pPr algn="dist"/>
            <a:r>
              <a:rPr lang="en-US" altLang="zh-CN" sz="3000" dirty="0">
                <a:solidFill>
                  <a:schemeClr val="bg1"/>
                </a:solidFill>
                <a:latin typeface="Arial" panose="020B0604020202020204" pitchFamily="34" charset="0"/>
                <a:ea typeface="微软雅黑" panose="020B0503020204020204" charset="-122"/>
              </a:rPr>
              <a:t>C</a:t>
            </a:r>
          </a:p>
        </p:txBody>
      </p:sp>
    </p:spTree>
    <p:custDataLst>
      <p:tags r:id="rId1"/>
    </p:custDataLst>
    <p:extLst>
      <p:ext uri="{BB962C8B-B14F-4D97-AF65-F5344CB8AC3E}">
        <p14:creationId xmlns:p14="http://schemas.microsoft.com/office/powerpoint/2010/main" val="8831996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ltLang="zh-CN"/>
              <a:t>csv</a:t>
            </a:r>
            <a:endParaRPr dirty="0"/>
          </a:p>
        </p:txBody>
      </p:sp>
      <p:sp>
        <p:nvSpPr>
          <p:cNvPr id="6" name="文本占位符 5"/>
          <p:cNvSpPr>
            <a:spLocks noGrp="1"/>
          </p:cNvSpPr>
          <p:nvPr>
            <p:ph type="body" sz="quarter" idx="15"/>
            <p:custDataLst>
              <p:tags r:id="rId3"/>
            </p:custDataLst>
          </p:nvPr>
        </p:nvSpPr>
        <p:spPr>
          <a:xfrm>
            <a:off x="579599" y="1218640"/>
            <a:ext cx="10317787" cy="1929913"/>
          </a:xfrm>
        </p:spPr>
        <p:txBody>
          <a:bodyPr>
            <a:noAutofit/>
          </a:bodyPr>
          <a:lstStyle/>
          <a:p>
            <a:r>
              <a:rPr lang="en-US" altLang="zh-CN" b="0">
                <a:solidFill>
                  <a:srgbClr val="FF0000"/>
                </a:solidFill>
                <a:effectLst/>
                <a:cs typeface="Arial" panose="020B0604020202020204" pitchFamily="34" charset="0"/>
              </a:rPr>
              <a:t>CSV</a:t>
            </a:r>
            <a:r>
              <a:rPr lang="zh-CN" altLang="en-US" b="0">
                <a:solidFill>
                  <a:srgbClr val="FF0000"/>
                </a:solidFill>
                <a:effectLst/>
                <a:cs typeface="Arial" panose="020B0604020202020204" pitchFamily="34" charset="0"/>
              </a:rPr>
              <a:t>（</a:t>
            </a:r>
            <a:r>
              <a:rPr lang="en-US" altLang="zh-CN" b="0">
                <a:solidFill>
                  <a:srgbClr val="FF0000"/>
                </a:solidFill>
                <a:effectLst/>
                <a:cs typeface="Arial" panose="020B0604020202020204" pitchFamily="34" charset="0"/>
              </a:rPr>
              <a:t>Comma-Separated Values</a:t>
            </a:r>
            <a:r>
              <a:rPr lang="zh-CN" altLang="en-US" b="0">
                <a:solidFill>
                  <a:srgbClr val="FF0000"/>
                </a:solidFill>
                <a:effectLst/>
                <a:cs typeface="Arial" panose="020B0604020202020204" pitchFamily="34" charset="0"/>
              </a:rPr>
              <a:t>）</a:t>
            </a:r>
            <a:r>
              <a:rPr lang="zh-CN" altLang="en-US" b="0">
                <a:solidFill>
                  <a:schemeClr val="tx1"/>
                </a:solidFill>
                <a:effectLst/>
                <a:cs typeface="Arial" panose="020B0604020202020204" pitchFamily="34" charset="0"/>
              </a:rPr>
              <a:t>是一种以</a:t>
            </a:r>
            <a:r>
              <a:rPr lang="zh-CN" altLang="en-US" b="0">
                <a:solidFill>
                  <a:srgbClr val="FF0000"/>
                </a:solidFill>
                <a:effectLst/>
                <a:cs typeface="Arial" panose="020B0604020202020204" pitchFamily="34" charset="0"/>
              </a:rPr>
              <a:t>纯文本</a:t>
            </a:r>
            <a:r>
              <a:rPr lang="zh-CN" altLang="en-US" b="0">
                <a:solidFill>
                  <a:schemeClr val="tx1"/>
                </a:solidFill>
                <a:effectLst/>
                <a:cs typeface="Arial" panose="020B0604020202020204" pitchFamily="34" charset="0"/>
              </a:rPr>
              <a:t>方式进行数据记录的存储格式，每行数据使用</a:t>
            </a:r>
            <a:r>
              <a:rPr lang="zh-CN" altLang="en-US" b="0">
                <a:solidFill>
                  <a:srgbClr val="FF0000"/>
                </a:solidFill>
                <a:effectLst/>
                <a:cs typeface="Arial" panose="020B0604020202020204" pitchFamily="34" charset="0"/>
              </a:rPr>
              <a:t>逗号分隔</a:t>
            </a:r>
            <a:r>
              <a:rPr lang="zh-CN" altLang="en-US" b="0">
                <a:solidFill>
                  <a:schemeClr val="tx1"/>
                </a:solidFill>
                <a:effectLst/>
                <a:cs typeface="Arial" panose="020B0604020202020204" pitchFamily="34" charset="0"/>
              </a:rPr>
              <a:t>。</a:t>
            </a:r>
          </a:p>
          <a:p>
            <a:br>
              <a:rPr lang="zh-CN" altLang="en-US" b="0">
                <a:solidFill>
                  <a:schemeClr val="tx1"/>
                </a:solidFill>
                <a:effectLst/>
                <a:cs typeface="Arial" panose="020B0604020202020204" pitchFamily="34" charset="0"/>
              </a:rPr>
            </a:br>
            <a:r>
              <a:rPr lang="zh-CN" altLang="en-US" b="0">
                <a:solidFill>
                  <a:schemeClr val="tx1"/>
                </a:solidFill>
                <a:effectLst/>
                <a:cs typeface="Arial" panose="020B0604020202020204" pitchFamily="34" charset="0"/>
              </a:rPr>
              <a:t>利用</a:t>
            </a:r>
            <a:r>
              <a:rPr lang="en-US" altLang="zh-CN" b="0">
                <a:solidFill>
                  <a:schemeClr val="tx1"/>
                </a:solidFill>
                <a:effectLst/>
                <a:cs typeface="Arial" panose="020B0604020202020204" pitchFamily="34" charset="0"/>
              </a:rPr>
              <a:t>CSV</a:t>
            </a:r>
            <a:r>
              <a:rPr lang="zh-CN" altLang="en-US" b="0">
                <a:solidFill>
                  <a:schemeClr val="tx1"/>
                </a:solidFill>
                <a:effectLst/>
                <a:cs typeface="Arial" panose="020B0604020202020204" pitchFamily="34" charset="0"/>
              </a:rPr>
              <a:t>数据格式可以方便实现大数据系统中对于数据采集结果的信息记录和传输，同时</a:t>
            </a:r>
            <a:r>
              <a:rPr lang="en-US" altLang="zh-CN" b="0">
                <a:solidFill>
                  <a:schemeClr val="tx1"/>
                </a:solidFill>
                <a:effectLst/>
                <a:cs typeface="Arial" panose="020B0604020202020204" pitchFamily="34" charset="0"/>
              </a:rPr>
              <a:t>CSV</a:t>
            </a:r>
            <a:r>
              <a:rPr lang="zh-CN" altLang="en-US" b="0">
                <a:solidFill>
                  <a:schemeClr val="tx1"/>
                </a:solidFill>
                <a:effectLst/>
                <a:cs typeface="Arial" panose="020B0604020202020204" pitchFamily="34" charset="0"/>
              </a:rPr>
              <a:t>文件也可以使用</a:t>
            </a:r>
            <a:r>
              <a:rPr lang="en-US" altLang="zh-CN" b="0">
                <a:solidFill>
                  <a:schemeClr val="tx1"/>
                </a:solidFill>
                <a:effectLst/>
                <a:cs typeface="Arial" panose="020B0604020202020204" pitchFamily="34" charset="0"/>
              </a:rPr>
              <a:t>Excel</a:t>
            </a:r>
            <a:r>
              <a:rPr lang="zh-CN" altLang="en-US" b="0">
                <a:solidFill>
                  <a:schemeClr val="tx1"/>
                </a:solidFill>
                <a:effectLst/>
                <a:cs typeface="Arial" panose="020B0604020202020204" pitchFamily="34" charset="0"/>
              </a:rPr>
              <a:t>查看。</a:t>
            </a:r>
          </a:p>
        </p:txBody>
      </p:sp>
    </p:spTree>
    <p:custDataLst>
      <p:tags r:id="rId1"/>
    </p:custDataLst>
    <p:extLst>
      <p:ext uri="{BB962C8B-B14F-4D97-AF65-F5344CB8AC3E}">
        <p14:creationId xmlns:p14="http://schemas.microsoft.com/office/powerpoint/2010/main" val="35665956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ltLang="zh-CN"/>
              <a:t>Demo</a:t>
            </a:r>
            <a:r>
              <a:rPr lang="zh-CN" altLang="en-US"/>
              <a:t>：邮箱</a:t>
            </a:r>
            <a:endParaRPr dirty="0"/>
          </a:p>
        </p:txBody>
      </p:sp>
      <p:graphicFrame>
        <p:nvGraphicFramePr>
          <p:cNvPr id="2" name="表格 1">
            <a:extLst>
              <a:ext uri="{FF2B5EF4-FFF2-40B4-BE49-F238E27FC236}">
                <a16:creationId xmlns:a16="http://schemas.microsoft.com/office/drawing/2014/main" id="{BB47AB41-E0FC-4300-C752-3B955D4C9A30}"/>
              </a:ext>
            </a:extLst>
          </p:cNvPr>
          <p:cNvGraphicFramePr/>
          <p:nvPr>
            <p:custDataLst>
              <p:tags r:id="rId3"/>
            </p:custDataLst>
            <p:extLst>
              <p:ext uri="{D42A27DB-BD31-4B8C-83A1-F6EECF244321}">
                <p14:modId xmlns:p14="http://schemas.microsoft.com/office/powerpoint/2010/main" val="2462427157"/>
              </p:ext>
            </p:extLst>
          </p:nvPr>
        </p:nvGraphicFramePr>
        <p:xfrm>
          <a:off x="579600" y="1417320"/>
          <a:ext cx="2889464" cy="2011680"/>
        </p:xfrm>
        <a:graphic>
          <a:graphicData uri="http://schemas.openxmlformats.org/drawingml/2006/table">
            <a:tbl>
              <a:tblPr firstRow="1" bandRow="1">
                <a:tableStyleId>{5C22544A-7EE6-4342-B048-85BDC9FD1C3A}</a:tableStyleId>
              </a:tblPr>
              <a:tblGrid>
                <a:gridCol w="2889464">
                  <a:extLst>
                    <a:ext uri="{9D8B030D-6E8A-4147-A177-3AD203B41FA5}">
                      <a16:colId xmlns:a16="http://schemas.microsoft.com/office/drawing/2014/main" val="20000"/>
                    </a:ext>
                  </a:extLst>
                </a:gridCol>
              </a:tblGrid>
              <a:tr h="1250009">
                <a:tc>
                  <a:txBody>
                    <a:bodyPr/>
                    <a:lstStyle/>
                    <a:p>
                      <a:r>
                        <a:rPr lang="en-US" altLang="zh-CN" sz="1800" b="1" kern="1200">
                          <a:solidFill>
                            <a:schemeClr val="tx1"/>
                          </a:solidFill>
                          <a:effectLst/>
                          <a:latin typeface="+mn-lt"/>
                          <a:ea typeface="+mn-ea"/>
                          <a:cs typeface="+mn-cs"/>
                        </a:rPr>
                        <a:t>user_info.csv</a:t>
                      </a:r>
                      <a:endParaRPr lang="it-IT" altLang="zh-CN" sz="1800" b="1" kern="1200">
                        <a:solidFill>
                          <a:schemeClr val="tx1"/>
                        </a:solidFill>
                        <a:effectLst/>
                        <a:latin typeface="+mn-lt"/>
                        <a:ea typeface="+mn-ea"/>
                        <a:cs typeface="+mn-cs"/>
                      </a:endParaRPr>
                    </a:p>
                    <a:p>
                      <a:r>
                        <a:rPr lang="en-US" altLang="zh-CN" sz="1800" b="0" kern="1200">
                          <a:solidFill>
                            <a:schemeClr val="tx1"/>
                          </a:solidFill>
                          <a:effectLst/>
                          <a:latin typeface="+mn-lt"/>
                          <a:ea typeface="+mn-ea"/>
                          <a:cs typeface="+mn-cs"/>
                        </a:rPr>
                        <a:t>ID,First Name,Last Name</a:t>
                      </a:r>
                    </a:p>
                    <a:p>
                      <a:r>
                        <a:rPr lang="en-US" altLang="zh-CN" sz="1800" b="0" kern="1200">
                          <a:solidFill>
                            <a:schemeClr val="tx1"/>
                          </a:solidFill>
                          <a:effectLst/>
                          <a:latin typeface="+mn-lt"/>
                          <a:ea typeface="+mn-ea"/>
                          <a:cs typeface="+mn-cs"/>
                        </a:rPr>
                        <a:t>9012,Rachel,Booker</a:t>
                      </a:r>
                    </a:p>
                    <a:p>
                      <a:r>
                        <a:rPr lang="en-US" altLang="zh-CN" sz="1800" b="0" kern="1200">
                          <a:solidFill>
                            <a:schemeClr val="tx1"/>
                          </a:solidFill>
                          <a:effectLst/>
                          <a:latin typeface="+mn-lt"/>
                          <a:ea typeface="+mn-ea"/>
                          <a:cs typeface="+mn-cs"/>
                        </a:rPr>
                        <a:t>2070,Laura,Grey</a:t>
                      </a:r>
                    </a:p>
                    <a:p>
                      <a:r>
                        <a:rPr lang="en-US" altLang="zh-CN" sz="1800" b="0" kern="1200">
                          <a:solidFill>
                            <a:schemeClr val="tx1"/>
                          </a:solidFill>
                          <a:effectLst/>
                          <a:latin typeface="+mn-lt"/>
                          <a:ea typeface="+mn-ea"/>
                          <a:cs typeface="+mn-cs"/>
                        </a:rPr>
                        <a:t>4081,Craig,Johnson</a:t>
                      </a:r>
                    </a:p>
                    <a:p>
                      <a:r>
                        <a:rPr lang="en-US" altLang="zh-CN" sz="1800" b="0" kern="1200">
                          <a:solidFill>
                            <a:schemeClr val="tx1"/>
                          </a:solidFill>
                          <a:effectLst/>
                          <a:latin typeface="+mn-lt"/>
                          <a:ea typeface="+mn-ea"/>
                          <a:cs typeface="+mn-cs"/>
                        </a:rPr>
                        <a:t>9346,Mary,Jenkins</a:t>
                      </a:r>
                    </a:p>
                    <a:p>
                      <a:r>
                        <a:rPr lang="en-US" altLang="zh-CN" sz="1800" b="0" kern="1200">
                          <a:solidFill>
                            <a:schemeClr val="tx1"/>
                          </a:solidFill>
                          <a:effectLst/>
                          <a:latin typeface="+mn-lt"/>
                          <a:ea typeface="+mn-ea"/>
                          <a:cs typeface="+mn-cs"/>
                        </a:rPr>
                        <a:t>5079,Jamie,Smith</a:t>
                      </a:r>
                    </a:p>
                  </a:txBody>
                  <a:tcPr>
                    <a:solidFill>
                      <a:schemeClr val="accent6">
                        <a:lumMod val="20000"/>
                        <a:lumOff val="80000"/>
                      </a:schemeClr>
                    </a:solidFill>
                  </a:tcPr>
                </a:tc>
                <a:extLst>
                  <a:ext uri="{0D108BD9-81ED-4DB2-BD59-A6C34878D82A}">
                    <a16:rowId xmlns:a16="http://schemas.microsoft.com/office/drawing/2014/main" val="10000"/>
                  </a:ext>
                </a:extLst>
              </a:tr>
            </a:tbl>
          </a:graphicData>
        </a:graphic>
      </p:graphicFrame>
    </p:spTree>
    <p:custDataLst>
      <p:tags r:id="rId1"/>
    </p:custDataLst>
    <p:extLst>
      <p:ext uri="{BB962C8B-B14F-4D97-AF65-F5344CB8AC3E}">
        <p14:creationId xmlns:p14="http://schemas.microsoft.com/office/powerpoint/2010/main" val="3774045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ltLang="zh-CN"/>
              <a:t>Demo</a:t>
            </a:r>
            <a:r>
              <a:rPr lang="zh-CN" altLang="en-US"/>
              <a:t>：邮箱</a:t>
            </a:r>
            <a:endParaRPr dirty="0"/>
          </a:p>
        </p:txBody>
      </p:sp>
      <p:sp>
        <p:nvSpPr>
          <p:cNvPr id="6" name="文本框 5">
            <a:extLst>
              <a:ext uri="{FF2B5EF4-FFF2-40B4-BE49-F238E27FC236}">
                <a16:creationId xmlns:a16="http://schemas.microsoft.com/office/drawing/2014/main" id="{7B9DF8FF-B208-FD69-0777-1FC2CFE485C8}"/>
              </a:ext>
            </a:extLst>
          </p:cNvPr>
          <p:cNvSpPr txBox="1"/>
          <p:nvPr/>
        </p:nvSpPr>
        <p:spPr>
          <a:xfrm>
            <a:off x="579600" y="1527964"/>
            <a:ext cx="8660090" cy="4801314"/>
          </a:xfrm>
          <a:prstGeom prst="rect">
            <a:avLst/>
          </a:prstGeom>
          <a:noFill/>
        </p:spPr>
        <p:txBody>
          <a:bodyPr wrap="square">
            <a:spAutoFit/>
          </a:bodyPr>
          <a:lstStyle/>
          <a:p>
            <a:pPr algn="l"/>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import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csv</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with</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880088"/>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open</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"user_info.csv"</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"r"</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as</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file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reader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csv</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reader</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file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880088"/>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next</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reader</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user_info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880088"/>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list</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reader</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with</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880088"/>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open</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"user_email.csv"</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"w"</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newline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"\n"</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as</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file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writer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csv</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writer</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file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writer</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writerow</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"ID"</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"First Name"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"Last Name"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"Email"</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for</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user </a:t>
            </a:r>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in</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user_info</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880088"/>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id</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first_name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last_name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user</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writer</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writerow</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880088"/>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id</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first_name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last_name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last_name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FF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0</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first_name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880088"/>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id</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"@gmail.com"</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lower</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p:txBody>
      </p:sp>
      <p:graphicFrame>
        <p:nvGraphicFramePr>
          <p:cNvPr id="7" name="表格 6">
            <a:extLst>
              <a:ext uri="{FF2B5EF4-FFF2-40B4-BE49-F238E27FC236}">
                <a16:creationId xmlns:a16="http://schemas.microsoft.com/office/drawing/2014/main" id="{B96A5584-A0C7-B7D3-822F-B26CB276B8B4}"/>
              </a:ext>
            </a:extLst>
          </p:cNvPr>
          <p:cNvGraphicFramePr/>
          <p:nvPr>
            <p:custDataLst>
              <p:tags r:id="rId3"/>
            </p:custDataLst>
            <p:extLst>
              <p:ext uri="{D42A27DB-BD31-4B8C-83A1-F6EECF244321}">
                <p14:modId xmlns:p14="http://schemas.microsoft.com/office/powerpoint/2010/main" val="2259891939"/>
              </p:ext>
            </p:extLst>
          </p:nvPr>
        </p:nvGraphicFramePr>
        <p:xfrm>
          <a:off x="6887851" y="1132038"/>
          <a:ext cx="4960219" cy="2011680"/>
        </p:xfrm>
        <a:graphic>
          <a:graphicData uri="http://schemas.openxmlformats.org/drawingml/2006/table">
            <a:tbl>
              <a:tblPr firstRow="1" bandRow="1">
                <a:tableStyleId>{5C22544A-7EE6-4342-B048-85BDC9FD1C3A}</a:tableStyleId>
              </a:tblPr>
              <a:tblGrid>
                <a:gridCol w="4960219">
                  <a:extLst>
                    <a:ext uri="{9D8B030D-6E8A-4147-A177-3AD203B41FA5}">
                      <a16:colId xmlns:a16="http://schemas.microsoft.com/office/drawing/2014/main" val="20000"/>
                    </a:ext>
                  </a:extLst>
                </a:gridCol>
              </a:tblGrid>
              <a:tr h="1250009">
                <a:tc>
                  <a:txBody>
                    <a:bodyPr/>
                    <a:lstStyle/>
                    <a:p>
                      <a:r>
                        <a:rPr lang="en-US" altLang="zh-CN" sz="1800" b="1" kern="1200">
                          <a:solidFill>
                            <a:schemeClr val="tx1"/>
                          </a:solidFill>
                          <a:effectLst/>
                          <a:latin typeface="+mn-lt"/>
                          <a:ea typeface="+mn-ea"/>
                          <a:cs typeface="+mn-cs"/>
                        </a:rPr>
                        <a:t>user_email.csv</a:t>
                      </a:r>
                      <a:endParaRPr lang="it-IT" altLang="zh-CN" sz="1800" b="1" kern="1200">
                        <a:solidFill>
                          <a:schemeClr val="tx1"/>
                        </a:solidFill>
                        <a:effectLst/>
                        <a:latin typeface="+mn-lt"/>
                        <a:ea typeface="+mn-ea"/>
                        <a:cs typeface="+mn-cs"/>
                      </a:endParaRPr>
                    </a:p>
                    <a:p>
                      <a:r>
                        <a:rPr lang="en-US" altLang="zh-CN" sz="1800" b="0" kern="1200">
                          <a:solidFill>
                            <a:schemeClr val="tx1"/>
                          </a:solidFill>
                          <a:effectLst/>
                          <a:latin typeface="+mn-lt"/>
                          <a:ea typeface="+mn-ea"/>
                          <a:cs typeface="+mn-cs"/>
                        </a:rPr>
                        <a:t>ID,First Name,Last Name,Email</a:t>
                      </a:r>
                    </a:p>
                    <a:p>
                      <a:r>
                        <a:rPr lang="en-US" altLang="zh-CN" sz="1800" b="0" kern="1200">
                          <a:solidFill>
                            <a:schemeClr val="tx1"/>
                          </a:solidFill>
                          <a:effectLst/>
                          <a:latin typeface="+mn-lt"/>
                          <a:ea typeface="+mn-ea"/>
                          <a:cs typeface="+mn-cs"/>
                        </a:rPr>
                        <a:t>9012,Rachel,Booker,brachel9012@gmail.com</a:t>
                      </a:r>
                    </a:p>
                    <a:p>
                      <a:r>
                        <a:rPr lang="en-US" altLang="zh-CN" sz="1800" b="0" kern="1200">
                          <a:solidFill>
                            <a:schemeClr val="tx1"/>
                          </a:solidFill>
                          <a:effectLst/>
                          <a:latin typeface="+mn-lt"/>
                          <a:ea typeface="+mn-ea"/>
                          <a:cs typeface="+mn-cs"/>
                        </a:rPr>
                        <a:t>2070,Laura,Grey,glaura2070@gmail.com</a:t>
                      </a:r>
                    </a:p>
                    <a:p>
                      <a:r>
                        <a:rPr lang="en-US" altLang="zh-CN" sz="1800" b="0" kern="1200">
                          <a:solidFill>
                            <a:schemeClr val="tx1"/>
                          </a:solidFill>
                          <a:effectLst/>
                          <a:latin typeface="+mn-lt"/>
                          <a:ea typeface="+mn-ea"/>
                          <a:cs typeface="+mn-cs"/>
                        </a:rPr>
                        <a:t>4081,Craig,Johnson,jcraig4081@gmail.com</a:t>
                      </a:r>
                    </a:p>
                    <a:p>
                      <a:r>
                        <a:rPr lang="en-US" altLang="zh-CN" sz="1800" b="0" kern="1200">
                          <a:solidFill>
                            <a:schemeClr val="tx1"/>
                          </a:solidFill>
                          <a:effectLst/>
                          <a:latin typeface="+mn-lt"/>
                          <a:ea typeface="+mn-ea"/>
                          <a:cs typeface="+mn-cs"/>
                        </a:rPr>
                        <a:t>9346,Mary,Jenkins,jmary9346@gmail.com</a:t>
                      </a:r>
                    </a:p>
                    <a:p>
                      <a:r>
                        <a:rPr lang="en-US" altLang="zh-CN" sz="1800" b="0" kern="1200">
                          <a:solidFill>
                            <a:schemeClr val="tx1"/>
                          </a:solidFill>
                          <a:effectLst/>
                          <a:latin typeface="+mn-lt"/>
                          <a:ea typeface="+mn-ea"/>
                          <a:cs typeface="+mn-cs"/>
                        </a:rPr>
                        <a:t>5079,Jamie,Smith,sjamie5079@gmail.com</a:t>
                      </a:r>
                    </a:p>
                  </a:txBody>
                  <a:tcPr>
                    <a:solidFill>
                      <a:schemeClr val="accent6">
                        <a:lumMod val="20000"/>
                        <a:lumOff val="80000"/>
                      </a:schemeClr>
                    </a:solidFill>
                  </a:tcPr>
                </a:tc>
                <a:extLst>
                  <a:ext uri="{0D108BD9-81ED-4DB2-BD59-A6C34878D82A}">
                    <a16:rowId xmlns:a16="http://schemas.microsoft.com/office/drawing/2014/main" val="10000"/>
                  </a:ext>
                </a:extLst>
              </a:tr>
            </a:tbl>
          </a:graphicData>
        </a:graphic>
      </p:graphicFrame>
    </p:spTree>
    <p:custDataLst>
      <p:tags r:id="rId1"/>
    </p:custDataLst>
    <p:extLst>
      <p:ext uri="{BB962C8B-B14F-4D97-AF65-F5344CB8AC3E}">
        <p14:creationId xmlns:p14="http://schemas.microsoft.com/office/powerpoint/2010/main" val="427526185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OMMONDATA" val="eyJoZGlkIjoiZWVjNTQyYWQ1MGI1NzQwNTgzMjZhMzNhMzAyOTZlNDIifQ=="/>
  <p:tag name="KSO_WPP_MARK_KEY" val="5141afc2-ce81-452e-9c44-a2db9f36b55d"/>
</p:tagLst>
</file>

<file path=ppt/tags/tag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0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0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0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0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0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0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0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DIAGRAM_IS_NEED_ADD_PATH_ANIM" val="0"/>
  <p:tag name="KSO_WM_SLIDE_BACKGROUND_TYPE" val="general"/>
  <p:tag name="KSO_WM_SLIDE_BK_DARK_LIGHT" val="2"/>
</p:tagLst>
</file>

<file path=ppt/tags/tag10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0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_8*i*8"/>
  <p:tag name="KSO_WM_UNIT_LAYERLEVEL" val="1"/>
  <p:tag name="KSO_WM_TAG_VERSION" val="1.0"/>
  <p:tag name="KSO_WM_BEAUTIFY_FLAG" val="#wm#"/>
</p:tagLst>
</file>

<file path=ppt/tags/tag10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_8*i*9"/>
  <p:tag name="KSO_WM_UNIT_LAYERLEVEL" val="1"/>
  <p:tag name="KSO_WM_TAG_VERSION" val="1.0"/>
  <p:tag name="KSO_WM_BEAUTIFY_FLAG" val="#wm#"/>
</p:tagLst>
</file>

<file path=ppt/tags/tag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_8*i*10"/>
  <p:tag name="KSO_WM_UNIT_LAYERLEVEL" val="1"/>
  <p:tag name="KSO_WM_TAG_VERSION" val="1.0"/>
  <p:tag name="KSO_WM_BEAUTIFY_FLAG" val="#wm#"/>
</p:tagLst>
</file>

<file path=ppt/tags/tag1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DIAGRAM_IS_NEED_ADD_PATH_ANIM" val="0"/>
  <p:tag name="KSO_WM_SLIDE_BACKGROUND_TYPE" val="general"/>
  <p:tag name="KSO_WM_SLIDE_BK_DARK_LIGHT" val="2"/>
</p:tagLst>
</file>

<file path=ppt/tags/tag1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_9*i*8"/>
  <p:tag name="KSO_WM_UNIT_LAYERLEVEL" val="1"/>
  <p:tag name="KSO_WM_TAG_VERSION" val="1.0"/>
  <p:tag name="KSO_WM_BEAUTIFY_FLAG" val="#wm#"/>
</p:tagLst>
</file>

<file path=ppt/tags/tag1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_9*i*9"/>
  <p:tag name="KSO_WM_UNIT_LAYERLEVEL" val="1"/>
  <p:tag name="KSO_WM_TAG_VERSION" val="1.0"/>
  <p:tag name="KSO_WM_BEAUTIFY_FLAG" val="#wm#"/>
</p:tagLst>
</file>

<file path=ppt/tags/tag1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_9*i*10"/>
  <p:tag name="KSO_WM_UNIT_LAYERLEVEL" val="1"/>
  <p:tag name="KSO_WM_TAG_VERSION" val="1.0"/>
  <p:tag name="KSO_WM_BEAUTIFY_FLAG" val="#wm#"/>
</p:tagLst>
</file>

<file path=ppt/tags/tag1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DIAGRAM_IS_NEED_ADD_PATH_ANIM" val="0"/>
  <p:tag name="KSO_WM_SLIDE_BACKGROUND_TYPE" val="general"/>
  <p:tag name="KSO_WM_SLIDE_BK_DARK_LIGHT" val="2"/>
</p:tagLst>
</file>

<file path=ppt/tags/tag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_10*i*8"/>
  <p:tag name="KSO_WM_UNIT_LAYERLEVEL" val="1"/>
  <p:tag name="KSO_WM_TAG_VERSION" val="1.0"/>
  <p:tag name="KSO_WM_BEAUTIFY_FLAG" val="#wm#"/>
</p:tagLst>
</file>

<file path=ppt/tags/tag1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_10*i*9"/>
  <p:tag name="KSO_WM_UNIT_LAYERLEVEL" val="1"/>
  <p:tag name="KSO_WM_TAG_VERSION" val="1.0"/>
  <p:tag name="KSO_WM_BEAUTIFY_FLAG" val="#wm#"/>
</p:tagLst>
</file>

<file path=ppt/tags/tag1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_10*i*10"/>
  <p:tag name="KSO_WM_UNIT_LAYERLEVEL" val="1"/>
  <p:tag name="KSO_WM_TAG_VERSION" val="1.0"/>
  <p:tag name="KSO_WM_BEAUTIFY_FLAG" val="#wm#"/>
</p:tagLst>
</file>

<file path=ppt/tags/tag1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TYPE" val="i"/>
  <p:tag name="KSO_WM_UNIT_INDEX" val="1"/>
  <p:tag name="KSO_WM_UNIT_ID" val="_12*i*1"/>
  <p:tag name="KSO_WM_UNIT_LAYERLEVEL" val="1"/>
  <p:tag name="KSO_WM_TAG_VERSION" val="1.0"/>
  <p:tag name="KSO_WM_BEAUTIFY_FLAG" val="#wm#"/>
  <p:tag name="KSO_WM_SLIDE_BACKGROUND_TYPE" val="general"/>
  <p:tag name="KSO_WM_SLIDE_BK_DARK_LIGHT" val="2"/>
</p:tagLst>
</file>

<file path=ppt/tags/tag1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DIAGRAM_IS_NEED_ADD_PATH_ANIM" val="0"/>
  <p:tag name="KSO_WM_SLIDE_BACKGROUND_TYPE" val="general"/>
  <p:tag name="KSO_WM_SLIDE_BK_DARK_LIGHT" val="2"/>
</p:tagLst>
</file>

<file path=ppt/tags/tag1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DIAGRAM_IS_NEED_ADD_PATH_ANIM" val="0"/>
  <p:tag name="KSO_WM_SLIDE_BACKGROUND_TYPE" val="general"/>
  <p:tag name="KSO_WM_SLIDE_BK_DARK_LIGHT" val="2"/>
</p:tagLst>
</file>

<file path=ppt/tags/tag1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1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1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1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1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1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_12*i*8"/>
  <p:tag name="KSO_WM_UNIT_LAYERLEVEL" val="1"/>
  <p:tag name="KSO_WM_TAG_VERSION" val="1.0"/>
  <p:tag name="KSO_WM_BEAUTIFY_FLAG" val="#wm#"/>
  <p:tag name="KSO_WM_SLIDE_BACKGROUND_TYPE" val="general"/>
  <p:tag name="KSO_WM_SLIDE_BK_DARK_LIGHT" val="2"/>
</p:tagLst>
</file>

<file path=ppt/tags/tag1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_12*i*9"/>
  <p:tag name="KSO_WM_UNIT_LAYERLEVEL" val="1"/>
  <p:tag name="KSO_WM_TAG_VERSION" val="1.0"/>
  <p:tag name="KSO_WM_BEAUTIFY_FLAG" val="#wm#"/>
  <p:tag name="KSO_WM_SLIDE_BACKGROUND_TYPE" val="general"/>
  <p:tag name="KSO_WM_SLIDE_BK_DARK_LIGHT" val="2"/>
</p:tagLst>
</file>

<file path=ppt/tags/tag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_12*i*10"/>
  <p:tag name="KSO_WM_UNIT_LAYERLEVEL" val="1"/>
  <p:tag name="KSO_WM_TAG_VERSION" val="1.0"/>
  <p:tag name="KSO_WM_BEAUTIFY_FLAG" val="#wm#"/>
  <p:tag name="KSO_WM_SLIDE_BACKGROUND_TYPE" val="general"/>
  <p:tag name="KSO_WM_SLIDE_BK_DARK_LIGHT" val="2"/>
</p:tagLst>
</file>

<file path=ppt/tags/tag161.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3*i*1"/>
  <p:tag name="KSO_WM_UNIT_BK_DARK_LIGHT" val="2"/>
  <p:tag name="KSO_WM_UNIT_LAYERLEVEL" val="1"/>
  <p:tag name="KSO_WM_TAG_VERSION" val="1.0"/>
  <p:tag name="KSO_WM_BEAUTIFY_FLAG" val="#wm#"/>
</p:tagLst>
</file>

<file path=ppt/tags/tag1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DIAGRAM_IS_NEED_ADD_PATH_ANIM" val="0"/>
  <p:tag name="KSO_WM_SLIDE_BACKGROUND_TYPE" val="frame"/>
  <p:tag name="KSO_WM_SLIDE_BK_DARK_LIGHT" val="2"/>
</p:tagLst>
</file>

<file path=ppt/tags/tag163.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64.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65.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66.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67.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68.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69.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TYPE" val="i"/>
  <p:tag name="KSO_WM_UNIT_INDEX" val="8"/>
  <p:tag name="KSO_WM_UNIT_ID" val="_13*i*8"/>
  <p:tag name="KSO_WM_UNIT_LAYERLEVEL" val="1"/>
  <p:tag name="KSO_WM_TAG_VERSION" val="1.0"/>
  <p:tag name="KSO_WM_BEAUTIFY_FLAG" val="#wm#"/>
</p:tagLst>
</file>

<file path=ppt/tags/tag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70.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TYPE" val="i"/>
  <p:tag name="KSO_WM_UNIT_INDEX" val="9"/>
  <p:tag name="KSO_WM_UNIT_ID" val="_13*i*9"/>
  <p:tag name="KSO_WM_UNIT_LAYERLEVEL" val="1"/>
  <p:tag name="KSO_WM_TAG_VERSION" val="1.0"/>
  <p:tag name="KSO_WM_BEAUTIFY_FLAG" val="#wm#"/>
</p:tagLst>
</file>

<file path=ppt/tags/tag171.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TYPE" val="i"/>
  <p:tag name="KSO_WM_UNIT_INDEX" val="10"/>
  <p:tag name="KSO_WM_UNIT_ID" val="_13*i*10"/>
  <p:tag name="KSO_WM_UNIT_LAYERLEVEL" val="1"/>
  <p:tag name="KSO_WM_TAG_VERSION" val="1.0"/>
  <p:tag name="KSO_WM_BEAUTIFY_FLAG" val="#wm#"/>
</p:tagLst>
</file>

<file path=ppt/tags/tag172.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4*i*1"/>
  <p:tag name="KSO_WM_UNIT_BK_DARK_LIGHT" val="2"/>
  <p:tag name="KSO_WM_UNIT_LAYERLEVEL" val="1"/>
  <p:tag name="KSO_WM_TAG_VERSION" val="1.0"/>
  <p:tag name="KSO_WM_BEAUTIFY_FLAG" val="#wm#"/>
</p:tagLst>
</file>

<file path=ppt/tags/tag17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DIAGRAM_IS_NEED_ADD_PATH_ANIM" val="0"/>
  <p:tag name="KSO_WM_SLIDE_BACKGROUND_TYPE" val="leftRight"/>
  <p:tag name="KSO_WM_SLIDE_BK_DARK_LIGHT" val="2"/>
</p:tagLst>
</file>

<file path=ppt/tags/tag174.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75.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76.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77.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78.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79.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TYPE" val="i"/>
  <p:tag name="KSO_WM_UNIT_INDEX" val="1"/>
  <p:tag name="KSO_WM_UNIT_ID" val="_12*i*1"/>
  <p:tag name="KSO_WM_UNIT_LAYERLEVEL" val="1"/>
  <p:tag name="KSO_WM_TAG_VERSION" val="1.0"/>
  <p:tag name="KSO_WM_BEAUTIFY_FLAG" val="#wm#"/>
  <p:tag name="KSO_WM_SLIDE_BACKGROUND_TYPE" val="general"/>
  <p:tag name="KSO_WM_SLIDE_BK_DARK_LIGHT" val="2"/>
</p:tagLst>
</file>

<file path=ppt/tags/tag180.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81.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TYPE" val="i"/>
  <p:tag name="KSO_WM_UNIT_INDEX" val="8"/>
  <p:tag name="KSO_WM_UNIT_ID" val="_14*i*8"/>
  <p:tag name="KSO_WM_UNIT_LAYERLEVEL" val="1"/>
  <p:tag name="KSO_WM_TAG_VERSION" val="1.0"/>
  <p:tag name="KSO_WM_BEAUTIFY_FLAG" val="#wm#"/>
</p:tagLst>
</file>

<file path=ppt/tags/tag182.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TYPE" val="i"/>
  <p:tag name="KSO_WM_UNIT_INDEX" val="9"/>
  <p:tag name="KSO_WM_UNIT_ID" val="_14*i*9"/>
  <p:tag name="KSO_WM_UNIT_LAYERLEVEL" val="1"/>
  <p:tag name="KSO_WM_TAG_VERSION" val="1.0"/>
  <p:tag name="KSO_WM_BEAUTIFY_FLAG" val="#wm#"/>
</p:tagLst>
</file>

<file path=ppt/tags/tag183.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TYPE" val="i"/>
  <p:tag name="KSO_WM_UNIT_INDEX" val="10"/>
  <p:tag name="KSO_WM_UNIT_ID" val="_14*i*10"/>
  <p:tag name="KSO_WM_UNIT_LAYERLEVEL" val="1"/>
  <p:tag name="KSO_WM_TAG_VERSION" val="1.0"/>
  <p:tag name="KSO_WM_BEAUTIFY_FLAG" val="#wm#"/>
</p:tagLst>
</file>

<file path=ppt/tags/tag184.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5*i*1"/>
  <p:tag name="KSO_WM_UNIT_BK_DARK_LIGHT" val="2"/>
  <p:tag name="KSO_WM_UNIT_LAYERLEVEL" val="1"/>
  <p:tag name="KSO_WM_TAG_VERSION" val="1.0"/>
  <p:tag name="KSO_WM_BEAUTIFY_FLAG" val="#wm#"/>
</p:tagLst>
</file>

<file path=ppt/tags/tag18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DIAGRAM_IS_NEED_ADD_PATH_ANIM" val="0"/>
  <p:tag name="KSO_WM_SLIDE_BACKGROUND_TYPE" val="topBottom"/>
  <p:tag name="KSO_WM_SLIDE_BK_DARK_LIGHT" val="2"/>
</p:tagLst>
</file>

<file path=ppt/tags/tag186.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87.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88.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89.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90.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91.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92.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93.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TYPE" val="i"/>
  <p:tag name="KSO_WM_UNIT_INDEX" val="8"/>
  <p:tag name="KSO_WM_UNIT_ID" val="_15*i*8"/>
  <p:tag name="KSO_WM_UNIT_LAYERLEVEL" val="1"/>
  <p:tag name="KSO_WM_TAG_VERSION" val="1.0"/>
  <p:tag name="KSO_WM_BEAUTIFY_FLAG" val="#wm#"/>
</p:tagLst>
</file>

<file path=ppt/tags/tag194.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TYPE" val="i"/>
  <p:tag name="KSO_WM_UNIT_INDEX" val="9"/>
  <p:tag name="KSO_WM_UNIT_ID" val="_15*i*9"/>
  <p:tag name="KSO_WM_UNIT_LAYERLEVEL" val="1"/>
  <p:tag name="KSO_WM_TAG_VERSION" val="1.0"/>
  <p:tag name="KSO_WM_BEAUTIFY_FLAG" val="#wm#"/>
</p:tagLst>
</file>

<file path=ppt/tags/tag195.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TYPE" val="i"/>
  <p:tag name="KSO_WM_UNIT_INDEX" val="10"/>
  <p:tag name="KSO_WM_UNIT_ID" val="_15*i*10"/>
  <p:tag name="KSO_WM_UNIT_LAYERLEVEL" val="1"/>
  <p:tag name="KSO_WM_TAG_VERSION" val="1.0"/>
  <p:tag name="KSO_WM_BEAUTIFY_FLAG" val="#wm#"/>
</p:tagLst>
</file>

<file path=ppt/tags/tag196.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6*i*1"/>
  <p:tag name="KSO_WM_UNIT_BK_DARK_LIGHT" val="2"/>
  <p:tag name="KSO_WM_UNIT_LAYERLEVEL" val="1"/>
  <p:tag name="KSO_WM_TAG_VERSION" val="1.0"/>
  <p:tag name="KSO_WM_BEAUTIFY_FLAG" val="#wm#"/>
</p:tagLst>
</file>

<file path=ppt/tags/tag19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DIAGRAM_IS_NEED_ADD_PATH_ANIM" val="0"/>
  <p:tag name="KSO_WM_SLIDE_BACKGROUND_TYPE" val="bottomTop"/>
  <p:tag name="KSO_WM_SLIDE_BK_DARK_LIGHT" val="2"/>
</p:tagLst>
</file>

<file path=ppt/tags/tag198.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99.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2582"/>
</p:tagLst>
</file>

<file path=ppt/tags/tag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200.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201.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202.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203.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204.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205.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TYPE" val="i"/>
  <p:tag name="KSO_WM_UNIT_INDEX" val="8"/>
  <p:tag name="KSO_WM_UNIT_ID" val="_16*i*8"/>
  <p:tag name="KSO_WM_UNIT_LAYERLEVEL" val="1"/>
  <p:tag name="KSO_WM_TAG_VERSION" val="1.0"/>
  <p:tag name="KSO_WM_BEAUTIFY_FLAG" val="#wm#"/>
</p:tagLst>
</file>

<file path=ppt/tags/tag206.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TYPE" val="i"/>
  <p:tag name="KSO_WM_UNIT_INDEX" val="9"/>
  <p:tag name="KSO_WM_UNIT_ID" val="_16*i*9"/>
  <p:tag name="KSO_WM_UNIT_LAYERLEVEL" val="1"/>
  <p:tag name="KSO_WM_TAG_VERSION" val="1.0"/>
  <p:tag name="KSO_WM_BEAUTIFY_FLAG" val="#wm#"/>
</p:tagLst>
</file>

<file path=ppt/tags/tag207.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TYPE" val="i"/>
  <p:tag name="KSO_WM_UNIT_INDEX" val="10"/>
  <p:tag name="KSO_WM_UNIT_ID" val="_16*i*10"/>
  <p:tag name="KSO_WM_UNIT_LAYERLEVEL" val="1"/>
  <p:tag name="KSO_WM_TAG_VERSION" val="1.0"/>
  <p:tag name="KSO_WM_BEAUTIFY_FLAG" val="#wm#"/>
</p:tagLst>
</file>

<file path=ppt/tags/tag208.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7*i*1"/>
  <p:tag name="KSO_WM_UNIT_BK_DARK_LIGHT" val="2"/>
  <p:tag name="KSO_WM_UNIT_LAYERLEVEL" val="1"/>
  <p:tag name="KSO_WM_TAG_VERSION" val="1.0"/>
  <p:tag name="KSO_WM_BEAUTIFY_FLAG" val="#wm#"/>
</p:tagLst>
</file>

<file path=ppt/tags/tag209.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210.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11.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12.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13.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14.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15.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16.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17.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TYPE" val="i"/>
  <p:tag name="KSO_WM_UNIT_INDEX" val="4"/>
  <p:tag name="KSO_WM_UNIT_ID" val="_17*i*4"/>
  <p:tag name="KSO_WM_UNIT_LAYERLEVEL" val="1"/>
  <p:tag name="KSO_WM_TAG_VERSION" val="1.0"/>
  <p:tag name="KSO_WM_BEAUTIFY_FLAG" val="#wm#"/>
</p:tagLst>
</file>

<file path=ppt/tags/tag218.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TYPE" val="i"/>
  <p:tag name="KSO_WM_UNIT_INDEX" val="5"/>
  <p:tag name="KSO_WM_UNIT_ID" val="_17*i*5"/>
  <p:tag name="KSO_WM_UNIT_LAYERLEVEL" val="1"/>
  <p:tag name="KSO_WM_TAG_VERSION" val="1.0"/>
  <p:tag name="KSO_WM_BEAUTIFY_FLAG" val="#wm#"/>
</p:tagLst>
</file>

<file path=ppt/tags/tag219.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TYPE" val="i"/>
  <p:tag name="KSO_WM_UNIT_INDEX" val="6"/>
  <p:tag name="KSO_WM_UNIT_ID" val="_17*i*6"/>
  <p:tag name="KSO_WM_UNIT_LAYERLEVEL" val="1"/>
  <p:tag name="KSO_WM_TAG_VERSION" val="1.0"/>
  <p:tag name="KSO_WM_BEAUTIFY_FLAG" val="#wm#"/>
</p:tagLst>
</file>

<file path=ppt/tags/tag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220.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TYPE" val="i"/>
  <p:tag name="KSO_WM_UNIT_INDEX" val="7"/>
  <p:tag name="KSO_WM_UNIT_ID" val="_17*i*7"/>
  <p:tag name="KSO_WM_UNIT_LAYERLEVEL" val="1"/>
  <p:tag name="KSO_WM_TAG_VERSION" val="1.0"/>
  <p:tag name="KSO_WM_BEAUTIFY_FLAG" val="#wm#"/>
</p:tagLst>
</file>

<file path=ppt/tags/tag221.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TYPE" val="i"/>
  <p:tag name="KSO_WM_UNIT_INDEX" val="4"/>
  <p:tag name="KSO_WM_UNIT_ID" val="_18*i*4"/>
  <p:tag name="KSO_WM_UNIT_LAYERLEVEL" val="1"/>
  <p:tag name="KSO_WM_TAG_VERSION" val="1.0"/>
  <p:tag name="KSO_WM_BEAUTIFY_FLAG" val="#wm#"/>
</p:tagLst>
</file>

<file path=ppt/tags/tag222.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8*i*1"/>
  <p:tag name="KSO_WM_UNIT_BK_DARK_LIGHT" val="2"/>
  <p:tag name="KSO_WM_UNIT_LAYERLEVEL" val="1"/>
  <p:tag name="KSO_WM_TAG_VERSION" val="1.0"/>
  <p:tag name="KSO_WM_BEAUTIFY_FLAG" val="#wm#"/>
</p:tagLst>
</file>

<file path=ppt/tags/tag223.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24.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25.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26.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27.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28.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29.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DIAGRAM_IS_NEED_ADD_PATH_ANIM" val="0"/>
  <p:tag name="KSO_WM_SLIDE_BACKGROUND_TYPE" val="general"/>
  <p:tag name="KSO_WM_SLIDE_BK_DARK_LIGHT" val="2"/>
</p:tagLst>
</file>

<file path=ppt/tags/tag230.xml><?xml version="1.0" encoding="utf-8"?>
<p:tagLst xmlns:a="http://schemas.openxmlformats.org/drawingml/2006/main" xmlns:r="http://schemas.openxmlformats.org/officeDocument/2006/relationships" xmlns:p="http://schemas.openxmlformats.org/presentationml/2006/main">
  <p:tag name="KSO_WM_TEMPLATE_THUMBS_INDEX" val="1、2、3、4、5、6、7、8、9、10、11、12、13、15"/>
  <p:tag name="KSO_WM_SLIDE_ID" val="custom20202582_1"/>
  <p:tag name="KSO_WM_TEMPLATE_SUBCATEGORY" val="0"/>
  <p:tag name="KSO_WM_TEMPLATE_MASTER_TYPE" val="1"/>
  <p:tag name="KSO_WM_TEMPLATE_COLOR_TYPE" val="1"/>
  <p:tag name="KSO_WM_SLIDE_TYPE" val="title"/>
  <p:tag name="KSO_WM_SLIDE_SUBTYPE" val="pureTxt"/>
  <p:tag name="KSO_WM_SLIDE_ITEM_CNT" val="0"/>
  <p:tag name="KSO_WM_SLIDE_INDEX" val="1"/>
  <p:tag name="KSO_WM_TEMPLATE_MASTER_THUMB_INDEX" val="12"/>
  <p:tag name="KSO_WM_TAG_VERSION" val="1.0"/>
  <p:tag name="KSO_WM_BEAUTIFY_FLAG" val="#wm#"/>
  <p:tag name="KSO_WM_TEMPLATE_CATEGORY" val="custom"/>
  <p:tag name="KSO_WM_TEMPLATE_INDEX" val="20202582"/>
  <p:tag name="KSO_WM_SLIDE_LAYOUT" val="a_b_f_j"/>
  <p:tag name="KSO_WM_SLIDE_LAYOUT_CNT" val="1_1_2_1"/>
</p:tagLst>
</file>

<file path=ppt/tags/tag231.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极简通用模板"/>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02582_1*a*1"/>
  <p:tag name="KSO_WM_TEMPLATE_CATEGORY" val="custom"/>
  <p:tag name="KSO_WM_TEMPLATE_INDEX" val="20202582"/>
  <p:tag name="KSO_WM_UNIT_LAYERLEVEL" val="1"/>
  <p:tag name="KSO_WM_TAG_VERSION" val="1.0"/>
  <p:tag name="KSO_WM_BEAUTIFY_FLAG" val="#wm#"/>
  <p:tag name="KSO_WM_UNIT_ISNUMDGMTITLE" val="0"/>
</p:tagLst>
</file>

<file path=ppt/tags/tag232.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Contents"/>
  <p:tag name="KSO_WM_UNIT_NOCLEAR" val="0"/>
  <p:tag name="KSO_WM_UNIT_VALUE" val="7"/>
  <p:tag name="KSO_WM_UNIT_HIGHLIGHT" val="0"/>
  <p:tag name="KSO_WM_UNIT_COMPATIBLE" val="0"/>
  <p:tag name="KSO_WM_UNIT_DIAGRAM_ISNUMVISUAL" val="0"/>
  <p:tag name="KSO_WM_UNIT_DIAGRAM_ISREFERUNIT" val="0"/>
  <p:tag name="KSO_WM_DIAGRAM_GROUP_CODE" val="l1-1"/>
  <p:tag name="KSO_WM_UNIT_TYPE" val="b"/>
  <p:tag name="KSO_WM_UNIT_INDEX" val="1"/>
  <p:tag name="KSO_WM_UNIT_ID" val="custom20202582_3*b*1"/>
  <p:tag name="KSO_WM_TEMPLATE_CATEGORY" val="custom"/>
  <p:tag name="KSO_WM_TEMPLATE_INDEX" val="20202582"/>
  <p:tag name="KSO_WM_UNIT_LAYERLEVEL" val="1"/>
  <p:tag name="KSO_WM_TAG_VERSION" val="1.0"/>
  <p:tag name="KSO_WM_BEAUTIFY_FLAG" val="#wm#"/>
  <p:tag name="KSO_WM_UNIT_ISNUMDGMTITLE" val="0"/>
  <p:tag name="KSO_WM_UNIT_TEXT_FILL_FORE_SCHEMECOLOR_INDEX" val="13"/>
  <p:tag name="KSO_WM_UNIT_TEXT_FILL_TYPE" val="1"/>
  <p:tag name="KSO_WM_UNIT_USESOURCEFORMAT_APPLY" val="1"/>
</p:tagLst>
</file>

<file path=ppt/tags/tag233.xml><?xml version="1.0" encoding="utf-8"?>
<p:tagLst xmlns:a="http://schemas.openxmlformats.org/drawingml/2006/main" xmlns:r="http://schemas.openxmlformats.org/officeDocument/2006/relationships" xmlns:p="http://schemas.openxmlformats.org/presentationml/2006/main">
  <p:tag name="KSO_WM_SLIDE_ID" val="custom20202582_7"/>
  <p:tag name="KSO_WM_TEMPLATE_SUBCATEGORY" val="0"/>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02582"/>
  <p:tag name="KSO_WM_SLIDE_LAYOUT" val="a_b_e_j"/>
  <p:tag name="KSO_WM_SLIDE_LAYOUT_CNT" val="1_1_1_1"/>
</p:tagLst>
</file>

<file path=ppt/tags/tag234.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02582_7*a*1"/>
  <p:tag name="KSO_WM_TEMPLATE_CATEGORY" val="custom"/>
  <p:tag name="KSO_WM_TEMPLATE_INDEX" val="20202582"/>
  <p:tag name="KSO_WM_UNIT_LAYERLEVEL" val="1"/>
  <p:tag name="KSO_WM_TAG_VERSION" val="1.0"/>
  <p:tag name="KSO_WM_BEAUTIFY_FLAG" val="#wm#"/>
  <p:tag name="KSO_WM_UNIT_ISNUMDGMTITLE" val="0"/>
</p:tagLst>
</file>

<file path=ppt/tags/tag235.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Contents"/>
  <p:tag name="KSO_WM_UNIT_NOCLEAR" val="0"/>
  <p:tag name="KSO_WM_UNIT_VALUE" val="7"/>
  <p:tag name="KSO_WM_UNIT_HIGHLIGHT" val="0"/>
  <p:tag name="KSO_WM_UNIT_COMPATIBLE" val="0"/>
  <p:tag name="KSO_WM_UNIT_DIAGRAM_ISNUMVISUAL" val="0"/>
  <p:tag name="KSO_WM_UNIT_DIAGRAM_ISREFERUNIT" val="0"/>
  <p:tag name="KSO_WM_DIAGRAM_GROUP_CODE" val="l1-1"/>
  <p:tag name="KSO_WM_UNIT_TYPE" val="b"/>
  <p:tag name="KSO_WM_UNIT_INDEX" val="1"/>
  <p:tag name="KSO_WM_UNIT_ID" val="custom20202582_3*b*1"/>
  <p:tag name="KSO_WM_TEMPLATE_CATEGORY" val="custom"/>
  <p:tag name="KSO_WM_TEMPLATE_INDEX" val="20202582"/>
  <p:tag name="KSO_WM_UNIT_LAYERLEVEL" val="1"/>
  <p:tag name="KSO_WM_TAG_VERSION" val="1.0"/>
  <p:tag name="KSO_WM_BEAUTIFY_FLAG" val="#wm#"/>
  <p:tag name="KSO_WM_UNIT_ISNUMDGMTITLE" val="0"/>
  <p:tag name="KSO_WM_UNIT_TEXT_FILL_FORE_SCHEMECOLOR_INDEX" val="13"/>
  <p:tag name="KSO_WM_UNIT_TEXT_FILL_TYPE" val="1"/>
  <p:tag name="KSO_WM_UNIT_USESOURCEFORMAT_APPLY" val="1"/>
</p:tagLst>
</file>

<file path=ppt/tags/tag236.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237.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238.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239.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240.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241.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242.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243.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244.xml><?xml version="1.0" encoding="utf-8"?>
<p:tagLst xmlns:a="http://schemas.openxmlformats.org/drawingml/2006/main" xmlns:r="http://schemas.openxmlformats.org/officeDocument/2006/relationships" xmlns:p="http://schemas.openxmlformats.org/presentationml/2006/main">
  <p:tag name="TABLE_ENDDRAG_ORIGIN_RECT" val="129*99"/>
  <p:tag name="TABLE_ENDDRAG_RECT" val="612*107*129*99"/>
</p:tagLst>
</file>

<file path=ppt/tags/tag245.xml><?xml version="1.0" encoding="utf-8"?>
<p:tagLst xmlns:a="http://schemas.openxmlformats.org/drawingml/2006/main" xmlns:r="http://schemas.openxmlformats.org/officeDocument/2006/relationships" xmlns:p="http://schemas.openxmlformats.org/presentationml/2006/main">
  <p:tag name="TABLE_ENDDRAG_ORIGIN_RECT" val="129*99"/>
  <p:tag name="TABLE_ENDDRAG_RECT" val="612*107*129*99"/>
</p:tagLst>
</file>

<file path=ppt/tags/tag246.xml><?xml version="1.0" encoding="utf-8"?>
<p:tagLst xmlns:a="http://schemas.openxmlformats.org/drawingml/2006/main" xmlns:r="http://schemas.openxmlformats.org/officeDocument/2006/relationships" xmlns:p="http://schemas.openxmlformats.org/presentationml/2006/main">
  <p:tag name="KSO_WM_SLIDE_ID" val="custom20202582_7"/>
  <p:tag name="KSO_WM_TEMPLATE_SUBCATEGORY" val="0"/>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02582"/>
  <p:tag name="KSO_WM_SLIDE_LAYOUT" val="a_b_e_j"/>
  <p:tag name="KSO_WM_SLIDE_LAYOUT_CNT" val="1_1_1_1"/>
</p:tagLst>
</file>

<file path=ppt/tags/tag247.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02582_7*a*1"/>
  <p:tag name="KSO_WM_TEMPLATE_CATEGORY" val="custom"/>
  <p:tag name="KSO_WM_TEMPLATE_INDEX" val="20202582"/>
  <p:tag name="KSO_WM_UNIT_LAYERLEVEL" val="1"/>
  <p:tag name="KSO_WM_TAG_VERSION" val="1.0"/>
  <p:tag name="KSO_WM_BEAUTIFY_FLAG" val="#wm#"/>
  <p:tag name="KSO_WM_UNIT_ISNUMDGMTITLE" val="0"/>
</p:tagLst>
</file>

<file path=ppt/tags/tag248.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Contents"/>
  <p:tag name="KSO_WM_UNIT_NOCLEAR" val="0"/>
  <p:tag name="KSO_WM_UNIT_VALUE" val="7"/>
  <p:tag name="KSO_WM_UNIT_HIGHLIGHT" val="0"/>
  <p:tag name="KSO_WM_UNIT_COMPATIBLE" val="0"/>
  <p:tag name="KSO_WM_UNIT_DIAGRAM_ISNUMVISUAL" val="0"/>
  <p:tag name="KSO_WM_UNIT_DIAGRAM_ISREFERUNIT" val="0"/>
  <p:tag name="KSO_WM_DIAGRAM_GROUP_CODE" val="l1-1"/>
  <p:tag name="KSO_WM_UNIT_TYPE" val="b"/>
  <p:tag name="KSO_WM_UNIT_INDEX" val="1"/>
  <p:tag name="KSO_WM_UNIT_ID" val="custom20202582_3*b*1"/>
  <p:tag name="KSO_WM_TEMPLATE_CATEGORY" val="custom"/>
  <p:tag name="KSO_WM_TEMPLATE_INDEX" val="20202582"/>
  <p:tag name="KSO_WM_UNIT_LAYERLEVEL" val="1"/>
  <p:tag name="KSO_WM_TAG_VERSION" val="1.0"/>
  <p:tag name="KSO_WM_BEAUTIFY_FLAG" val="#wm#"/>
  <p:tag name="KSO_WM_UNIT_ISNUMDGMTITLE" val="0"/>
  <p:tag name="KSO_WM_UNIT_TEXT_FILL_FORE_SCHEMECOLOR_INDEX" val="13"/>
  <p:tag name="KSO_WM_UNIT_TEXT_FILL_TYPE" val="1"/>
  <p:tag name="KSO_WM_UNIT_USESOURCEFORMAT_APPLY" val="1"/>
</p:tagLst>
</file>

<file path=ppt/tags/tag249.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250.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251.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252.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253.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254.xml><?xml version="1.0" encoding="utf-8"?>
<p:tagLst xmlns:a="http://schemas.openxmlformats.org/drawingml/2006/main" xmlns:r="http://schemas.openxmlformats.org/officeDocument/2006/relationships" xmlns:p="http://schemas.openxmlformats.org/presentationml/2006/main">
  <p:tag name="TABLE_ENDDRAG_ORIGIN_RECT" val="129*99"/>
  <p:tag name="TABLE_ENDDRAG_RECT" val="612*107*129*99"/>
</p:tagLst>
</file>

<file path=ppt/tags/tag255.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256.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257.xml><?xml version="1.0" encoding="utf-8"?>
<p:tagLst xmlns:a="http://schemas.openxmlformats.org/drawingml/2006/main" xmlns:r="http://schemas.openxmlformats.org/officeDocument/2006/relationships" xmlns:p="http://schemas.openxmlformats.org/presentationml/2006/main">
  <p:tag name="TABLE_ENDDRAG_ORIGIN_RECT" val="129*99"/>
  <p:tag name="TABLE_ENDDRAG_RECT" val="612*107*129*99"/>
</p:tagLst>
</file>

<file path=ppt/tags/tag258.xml><?xml version="1.0" encoding="utf-8"?>
<p:tagLst xmlns:a="http://schemas.openxmlformats.org/drawingml/2006/main" xmlns:r="http://schemas.openxmlformats.org/officeDocument/2006/relationships" xmlns:p="http://schemas.openxmlformats.org/presentationml/2006/main">
  <p:tag name="KSO_WM_SLIDE_ID" val="custom20202582_7"/>
  <p:tag name="KSO_WM_TEMPLATE_SUBCATEGORY" val="0"/>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02582"/>
  <p:tag name="KSO_WM_SLIDE_LAYOUT" val="a_b_e_j"/>
  <p:tag name="KSO_WM_SLIDE_LAYOUT_CNT" val="1_1_1_1"/>
</p:tagLst>
</file>

<file path=ppt/tags/tag259.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02582_7*a*1"/>
  <p:tag name="KSO_WM_TEMPLATE_CATEGORY" val="custom"/>
  <p:tag name="KSO_WM_TEMPLATE_INDEX" val="20202582"/>
  <p:tag name="KSO_WM_UNIT_LAYERLEVEL" val="1"/>
  <p:tag name="KSO_WM_TAG_VERSION" val="1.0"/>
  <p:tag name="KSO_WM_BEAUTIFY_FLAG" val="#wm#"/>
  <p:tag name="KSO_WM_UNIT_ISNUMDGMTITLE" val="0"/>
</p:tagLst>
</file>

<file path=ppt/tags/tag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260.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Contents"/>
  <p:tag name="KSO_WM_UNIT_NOCLEAR" val="0"/>
  <p:tag name="KSO_WM_UNIT_VALUE" val="7"/>
  <p:tag name="KSO_WM_UNIT_HIGHLIGHT" val="0"/>
  <p:tag name="KSO_WM_UNIT_COMPATIBLE" val="0"/>
  <p:tag name="KSO_WM_UNIT_DIAGRAM_ISNUMVISUAL" val="0"/>
  <p:tag name="KSO_WM_UNIT_DIAGRAM_ISREFERUNIT" val="0"/>
  <p:tag name="KSO_WM_DIAGRAM_GROUP_CODE" val="l1-1"/>
  <p:tag name="KSO_WM_UNIT_TYPE" val="b"/>
  <p:tag name="KSO_WM_UNIT_INDEX" val="1"/>
  <p:tag name="KSO_WM_UNIT_ID" val="custom20202582_3*b*1"/>
  <p:tag name="KSO_WM_TEMPLATE_CATEGORY" val="custom"/>
  <p:tag name="KSO_WM_TEMPLATE_INDEX" val="20202582"/>
  <p:tag name="KSO_WM_UNIT_LAYERLEVEL" val="1"/>
  <p:tag name="KSO_WM_TAG_VERSION" val="1.0"/>
  <p:tag name="KSO_WM_BEAUTIFY_FLAG" val="#wm#"/>
  <p:tag name="KSO_WM_UNIT_ISNUMDGMTITLE" val="0"/>
  <p:tag name="KSO_WM_UNIT_TEXT_FILL_FORE_SCHEMECOLOR_INDEX" val="13"/>
  <p:tag name="KSO_WM_UNIT_TEXT_FILL_TYPE" val="1"/>
  <p:tag name="KSO_WM_UNIT_USESOURCEFORMAT_APPLY" val="1"/>
</p:tagLst>
</file>

<file path=ppt/tags/tag261.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262.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263.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2582"/>
</p:tagLst>
</file>

<file path=ppt/tags/tag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DIAGRAM_IS_NEED_ADD_PATH_ANIM" val="0"/>
  <p:tag name="KSO_WM_SLIDE_BACKGROUND_TYPE" val="general"/>
  <p:tag name="KSO_WM_SLIDE_BK_DARK_LIGHT" val="2"/>
</p:tagLst>
</file>

<file path=ppt/tags/tag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_2*i*8"/>
  <p:tag name="KSO_WM_UNIT_LAYERLEVEL" val="1"/>
  <p:tag name="KSO_WM_TAG_VERSION" val="1.0"/>
  <p:tag name="KSO_WM_BEAUTIFY_FLAG" val="#wm#"/>
</p:tagLst>
</file>

<file path=ppt/tags/tag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_2*i*9"/>
  <p:tag name="KSO_WM_UNIT_LAYERLEVEL" val="1"/>
  <p:tag name="KSO_WM_TAG_VERSION" val="1.0"/>
  <p:tag name="KSO_WM_BEAUTIFY_FLAG" val="#wm#"/>
</p:tagLst>
</file>

<file path=ppt/tags/tag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_2*i*10"/>
  <p:tag name="KSO_WM_UNIT_LAYERLEVEL" val="1"/>
  <p:tag name="KSO_WM_TAG_VERSION" val="1.0"/>
  <p:tag name="KSO_WM_BEAUTIFY_FLAG" val="#wm#"/>
</p:tagLst>
</file>

<file path=ppt/tags/tag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TYPE" val="i"/>
  <p:tag name="KSO_WM_UNIT_INDEX" val="1"/>
  <p:tag name="KSO_WM_UNIT_ID" val="_12*i*1"/>
  <p:tag name="KSO_WM_UNIT_LAYERLEVEL" val="1"/>
  <p:tag name="KSO_WM_TAG_VERSION" val="1.0"/>
  <p:tag name="KSO_WM_BEAUTIFY_FLAG" val="#wm#"/>
  <p:tag name="KSO_WM_SLIDE_BACKGROUND_TYPE" val="general"/>
  <p:tag name="KSO_WM_SLIDE_BK_DARK_LIGHT" val="2"/>
</p:tagLst>
</file>

<file path=ppt/tags/tag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DIAGRAM_IS_NEED_ADD_PATH_ANIM" val="0"/>
  <p:tag name="KSO_WM_SLIDE_BACKGROUND_TYPE" val="general"/>
  <p:tag name="KSO_WM_SLIDE_BK_DARK_LIGHT" val="2"/>
</p:tagLst>
</file>

<file path=ppt/tags/tag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DIAGRAM_IS_NEED_ADD_PATH_ANIM" val="0"/>
  <p:tag name="KSO_WM_SLIDE_BACKGROUND_TYPE" val="general"/>
  <p:tag name="KSO_WM_SLIDE_BK_DARK_LIGHT" val="2"/>
</p:tagLst>
</file>

<file path=ppt/tags/tag6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6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_4*i*8"/>
  <p:tag name="KSO_WM_UNIT_LAYERLEVEL" val="1"/>
  <p:tag name="KSO_WM_TAG_VERSION" val="1.0"/>
  <p:tag name="KSO_WM_BEAUTIFY_FLAG" val="#wm#"/>
</p:tagLst>
</file>

<file path=ppt/tags/tag6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_4*i*9"/>
  <p:tag name="KSO_WM_UNIT_LAYERLEVEL" val="1"/>
  <p:tag name="KSO_WM_TAG_VERSION" val="1.0"/>
  <p:tag name="KSO_WM_BEAUTIFY_FLAG" val="#wm#"/>
</p:tagLst>
</file>

<file path=ppt/tags/tag6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_4*i*10"/>
  <p:tag name="KSO_WM_UNIT_LAYERLEVEL" val="1"/>
  <p:tag name="KSO_WM_TAG_VERSION" val="1.0"/>
  <p:tag name="KSO_WM_BEAUTIFY_FLAG" val="#wm#"/>
</p:tagLst>
</file>

<file path=ppt/tags/tag6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7.xml><?xml version="1.0" encoding="utf-8"?>
<p:tagLst xmlns:a="http://schemas.openxmlformats.org/drawingml/2006/main" xmlns:r="http://schemas.openxmlformats.org/officeDocument/2006/relationships" xmlns:p="http://schemas.openxmlformats.org/presentationml/2006/main">
  <p:tag name="KSO_WM_TEMPLATE_SUBCATEGORY" val="0"/>
  <p:tag name="KSO_WM_TEMPLATE_COLOR_TYPE" val="1"/>
  <p:tag name="KSO_WM_TEMPLATE_THUMBS_INDEX" val="1、2、3、4、5、6、7、8、9、10、11、12、13、15"/>
  <p:tag name="KSO_WM_TEMPLATE_MASTER_THUMB_INDEX" val="12"/>
  <p:tag name="KSO_WM_UNIT_SHOW_EDIT_AREA_INDICATION" val="0"/>
  <p:tag name="KSO_WM_TAG_VERSION" val="1.0"/>
  <p:tag name="KSO_WM_BEAUTIFY_FLAG" val="#wm#"/>
  <p:tag name="KSO_WM_TEMPLATE_CATEGORY" val="custom"/>
  <p:tag name="KSO_WM_TEMPLATE_INDEX" val="20202582"/>
  <p:tag name="KSO_WM_TEMPLATE_MASTER_TYPE" val="1"/>
</p:tagLst>
</file>

<file path=ppt/tags/tag7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7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7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7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7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7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7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DIAGRAM_IS_NEED_ADD_PATH_ANIM" val="0"/>
  <p:tag name="KSO_WM_SLIDE_BACKGROUND_TYPE" val="general"/>
  <p:tag name="KSO_WM_SLIDE_BK_DARK_LIGHT" val="2"/>
</p:tagLst>
</file>

<file path=ppt/tags/tag7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7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_5*i*8"/>
  <p:tag name="KSO_WM_UNIT_LAYERLEVEL" val="1"/>
  <p:tag name="KSO_WM_TAG_VERSION" val="1.0"/>
  <p:tag name="KSO_WM_BEAUTIFY_FLAG" val="#wm#"/>
</p:tagLst>
</file>

<file path=ppt/tags/tag7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_5*i*9"/>
  <p:tag name="KSO_WM_UNIT_LAYERLEVEL" val="1"/>
  <p:tag name="KSO_WM_TAG_VERSION" val="1.0"/>
  <p:tag name="KSO_WM_BEAUTIFY_FLAG" val="#wm#"/>
</p:tagLst>
</file>

<file path=ppt/tags/tag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8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_5*i*10"/>
  <p:tag name="KSO_WM_UNIT_LAYERLEVEL" val="1"/>
  <p:tag name="KSO_WM_TAG_VERSION" val="1.0"/>
  <p:tag name="KSO_WM_BEAUTIFY_FLAG" val="#wm#"/>
</p:tagLst>
</file>

<file path=ppt/tags/tag8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8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8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8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8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8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8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TYPE" val="i"/>
  <p:tag name="KSO_WM_UNIT_INDEX" val="1"/>
  <p:tag name="KSO_WM_UNIT_ID" val="_12*i*1"/>
  <p:tag name="KSO_WM_UNIT_LAYERLEVEL" val="1"/>
  <p:tag name="KSO_WM_TAG_VERSION" val="1.0"/>
  <p:tag name="KSO_WM_BEAUTIFY_FLAG" val="#wm#"/>
  <p:tag name="KSO_WM_SLIDE_BACKGROUND_TYPE" val="general"/>
  <p:tag name="KSO_WM_SLIDE_BK_DARK_LIGHT" val="2"/>
</p:tagLst>
</file>

<file path=ppt/tags/tag8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8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9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9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9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DIAGRAM_IS_NEED_ADD_PATH_ANIM" val="0"/>
  <p:tag name="KSO_WM_SLIDE_BACKGROUND_TYPE" val="general"/>
  <p:tag name="KSO_WM_SLIDE_BK_DARK_LIGHT" val="2"/>
</p:tagLst>
</file>

<file path=ppt/tags/tag9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9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9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9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9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9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9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主题​​">
  <a:themeElements>
    <a:clrScheme name="自定义 1">
      <a:dk1>
        <a:sysClr val="windowText" lastClr="000000"/>
      </a:dk1>
      <a:lt1>
        <a:sysClr val="window" lastClr="FFFFFF"/>
      </a:lt1>
      <a:dk2>
        <a:srgbClr val="F2F2F2"/>
      </a:dk2>
      <a:lt2>
        <a:srgbClr val="FFFFFF"/>
      </a:lt2>
      <a:accent1>
        <a:srgbClr val="000000"/>
      </a:accent1>
      <a:accent2>
        <a:srgbClr val="20201E"/>
      </a:accent2>
      <a:accent3>
        <a:srgbClr val="40403C"/>
      </a:accent3>
      <a:accent4>
        <a:srgbClr val="615F59"/>
      </a:accent4>
      <a:accent5>
        <a:srgbClr val="817F77"/>
      </a:accent5>
      <a:accent6>
        <a:srgbClr val="A19F95"/>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a:solidFill>
            <a:srgbClr val="FF0000"/>
          </a:solidFill>
        </a:ln>
      </a:spPr>
      <a:bodyPr rtlCol="0" anchor="ctr"/>
      <a:lstStyle>
        <a:defPPr algn="ctr">
          <a:defRPr lang="en-US" altLang="zh-CN">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686</TotalTime>
  <Words>727</Words>
  <Application>Microsoft Office PowerPoint</Application>
  <PresentationFormat>宽屏</PresentationFormat>
  <Paragraphs>122</Paragraphs>
  <Slides>11</Slides>
  <Notes>8</Notes>
  <HiddenSlides>0</HiddenSlides>
  <MMClips>0</MMClips>
  <ScaleCrop>false</ScaleCrop>
  <HeadingPairs>
    <vt:vector size="6" baseType="variant">
      <vt:variant>
        <vt:lpstr>已用的字体</vt:lpstr>
      </vt:variant>
      <vt:variant>
        <vt:i4>5</vt:i4>
      </vt:variant>
      <vt:variant>
        <vt:lpstr>主题</vt:lpstr>
      </vt:variant>
      <vt:variant>
        <vt:i4>2</vt:i4>
      </vt:variant>
      <vt:variant>
        <vt:lpstr>幻灯片标题</vt:lpstr>
      </vt:variant>
      <vt:variant>
        <vt:i4>11</vt:i4>
      </vt:variant>
    </vt:vector>
  </HeadingPairs>
  <TitlesOfParts>
    <vt:vector size="18" baseType="lpstr">
      <vt:lpstr>等线</vt:lpstr>
      <vt:lpstr>微软雅黑</vt:lpstr>
      <vt:lpstr>Arial</vt:lpstr>
      <vt:lpstr>Calibri</vt:lpstr>
      <vt:lpstr>Consolas</vt:lpstr>
      <vt:lpstr>Office 主题</vt:lpstr>
      <vt:lpstr>2_Office 主题​​</vt:lpstr>
      <vt:lpstr>文件</vt:lpstr>
      <vt:lpstr>文件I/O</vt:lpstr>
      <vt:lpstr>open()</vt:lpstr>
      <vt:lpstr>文件I/O</vt:lpstr>
      <vt:lpstr>Demo：解析单词</vt:lpstr>
      <vt:lpstr>csv</vt:lpstr>
      <vt:lpstr>csv</vt:lpstr>
      <vt:lpstr>Demo：邮箱</vt:lpstr>
      <vt:lpstr>Demo：邮箱</vt:lpstr>
      <vt:lpstr>Practice</vt:lpstr>
      <vt:lpstr>BMI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预处理</dc:title>
  <dc:creator/>
  <cp:lastModifiedBy>Dai Xiaotian</cp:lastModifiedBy>
  <cp:revision>797</cp:revision>
  <dcterms:created xsi:type="dcterms:W3CDTF">2022-11-17T03:47:00Z</dcterms:created>
  <dcterms:modified xsi:type="dcterms:W3CDTF">2023-03-12T04:38:58Z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5CCBCD563EA2475A9389F11AD2791165</vt:lpwstr>
  </property>
  <property fmtid="{D5CDD505-2E9C-101B-9397-08002B2CF9AE}" pid="3" name="KSOProductBuildVer">
    <vt:lpwstr>2052-11.1.0.12763</vt:lpwstr>
  </property>
</Properties>
</file>