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8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9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0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59" r:id="rId3"/>
    <p:sldId id="265" r:id="rId4"/>
    <p:sldId id="295" r:id="rId5"/>
    <p:sldId id="519" r:id="rId6"/>
    <p:sldId id="632" r:id="rId7"/>
    <p:sldId id="637" r:id="rId8"/>
    <p:sldId id="664" r:id="rId9"/>
    <p:sldId id="648" r:id="rId10"/>
    <p:sldId id="649" r:id="rId11"/>
    <p:sldId id="651" r:id="rId12"/>
    <p:sldId id="665" r:id="rId13"/>
    <p:sldId id="666" r:id="rId14"/>
    <p:sldId id="616" r:id="rId15"/>
    <p:sldId id="61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9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0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5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2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异常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80ABAA-8EFF-792D-B687-11A5560DC9FE}"/>
              </a:ext>
            </a:extLst>
          </p:cNvPr>
          <p:cNvSpPr txBox="1"/>
          <p:nvPr/>
        </p:nvSpPr>
        <p:spPr>
          <a:xfrm>
            <a:off x="579600" y="1234025"/>
            <a:ext cx="4960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OutOfStockException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message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message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message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__str__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message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2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805C46-3E72-7997-A900-65554A0E5D43}"/>
              </a:ext>
            </a:extLst>
          </p:cNvPr>
          <p:cNvSpPr txBox="1"/>
          <p:nvPr/>
        </p:nvSpPr>
        <p:spPr>
          <a:xfrm>
            <a:off x="579600" y="1286506"/>
            <a:ext cx="93501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out_of_stock_exception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stock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purchase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stock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raise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out of stock."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stock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1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E2CFDF-3242-397E-1D22-8270FE8CC8F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69080215"/>
              </p:ext>
            </p:extLst>
          </p:nvPr>
        </p:nvGraphicFramePr>
        <p:xfrm>
          <a:off x="579600" y="5458064"/>
          <a:ext cx="3284188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Cheeseburger is out of stock.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E930562-9046-E118-AAC6-E314BB85D155}"/>
              </a:ext>
            </a:extLst>
          </p:cNvPr>
          <p:cNvSpPr txBox="1"/>
          <p:nvPr/>
        </p:nvSpPr>
        <p:spPr>
          <a:xfrm>
            <a:off x="579600" y="1194146"/>
            <a:ext cx="72165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out_of_stock_exception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"Cheeseburger"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purchase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except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6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几何图形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69" y="1369695"/>
            <a:ext cx="10308889" cy="2843717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创建一个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类，包含接口</a:t>
            </a:r>
            <a:r>
              <a:rPr lang="en-US" altLang="zh-CN">
                <a:latin typeface="+mn-lt"/>
                <a:cs typeface="+mn-lt"/>
              </a:rPr>
              <a:t>area()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perimeter()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创建三个类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，分别继承于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，并实现相关方法。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在实现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时，需要对参数进行合法性判断。如果参数不合法需要抛出</a:t>
            </a:r>
            <a:r>
              <a:rPr lang="en-US" altLang="zh-CN">
                <a:latin typeface="+mn-lt"/>
                <a:cs typeface="+mn-lt"/>
              </a:rPr>
              <a:t>ValueError</a:t>
            </a:r>
            <a:r>
              <a:rPr lang="zh-CN" altLang="en-US">
                <a:latin typeface="+mn-lt"/>
                <a:cs typeface="+mn-lt"/>
              </a:rPr>
              <a:t>异常。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类中，还需要额外判断三角形三边能否构成三角形。如果不能需要抛出自定义异常</a:t>
            </a:r>
            <a:r>
              <a:rPr lang="en-US" altLang="zh-CN">
                <a:latin typeface="+mn-lt"/>
                <a:cs typeface="+mn-lt"/>
              </a:rPr>
              <a:t>IllegalTriangleException</a:t>
            </a:r>
            <a:r>
              <a:rPr lang="zh-CN" altLang="en-US">
                <a:latin typeface="+mn-lt"/>
                <a:cs typeface="+mn-lt"/>
              </a:rPr>
              <a:t>异常。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创建三个图形，并遍历输出这三个图形的信息。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异常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异常（</a:t>
            </a:r>
            <a:r>
              <a:rPr lang="en-US" altLang="zh-CN"/>
              <a:t>Exception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16847" y="1205678"/>
            <a:ext cx="4207553" cy="444664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异常就是程序在运行过程中出现的非正常的情况，它可以被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捕获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处理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，以防止程序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Exception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是一个异常类，发生异常的时候会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抛出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一个异常对象。如果不处理异常，程序就会被中断。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例如当列表访问越界时，会抛出一个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IndexError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异常；当访问一个不存在的属性时，会抛出一个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AttributeError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异常。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0FE2D21-F18D-05E6-1279-A36F024C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6229"/>
              </p:ext>
            </p:extLst>
          </p:nvPr>
        </p:nvGraphicFramePr>
        <p:xfrm>
          <a:off x="5002305" y="1299582"/>
          <a:ext cx="67535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61">
                  <a:extLst>
                    <a:ext uri="{9D8B030D-6E8A-4147-A177-3AD203B41FA5}">
                      <a16:colId xmlns:a16="http://schemas.microsoft.com/office/drawing/2014/main" val="1938694471"/>
                    </a:ext>
                  </a:extLst>
                </a:gridCol>
                <a:gridCol w="4490969">
                  <a:extLst>
                    <a:ext uri="{9D8B030D-6E8A-4147-A177-3AD203B41FA5}">
                      <a16:colId xmlns:a16="http://schemas.microsoft.com/office/drawing/2014/main" val="4072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4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数学运算异常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6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访问或设置不存在的属性时引发的异常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FileNotFoundError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打开不存在的文件时引发的异常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下标越界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使用不存在的键访问字典时引发的异常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6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ZeroDivisionError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除数为零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7367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捕获异常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191127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try-except-finally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结构可以用于捕获并处理异常，将可能出现异常的代码放在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try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结构中，将异常处理的代码放在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except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finally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结构中的代码无论是否出现异常都会执行。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try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结构中出现异常时，程序会跳转到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except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结构中，执行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except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结构中的代码。一个异常被处理后，将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不再影响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程序的执行。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BA51CD-199F-B784-3490-A4069D033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24" y="3429000"/>
            <a:ext cx="3238952" cy="21338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487AE6-C205-7908-B474-5B37F9F87483}"/>
              </a:ext>
            </a:extLst>
          </p:cNvPr>
          <p:cNvSpPr txBox="1"/>
          <p:nvPr/>
        </p:nvSpPr>
        <p:spPr>
          <a:xfrm>
            <a:off x="579600" y="1277541"/>
            <a:ext cx="83102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 for dividend: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divisor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 for divisor: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quotient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dividend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"/"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quotient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except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ValueError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"Only integers supported."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except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ZeroDivisionError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"Divisor cannot be 0."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68CF8B-47C1-0773-6D67-3ECBF0FF70B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40648441"/>
              </p:ext>
            </p:extLst>
          </p:nvPr>
        </p:nvGraphicFramePr>
        <p:xfrm>
          <a:off x="6929717" y="3841341"/>
          <a:ext cx="35500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21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divisor: 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/ 4 = 5.25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divisor: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Divisor cannot be 0.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3.6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integers supported.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911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raise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24984"/>
            <a:ext cx="10330447" cy="826546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raise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关键抛出一个异常，抛出异常后，需要由调用者来处理异常。如果调用者没有处理异常，那么异常就继续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向上抛出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，直到被处理。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0F6551-55A7-A1E1-9AA6-64325C064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9" y="2547429"/>
            <a:ext cx="3524742" cy="2438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230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：阶乘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C14B2F-A7CF-7472-146E-CE48A031F8D3}"/>
              </a:ext>
            </a:extLst>
          </p:cNvPr>
          <p:cNvSpPr txBox="1"/>
          <p:nvPr/>
        </p:nvSpPr>
        <p:spPr>
          <a:xfrm>
            <a:off x="579600" y="1166842"/>
            <a:ext cx="789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raise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ValueError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"Factorial of negative numbers is not defined."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except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ValueError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B61F6D-5D13-332C-DD78-A1AEC65937B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30787148"/>
              </p:ext>
            </p:extLst>
          </p:nvPr>
        </p:nvGraphicFramePr>
        <p:xfrm>
          <a:off x="579600" y="5700122"/>
          <a:ext cx="4846800" cy="65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9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n: -1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Factorial of negative numbers is not defined.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7597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自定义异常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0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自定义异常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83551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为了满足某些特定的需求，用户可以自定义异常，自定义异常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继承于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类或其子类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。自定义异常的目的是为了提供更具体和有意义的错误处理。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7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842</Words>
  <Application>Microsoft Office PowerPoint</Application>
  <PresentationFormat>宽屏</PresentationFormat>
  <Paragraphs>122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异常</vt:lpstr>
      <vt:lpstr>异常</vt:lpstr>
      <vt:lpstr>异常（Exception）</vt:lpstr>
      <vt:lpstr>捕获异常</vt:lpstr>
      <vt:lpstr>Demo：整除</vt:lpstr>
      <vt:lpstr>raise</vt:lpstr>
      <vt:lpstr>Demo：阶乘</vt:lpstr>
      <vt:lpstr>自定义异常</vt:lpstr>
      <vt:lpstr>自定义异常</vt:lpstr>
      <vt:lpstr>Demo：库存</vt:lpstr>
      <vt:lpstr>Demo：库存</vt:lpstr>
      <vt:lpstr>Demo：库存</vt:lpstr>
      <vt:lpstr>Practice</vt:lpstr>
      <vt:lpstr>几何图形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/>
  <cp:lastModifiedBy>DAI XIAOTIAN</cp:lastModifiedBy>
  <cp:revision>584</cp:revision>
  <dcterms:created xsi:type="dcterms:W3CDTF">2022-11-17T03:47:00Z</dcterms:created>
  <dcterms:modified xsi:type="dcterms:W3CDTF">2023-01-24T16:30:00Z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