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5.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0.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1.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2.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13.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4.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16.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17.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18.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19.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notesSlides/notesSlide20.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21.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notesSlides/notesSlide22.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notesSlides/notesSlide23.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notesSlides/notesSlide24.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25.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26.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7.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28.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29.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30.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31.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32.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33.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34.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35.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notesSlides/notesSlide36.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notesSlides/notesSlide37.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notesSlides/notesSlide38.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notesSlides/notesSlide39.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40.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1.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notesSlides/notesSlide42.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notesSlides/notesSlide43.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notesSlides/notesSlide44.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notesSlides/notesSlide45.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notesSlides/notesSlide46.xml" ContentType="application/vnd.openxmlformats-officedocument.presentationml.notesSlide+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47.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48.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9.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notesSlides/notesSlide50.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51.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52.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53.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notesSlides/notesSlide54.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notesSlides/notesSlide55.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notesSlides/notesSlide56.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notesSlides/notesSlide57.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notesSlides/notesSlide58.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notesSlides/notesSlide59.xml" ContentType="application/vnd.openxmlformats-officedocument.presentationml.notesSlide+xml"/>
  <Override PartName="/ppt/tags/tag428.xml" ContentType="application/vnd.openxmlformats-officedocument.presentationml.tags+xml"/>
  <Override PartName="/ppt/tags/tag429.xml" ContentType="application/vnd.openxmlformats-officedocument.presentationml.tags+xml"/>
  <Override PartName="/ppt/notesSlides/notesSlide60.xml" ContentType="application/vnd.openxmlformats-officedocument.presentationml.notesSlide+xml"/>
  <Override PartName="/ppt/tags/tag430.xml" ContentType="application/vnd.openxmlformats-officedocument.presentationml.tags+xml"/>
  <Override PartName="/ppt/tags/tag431.xml" ContentType="application/vnd.openxmlformats-officedocument.presentationml.tags+xml"/>
  <Override PartName="/ppt/notesSlides/notesSlide61.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notesSlides/notesSlide62.xml" ContentType="application/vnd.openxmlformats-officedocument.presentationml.notesSlide+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notesSlides/notesSlide63.xml" ContentType="application/vnd.openxmlformats-officedocument.presentationml.notesSlide+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64.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notesSlides/notesSlide65.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notesSlides/notesSlide66.xml" ContentType="application/vnd.openxmlformats-officedocument.presentationml.notesSlide+xml"/>
  <Override PartName="/ppt/tags/tag444.xml" ContentType="application/vnd.openxmlformats-officedocument.presentationml.tags+xml"/>
  <Override PartName="/ppt/tags/tag445.xml" ContentType="application/vnd.openxmlformats-officedocument.presentationml.tags+xml"/>
  <Override PartName="/ppt/notesSlides/notesSlide67.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68.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69.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0.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71.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2.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73.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74.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6.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8.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79.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0.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1.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2.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3.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4.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85.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notesSlides/notesSlide86.xml" ContentType="application/vnd.openxmlformats-officedocument.presentationml.notesSlide+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notesSlides/notesSlide87.xml" ContentType="application/vnd.openxmlformats-officedocument.presentationml.notesSlide+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notesSlides/notesSlide88.xml" ContentType="application/vnd.openxmlformats-officedocument.presentationml.notesSlide+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notesSlides/notesSlide89.xml" ContentType="application/vnd.openxmlformats-officedocument.presentationml.notesSlide+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notesSlides/notesSlide91.xml" ContentType="application/vnd.openxmlformats-officedocument.presentationml.notesSlide+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notesSlides/notesSlide92.xml" ContentType="application/vnd.openxmlformats-officedocument.presentationml.notesSlide+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notesSlides/notesSlide93.xml" ContentType="application/vnd.openxmlformats-officedocument.presentationml.notesSlide+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notesSlides/notesSlide94.xml" ContentType="application/vnd.openxmlformats-officedocument.presentationml.notesSlide+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95.xml" ContentType="application/vnd.openxmlformats-officedocument.presentationml.notes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400.xml" ContentType="application/vnd.openxmlformats-officedocument.presentationml.tags+xml"/>
  <Override PartName="/ppt/tags/tag3530.xml" ContentType="application/vnd.openxmlformats-officedocument.presentationml.tags+xml"/>
  <Override PartName="/ppt/tags/tag3700.xml" ContentType="application/vnd.openxmlformats-officedocument.presentationml.tags+xml"/>
  <Override PartName="/ppt/tags/tag3770.xml" ContentType="application/vnd.openxmlformats-officedocument.presentationml.tags+xml"/>
  <Override PartName="/ppt/tags/tag3810.xml" ContentType="application/vnd.openxmlformats-officedocument.presentationml.tags+xml"/>
  <Override PartName="/ppt/tags/tag4230.xml" ContentType="application/vnd.openxmlformats-officedocument.presentationml.tags+xml"/>
  <Override PartName="/ppt/tags/tag4250.xml" ContentType="application/vnd.openxmlformats-officedocument.presentationml.tags+xml"/>
  <Override PartName="/ppt/tags/tag4290.xml" ContentType="application/vnd.openxmlformats-officedocument.presentationml.tags+xml"/>
  <Override PartName="/ppt/tags/tag4310.xml" ContentType="application/vnd.openxmlformats-officedocument.presentationml.tags+xml"/>
  <Override PartName="/ppt/tags/tag4350.xml" ContentType="application/vnd.openxmlformats-officedocument.presentationml.tags+xml"/>
  <Override PartName="/ppt/tags/tag4370.xml" ContentType="application/vnd.openxmlformats-officedocument.presentationml.tags+xml"/>
  <Override PartName="/ppt/tags/tag4410.xml" ContentType="application/vnd.openxmlformats-officedocument.presentationml.tags+xml"/>
  <Override PartName="/ppt/tags/tag4430.xml" ContentType="application/vnd.openxmlformats-officedocument.presentationml.tags+xml"/>
  <Override PartName="/ppt/tags/tag4470.xml" ContentType="application/vnd.openxmlformats-officedocument.presentationml.tags+xml"/>
  <Override PartName="/ppt/tags/tag4490.xml" ContentType="application/vnd.openxmlformats-officedocument.presentationml.tags+xml"/>
  <Override PartName="/ppt/tags/tag4540.xml" ContentType="application/vnd.openxmlformats-officedocument.presentationml.tags+xml"/>
  <Override PartName="/ppt/tags/tag510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5"/>
  </p:notesMasterIdLst>
  <p:sldIdLst>
    <p:sldId id="259" r:id="rId3"/>
    <p:sldId id="265" r:id="rId4"/>
    <p:sldId id="295" r:id="rId5"/>
    <p:sldId id="516" r:id="rId6"/>
    <p:sldId id="517" r:id="rId7"/>
    <p:sldId id="518" r:id="rId8"/>
    <p:sldId id="519" r:id="rId9"/>
    <p:sldId id="520" r:id="rId10"/>
    <p:sldId id="522" r:id="rId11"/>
    <p:sldId id="523" r:id="rId12"/>
    <p:sldId id="624" r:id="rId13"/>
    <p:sldId id="625" r:id="rId14"/>
    <p:sldId id="626" r:id="rId15"/>
    <p:sldId id="627" r:id="rId16"/>
    <p:sldId id="628" r:id="rId17"/>
    <p:sldId id="629" r:id="rId18"/>
    <p:sldId id="630" r:id="rId19"/>
    <p:sldId id="631" r:id="rId20"/>
    <p:sldId id="632" r:id="rId21"/>
    <p:sldId id="634" r:id="rId22"/>
    <p:sldId id="536" r:id="rId23"/>
    <p:sldId id="537" r:id="rId24"/>
    <p:sldId id="538" r:id="rId25"/>
    <p:sldId id="539" r:id="rId26"/>
    <p:sldId id="541" r:id="rId27"/>
    <p:sldId id="542" r:id="rId28"/>
    <p:sldId id="543" r:id="rId29"/>
    <p:sldId id="616" r:id="rId30"/>
    <p:sldId id="617" r:id="rId31"/>
    <p:sldId id="619" r:id="rId32"/>
    <p:sldId id="620" r:id="rId33"/>
    <p:sldId id="635" r:id="rId34"/>
    <p:sldId id="636" r:id="rId35"/>
    <p:sldId id="637" r:id="rId36"/>
    <p:sldId id="638" r:id="rId37"/>
    <p:sldId id="544" r:id="rId38"/>
    <p:sldId id="545" r:id="rId39"/>
    <p:sldId id="546" r:id="rId40"/>
    <p:sldId id="547" r:id="rId41"/>
    <p:sldId id="548" r:id="rId42"/>
    <p:sldId id="550" r:id="rId43"/>
    <p:sldId id="551" r:id="rId44"/>
    <p:sldId id="552" r:id="rId45"/>
    <p:sldId id="553" r:id="rId46"/>
    <p:sldId id="549" r:id="rId47"/>
    <p:sldId id="555" r:id="rId48"/>
    <p:sldId id="556" r:id="rId49"/>
    <p:sldId id="557" r:id="rId50"/>
    <p:sldId id="558" r:id="rId51"/>
    <p:sldId id="554" r:id="rId52"/>
    <p:sldId id="560" r:id="rId53"/>
    <p:sldId id="561" r:id="rId54"/>
    <p:sldId id="562" r:id="rId55"/>
    <p:sldId id="563" r:id="rId56"/>
    <p:sldId id="564" r:id="rId57"/>
    <p:sldId id="565" r:id="rId58"/>
    <p:sldId id="566" r:id="rId59"/>
    <p:sldId id="567" r:id="rId60"/>
    <p:sldId id="569" r:id="rId61"/>
    <p:sldId id="570" r:id="rId62"/>
    <p:sldId id="571" r:id="rId63"/>
    <p:sldId id="573" r:id="rId64"/>
    <p:sldId id="574" r:id="rId65"/>
    <p:sldId id="575" r:id="rId66"/>
    <p:sldId id="576" r:id="rId67"/>
    <p:sldId id="577" r:id="rId68"/>
    <p:sldId id="578" r:id="rId69"/>
    <p:sldId id="579" r:id="rId70"/>
    <p:sldId id="580" r:id="rId71"/>
    <p:sldId id="582" r:id="rId72"/>
    <p:sldId id="584" r:id="rId73"/>
    <p:sldId id="585" r:id="rId74"/>
    <p:sldId id="586" r:id="rId75"/>
    <p:sldId id="587" r:id="rId76"/>
    <p:sldId id="588" r:id="rId77"/>
    <p:sldId id="589" r:id="rId78"/>
    <p:sldId id="590" r:id="rId79"/>
    <p:sldId id="591" r:id="rId80"/>
    <p:sldId id="592" r:id="rId81"/>
    <p:sldId id="593" r:id="rId82"/>
    <p:sldId id="595" r:id="rId83"/>
    <p:sldId id="596" r:id="rId84"/>
    <p:sldId id="597" r:id="rId85"/>
    <p:sldId id="599" r:id="rId86"/>
    <p:sldId id="600" r:id="rId87"/>
    <p:sldId id="601" r:id="rId88"/>
    <p:sldId id="602" r:id="rId89"/>
    <p:sldId id="603" r:id="rId90"/>
    <p:sldId id="604" r:id="rId91"/>
    <p:sldId id="605" r:id="rId92"/>
    <p:sldId id="606" r:id="rId93"/>
    <p:sldId id="608" r:id="rId94"/>
    <p:sldId id="607" r:id="rId95"/>
    <p:sldId id="609" r:id="rId96"/>
    <p:sldId id="610" r:id="rId97"/>
    <p:sldId id="611" r:id="rId98"/>
    <p:sldId id="612" r:id="rId99"/>
    <p:sldId id="613" r:id="rId100"/>
    <p:sldId id="615" r:id="rId101"/>
    <p:sldId id="623" r:id="rId102"/>
    <p:sldId id="621" r:id="rId103"/>
    <p:sldId id="622" r:id="rId104"/>
  </p:sldIdLst>
  <p:sldSz cx="12192000" cy="6858000"/>
  <p:notesSz cx="6858000" cy="9144000"/>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commentAuthors" Target="commentAuthor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extLst>
      <p:ext uri="{BB962C8B-B14F-4D97-AF65-F5344CB8AC3E}">
        <p14:creationId xmlns:p14="http://schemas.microsoft.com/office/powerpoint/2010/main" val="65189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extLst>
      <p:ext uri="{BB962C8B-B14F-4D97-AF65-F5344CB8AC3E}">
        <p14:creationId xmlns:p14="http://schemas.microsoft.com/office/powerpoint/2010/main" val="269279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extLst>
      <p:ext uri="{BB962C8B-B14F-4D97-AF65-F5344CB8AC3E}">
        <p14:creationId xmlns:p14="http://schemas.microsoft.com/office/powerpoint/2010/main" val="314899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355980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extLst>
      <p:ext uri="{BB962C8B-B14F-4D97-AF65-F5344CB8AC3E}">
        <p14:creationId xmlns:p14="http://schemas.microsoft.com/office/powerpoint/2010/main" val="1271181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extLst>
      <p:ext uri="{BB962C8B-B14F-4D97-AF65-F5344CB8AC3E}">
        <p14:creationId xmlns:p14="http://schemas.microsoft.com/office/powerpoint/2010/main" val="3465203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124249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extLst>
      <p:ext uri="{BB962C8B-B14F-4D97-AF65-F5344CB8AC3E}">
        <p14:creationId xmlns:p14="http://schemas.microsoft.com/office/powerpoint/2010/main" val="1352249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extLst>
      <p:ext uri="{BB962C8B-B14F-4D97-AF65-F5344CB8AC3E}">
        <p14:creationId xmlns:p14="http://schemas.microsoft.com/office/powerpoint/2010/main" val="4209498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extLst>
      <p:ext uri="{BB962C8B-B14F-4D97-AF65-F5344CB8AC3E}">
        <p14:creationId xmlns:p14="http://schemas.microsoft.com/office/powerpoint/2010/main" val="33093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extLst>
      <p:ext uri="{BB962C8B-B14F-4D97-AF65-F5344CB8AC3E}">
        <p14:creationId xmlns:p14="http://schemas.microsoft.com/office/powerpoint/2010/main" val="394267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30</a:t>
            </a:fld>
            <a:endParaRPr lang="zh-CN" altLang="en-US"/>
          </a:p>
        </p:txBody>
      </p:sp>
    </p:spTree>
    <p:extLst>
      <p:ext uri="{BB962C8B-B14F-4D97-AF65-F5344CB8AC3E}">
        <p14:creationId xmlns:p14="http://schemas.microsoft.com/office/powerpoint/2010/main" val="3119239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extLst>
      <p:ext uri="{BB962C8B-B14F-4D97-AF65-F5344CB8AC3E}">
        <p14:creationId xmlns:p14="http://schemas.microsoft.com/office/powerpoint/2010/main" val="2052471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extLst>
      <p:ext uri="{BB962C8B-B14F-4D97-AF65-F5344CB8AC3E}">
        <p14:creationId xmlns:p14="http://schemas.microsoft.com/office/powerpoint/2010/main" val="226879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34</a:t>
            </a:fld>
            <a:endParaRPr lang="zh-CN" altLang="en-US"/>
          </a:p>
        </p:txBody>
      </p:sp>
    </p:spTree>
    <p:extLst>
      <p:ext uri="{BB962C8B-B14F-4D97-AF65-F5344CB8AC3E}">
        <p14:creationId xmlns:p14="http://schemas.microsoft.com/office/powerpoint/2010/main" val="236186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extLst>
      <p:ext uri="{BB962C8B-B14F-4D97-AF65-F5344CB8AC3E}">
        <p14:creationId xmlns:p14="http://schemas.microsoft.com/office/powerpoint/2010/main" val="2756790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101</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2023/1/21</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2023/1/21</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2023/1/21</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2023/1/21</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2023/1/21</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3" Type="http://schemas.openxmlformats.org/officeDocument/2006/relationships/tags" Target="../tags/tag551.xml"/><Relationship Id="rId2" Type="http://schemas.openxmlformats.org/officeDocument/2006/relationships/tags" Target="../tags/tag550.xml"/><Relationship Id="rId1" Type="http://schemas.openxmlformats.org/officeDocument/2006/relationships/tags" Target="../tags/tag549.xml"/><Relationship Id="rId4"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54.xml"/><Relationship Id="rId7" Type="http://schemas.openxmlformats.org/officeDocument/2006/relationships/slideLayout" Target="../slideLayouts/slideLayout28.xml"/><Relationship Id="rId2" Type="http://schemas.openxmlformats.org/officeDocument/2006/relationships/tags" Target="../tags/tag553.xml"/><Relationship Id="rId1" Type="http://schemas.openxmlformats.org/officeDocument/2006/relationships/tags" Target="../tags/tag552.xml"/><Relationship Id="rId6" Type="http://schemas.openxmlformats.org/officeDocument/2006/relationships/tags" Target="../tags/tag557.xml"/><Relationship Id="rId5" Type="http://schemas.openxmlformats.org/officeDocument/2006/relationships/tags" Target="../tags/tag556.xml"/><Relationship Id="rId10" Type="http://schemas.openxmlformats.org/officeDocument/2006/relationships/image" Target="../media/image57.png"/><Relationship Id="rId4" Type="http://schemas.openxmlformats.org/officeDocument/2006/relationships/tags" Target="../tags/tag555.xml"/><Relationship Id="rId9" Type="http://schemas.openxmlformats.org/officeDocument/2006/relationships/tags" Target="../tags/tag5600.xml"/></Relationships>
</file>

<file path=ppt/slides/_rels/slide102.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560.xml"/><Relationship Id="rId7" Type="http://schemas.openxmlformats.org/officeDocument/2006/relationships/slideLayout" Target="../slideLayouts/slideLayout28.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5" Type="http://schemas.openxmlformats.org/officeDocument/2006/relationships/tags" Target="../tags/tag562.xml"/><Relationship Id="rId4" Type="http://schemas.openxmlformats.org/officeDocument/2006/relationships/tags" Target="../tags/tag561.xml"/></Relationships>
</file>

<file path=ppt/slides/_rels/slide11.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4"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notesSlide" Target="../notesSlides/notesSlide21.xml"/><Relationship Id="rId5" Type="http://schemas.openxmlformats.org/officeDocument/2006/relationships/slideLayout" Target="../slideLayouts/slideLayout28.xml"/><Relationship Id="rId4" Type="http://schemas.openxmlformats.org/officeDocument/2006/relationships/tags" Target="../tags/tag30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09.xml"/><Relationship Id="rId1" Type="http://schemas.openxmlformats.org/officeDocument/2006/relationships/tags" Target="../tags/tag308.xml"/><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1.xml"/><Relationship Id="rId1" Type="http://schemas.openxmlformats.org/officeDocument/2006/relationships/tags" Target="../tags/tag310.xml"/><Relationship Id="rId4"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3.xml"/><Relationship Id="rId1" Type="http://schemas.openxmlformats.org/officeDocument/2006/relationships/tags" Target="../tags/tag312.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notesSlide" Target="../notesSlides/notesSlide25.xml"/><Relationship Id="rId5" Type="http://schemas.openxmlformats.org/officeDocument/2006/relationships/slideLayout" Target="../slideLayouts/slideLayout28.xml"/><Relationship Id="rId4" Type="http://schemas.openxmlformats.org/officeDocument/2006/relationships/tags" Target="../tags/tag317.xml"/></Relationships>
</file>

<file path=ppt/slides/_rels/slide28.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323.xml"/><Relationship Id="rId7" Type="http://schemas.openxmlformats.org/officeDocument/2006/relationships/slideLayout" Target="../slideLayouts/slideLayout28.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9"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336.xml"/><Relationship Id="rId7" Type="http://schemas.openxmlformats.org/officeDocument/2006/relationships/slideLayout" Target="../slideLayouts/slideLayout28.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s>
</file>

<file path=ppt/slides/_rels/slide32.xml.rels><?xml version="1.0" encoding="UTF-8" standalone="yes"?>
<Relationships xmlns="http://schemas.openxmlformats.org/package/2006/relationships"><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 Id="rId4"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notesSlide" Target="../notesSlides/notesSlide29.xml"/><Relationship Id="rId5" Type="http://schemas.openxmlformats.org/officeDocument/2006/relationships/slideLayout" Target="../slideLayouts/slideLayout28.xml"/><Relationship Id="rId4" Type="http://schemas.openxmlformats.org/officeDocument/2006/relationships/tags" Target="../tags/tag346.xml"/></Relationships>
</file>

<file path=ppt/slides/_rels/slide34.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notesSlide" Target="../notesSlides/notesSlide30.xml"/><Relationship Id="rId5" Type="http://schemas.openxmlformats.org/officeDocument/2006/relationships/slideLayout" Target="../slideLayouts/slideLayout28.xml"/><Relationship Id="rId4" Type="http://schemas.openxmlformats.org/officeDocument/2006/relationships/tags" Target="../tags/tag350.xml"/></Relationships>
</file>

<file path=ppt/slides/_rels/slide35.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notesSlide" Target="../notesSlides/notesSlide31.xml"/><Relationship Id="rId5" Type="http://schemas.openxmlformats.org/officeDocument/2006/relationships/slideLayout" Target="../slideLayouts/slideLayout28.xml"/><Relationship Id="rId4" Type="http://schemas.openxmlformats.org/officeDocument/2006/relationships/tags" Target="../tags/tag354.xml"/></Relationships>
</file>

<file path=ppt/slides/_rels/slide36.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image" Target="../media/image2.png"/><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notesSlide" Target="../notesSlides/notesSlide32.xml"/><Relationship Id="rId5" Type="http://schemas.openxmlformats.org/officeDocument/2006/relationships/slideLayout" Target="../slideLayouts/slideLayout28.xml"/><Relationship Id="rId4" Type="http://schemas.openxmlformats.org/officeDocument/2006/relationships/tags" Target="../tags/tag361.xml"/></Relationships>
</file>

<file path=ppt/slides/_rels/slide38.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notesSlide" Target="../notesSlides/notesSlide33.xml"/><Relationship Id="rId4"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 Id="rId5" Type="http://schemas.openxmlformats.org/officeDocument/2006/relationships/notesSlide" Target="../notesSlides/notesSlide34.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3" Type="http://schemas.openxmlformats.org/officeDocument/2006/relationships/tags" Target="../tags/tag370.xml"/><Relationship Id="rId7" Type="http://schemas.openxmlformats.org/officeDocument/2006/relationships/image" Target="../media/image3.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400.xml"/><Relationship Id="rId5" Type="http://schemas.openxmlformats.org/officeDocument/2006/relationships/notesSlide" Target="../notesSlides/notesSlide35.xml"/><Relationship Id="rId4"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2.xml"/><Relationship Id="rId1" Type="http://schemas.openxmlformats.org/officeDocument/2006/relationships/tags" Target="../tags/tag371.xml"/><Relationship Id="rId4"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4.xml"/><Relationship Id="rId1" Type="http://schemas.openxmlformats.org/officeDocument/2006/relationships/tags" Target="../tags/tag373.xml"/><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8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notesSlide" Target="../notesSlides/notesSlide40.xml"/><Relationship Id="rId11" Type="http://schemas.openxmlformats.org/officeDocument/2006/relationships/tags" Target="../tags/tag3530.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82.xml"/><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2.xml"/><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3.xml"/><Relationship Id="rId9" Type="http://schemas.openxmlformats.org/officeDocument/2006/relationships/image" Target="../media/image9.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4.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5.xml"/><Relationship Id="rId9"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 Id="rId5" Type="http://schemas.openxmlformats.org/officeDocument/2006/relationships/notesSlide" Target="../notesSlides/notesSlide46.xml"/><Relationship Id="rId4"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98.xml"/><Relationship Id="rId7" Type="http://schemas.openxmlformats.org/officeDocument/2006/relationships/tags" Target="../tags/tag3700.xml"/><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notesSlide" Target="../notesSlides/notesSlide47.xml"/><Relationship Id="rId5" Type="http://schemas.openxmlformats.org/officeDocument/2006/relationships/slideLayout" Target="../slideLayouts/slideLayout28.xml"/><Relationship Id="rId4" Type="http://schemas.openxmlformats.org/officeDocument/2006/relationships/tags" Target="../tags/tag399.xml"/></Relationships>
</file>

<file path=ppt/slides/_rels/slide53.xml.rels><?xml version="1.0" encoding="UTF-8" standalone="yes"?>
<Relationships xmlns="http://schemas.openxmlformats.org/package/2006/relationships"><Relationship Id="rId8" Type="http://schemas.openxmlformats.org/officeDocument/2006/relationships/tags" Target="../tags/tag3770.xml"/><Relationship Id="rId3" Type="http://schemas.openxmlformats.org/officeDocument/2006/relationships/tags" Target="../tags/tag402.xml"/><Relationship Id="rId7" Type="http://schemas.openxmlformats.org/officeDocument/2006/relationships/notesSlide" Target="../notesSlides/notesSlide48.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slideLayout" Target="../slideLayouts/slideLayout28.xml"/><Relationship Id="rId5" Type="http://schemas.openxmlformats.org/officeDocument/2006/relationships/tags" Target="../tags/tag404.xml"/><Relationship Id="rId4" Type="http://schemas.openxmlformats.org/officeDocument/2006/relationships/tags" Target="../tags/tag403.xml"/><Relationship Id="rId9" Type="http://schemas.openxmlformats.org/officeDocument/2006/relationships/image" Target="../media/image14.png"/></Relationships>
</file>

<file path=ppt/slides/_rels/slide5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0.xml"/><Relationship Id="rId3" Type="http://schemas.openxmlformats.org/officeDocument/2006/relationships/tags" Target="../tags/tag407.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9.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0.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5.xml"/><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6.xm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7.xml"/><Relationship Id="rId9" Type="http://schemas.openxmlformats.org/officeDocument/2006/relationships/image" Target="../media/image19.png"/></Relationships>
</file>

<file path=ppt/slides/_rels/slide6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8.xml"/><Relationship Id="rId9" Type="http://schemas.openxmlformats.org/officeDocument/2006/relationships/image" Target="../media/image19.png"/></Relationships>
</file>

<file path=ppt/slides/_rels/slide6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9.xml"/><Relationship Id="rId9" Type="http://schemas.openxmlformats.org/officeDocument/2006/relationships/image" Target="../media/image20.png"/></Relationships>
</file>

<file path=ppt/slides/_rels/slide6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 Id="rId5" Type="http://schemas.openxmlformats.org/officeDocument/2006/relationships/notesSlide" Target="../notesSlides/notesSlide63.xml"/><Relationship Id="rId4"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 Id="rId5" Type="http://schemas.openxmlformats.org/officeDocument/2006/relationships/notesSlide" Target="../notesSlides/notesSlide64.xml"/><Relationship Id="rId4"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10" Type="http://schemas.openxmlformats.org/officeDocument/2006/relationships/notesSlide" Target="../notesSlides/notesSlide6.xml"/><Relationship Id="rId4" Type="http://schemas.openxmlformats.org/officeDocument/2006/relationships/tags" Target="../tags/tag254.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5.xml"/><Relationship Id="rId9" Type="http://schemas.openxmlformats.org/officeDocument/2006/relationships/image" Target="../media/image27.png"/></Relationships>
</file>

<file path=ppt/slides/_rels/slide7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6.xml"/><Relationship Id="rId9" Type="http://schemas.openxmlformats.org/officeDocument/2006/relationships/image" Target="../media/image19.png"/><Relationship Id="rId14" Type="http://schemas.openxmlformats.org/officeDocument/2006/relationships/image" Target="../media/image33.png"/></Relationships>
</file>

<file path=ppt/slides/_rels/slide7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7.xml"/><Relationship Id="rId9" Type="http://schemas.openxmlformats.org/officeDocument/2006/relationships/image" Target="../media/image35.png"/><Relationship Id="rId14" Type="http://schemas.openxmlformats.org/officeDocument/2006/relationships/image" Target="../media/image38.png"/></Relationships>
</file>

<file path=ppt/slides/_rels/slide7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48.xml"/><Relationship Id="rId7" Type="http://schemas.openxmlformats.org/officeDocument/2006/relationships/tags" Target="../tags/tag4230.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49.xml"/><Relationship Id="rId9" Type="http://schemas.openxmlformats.org/officeDocument/2006/relationships/tags" Target="../tags/tag4250.xml"/></Relationships>
</file>

<file path=ppt/slides/_rels/slide7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52.xml"/><Relationship Id="rId7" Type="http://schemas.openxmlformats.org/officeDocument/2006/relationships/tags" Target="../tags/tag4290.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notesSlide" Target="../notesSlides/notesSlide69.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53.xml"/><Relationship Id="rId9" Type="http://schemas.openxmlformats.org/officeDocument/2006/relationships/tags" Target="../tags/tag4310.xml"/></Relationships>
</file>

<file path=ppt/slides/_rels/slide7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56.xml"/><Relationship Id="rId7" Type="http://schemas.openxmlformats.org/officeDocument/2006/relationships/tags" Target="../tags/tag4350.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notesSlide" Target="../notesSlides/notesSlide70.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57.xml"/><Relationship Id="rId9" Type="http://schemas.openxmlformats.org/officeDocument/2006/relationships/tags" Target="../tags/tag4370.xml"/></Relationships>
</file>

<file path=ppt/slides/_rels/slide7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60.xml"/><Relationship Id="rId7" Type="http://schemas.openxmlformats.org/officeDocument/2006/relationships/tags" Target="../tags/tag441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notesSlide" Target="../notesSlides/notesSlide71.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61.xml"/><Relationship Id="rId9" Type="http://schemas.openxmlformats.org/officeDocument/2006/relationships/tags" Target="../tags/tag4430.xml"/></Relationships>
</file>

<file path=ppt/slides/_rels/slide7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64.xml"/><Relationship Id="rId7" Type="http://schemas.openxmlformats.org/officeDocument/2006/relationships/tags" Target="../tags/tag4470.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72.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65.xml"/><Relationship Id="rId9" Type="http://schemas.openxmlformats.org/officeDocument/2006/relationships/tags" Target="../tags/tag4490.xml"/></Relationships>
</file>

<file path=ppt/slides/_rels/slide7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68.xml"/><Relationship Id="rId7" Type="http://schemas.openxmlformats.org/officeDocument/2006/relationships/tags" Target="../tags/tag4540.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9.xml"/></Relationships>
</file>

<file path=ppt/slides/_rels/slide79.xml.rels><?xml version="1.0" encoding="UTF-8" standalone="yes"?>
<Relationships xmlns="http://schemas.openxmlformats.org/package/2006/relationships"><Relationship Id="rId3" Type="http://schemas.openxmlformats.org/officeDocument/2006/relationships/tags" Target="../tags/tag472.xml"/><Relationship Id="rId7" Type="http://schemas.openxmlformats.org/officeDocument/2006/relationships/image" Target="../media/image50.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notesSlide" Target="../notesSlides/notesSlide74.xml"/><Relationship Id="rId5" Type="http://schemas.openxmlformats.org/officeDocument/2006/relationships/slideLayout" Target="../slideLayouts/slideLayout28.xml"/><Relationship Id="rId4" Type="http://schemas.openxmlformats.org/officeDocument/2006/relationships/tags" Target="../tags/tag473.xml"/></Relationships>
</file>

<file path=ppt/slides/_rels/slide8.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 Id="rId5" Type="http://schemas.openxmlformats.org/officeDocument/2006/relationships/notesSlide" Target="../notesSlides/notesSlide75.xml"/><Relationship Id="rId4"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1.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2.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2.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3.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2.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4.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2.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5.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6.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7.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8.xml.rels><?xml version="1.0" encoding="UTF-8" standalone="yes"?>
<Relationships xmlns="http://schemas.openxmlformats.org/package/2006/relationships"><Relationship Id="rId3" Type="http://schemas.openxmlformats.org/officeDocument/2006/relationships/tags" Target="../tags/tag507.xml"/><Relationship Id="rId7" Type="http://schemas.openxmlformats.org/officeDocument/2006/relationships/image" Target="../media/image53.png"/><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9.xml.rels><?xml version="1.0" encoding="UTF-8" standalone="yes"?>
<Relationships xmlns="http://schemas.openxmlformats.org/package/2006/relationships"><Relationship Id="rId3" Type="http://schemas.openxmlformats.org/officeDocument/2006/relationships/tags" Target="../tags/tag511.xml"/><Relationship Id="rId7" Type="http://schemas.openxmlformats.org/officeDocument/2006/relationships/image" Target="../media/image53.png"/><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notesSlide" Target="../notesSlides/notesSlide84.xml"/><Relationship Id="rId5" Type="http://schemas.openxmlformats.org/officeDocument/2006/relationships/slideLayout" Target="../slideLayouts/slideLayout28.xml"/><Relationship Id="rId4" Type="http://schemas.openxmlformats.org/officeDocument/2006/relationships/tags" Target="../tags/tag512.xml"/></Relationships>
</file>

<file path=ppt/slides/_rels/slide9.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3" Type="http://schemas.openxmlformats.org/officeDocument/2006/relationships/tags" Target="../tags/tag515.xml"/><Relationship Id="rId7" Type="http://schemas.openxmlformats.org/officeDocument/2006/relationships/image" Target="../media/image53.png"/><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notesSlide" Target="../notesSlides/notesSlide85.xml"/><Relationship Id="rId5" Type="http://schemas.openxmlformats.org/officeDocument/2006/relationships/slideLayout" Target="../slideLayouts/slideLayout28.xml"/><Relationship Id="rId4" Type="http://schemas.openxmlformats.org/officeDocument/2006/relationships/tags" Target="../tags/tag516.xml"/></Relationships>
</file>

<file path=ppt/slides/_rels/slide91.xml.rels><?xml version="1.0" encoding="UTF-8" standalone="yes"?>
<Relationships xmlns="http://schemas.openxmlformats.org/package/2006/relationships"><Relationship Id="rId3" Type="http://schemas.openxmlformats.org/officeDocument/2006/relationships/tags" Target="../tags/tag519.xml"/><Relationship Id="rId7" Type="http://schemas.openxmlformats.org/officeDocument/2006/relationships/image" Target="../media/image53.png"/><Relationship Id="rId2" Type="http://schemas.openxmlformats.org/officeDocument/2006/relationships/tags" Target="../tags/tag518.xml"/><Relationship Id="rId1" Type="http://schemas.openxmlformats.org/officeDocument/2006/relationships/tags" Target="../tags/tag517.xml"/><Relationship Id="rId6" Type="http://schemas.openxmlformats.org/officeDocument/2006/relationships/notesSlide" Target="../notesSlides/notesSlide86.xml"/><Relationship Id="rId5" Type="http://schemas.openxmlformats.org/officeDocument/2006/relationships/slideLayout" Target="../slideLayouts/slideLayout28.xml"/><Relationship Id="rId4" Type="http://schemas.openxmlformats.org/officeDocument/2006/relationships/tags" Target="../tags/tag520.xml"/></Relationships>
</file>

<file path=ppt/slides/_rels/slide9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23.xml"/><Relationship Id="rId7" Type="http://schemas.openxmlformats.org/officeDocument/2006/relationships/tags" Target="../tags/tag5100.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4.xml"/></Relationships>
</file>

<file path=ppt/slides/_rels/slide93.xml.rels><?xml version="1.0" encoding="UTF-8" standalone="yes"?>
<Relationships xmlns="http://schemas.openxmlformats.org/package/2006/relationships"><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 Id="rId5" Type="http://schemas.openxmlformats.org/officeDocument/2006/relationships/notesSlide" Target="../notesSlides/notesSlide90.xml"/><Relationship Id="rId4"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37.xml"/></Relationships>
</file>

<file path=ppt/slides/_rels/slide97.xml.rels><?xml version="1.0" encoding="UTF-8" standalone="yes"?>
<Relationships xmlns="http://schemas.openxmlformats.org/package/2006/relationships"><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 Id="rId6" Type="http://schemas.openxmlformats.org/officeDocument/2006/relationships/notesSlide" Target="../notesSlides/notesSlide92.xml"/><Relationship Id="rId5" Type="http://schemas.openxmlformats.org/officeDocument/2006/relationships/slideLayout" Target="../slideLayouts/slideLayout28.xml"/><Relationship Id="rId4" Type="http://schemas.openxmlformats.org/officeDocument/2006/relationships/tags" Target="../tags/tag541.xml"/></Relationships>
</file>

<file path=ppt/slides/_rels/slide98.xml.rels><?xml version="1.0" encoding="UTF-8" standalone="yes"?>
<Relationships xmlns="http://schemas.openxmlformats.org/package/2006/relationships"><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 Id="rId5" Type="http://schemas.openxmlformats.org/officeDocument/2006/relationships/notesSlide" Target="../notesSlides/notesSlide93.xml"/><Relationship Id="rId4"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47.xml"/><Relationship Id="rId7" Type="http://schemas.openxmlformats.org/officeDocument/2006/relationships/image" Target="../media/image55.png"/><Relationship Id="rId2" Type="http://schemas.openxmlformats.org/officeDocument/2006/relationships/tags" Target="../tags/tag546.xml"/><Relationship Id="rId1" Type="http://schemas.openxmlformats.org/officeDocument/2006/relationships/tags" Target="../tags/tag545.xml"/><Relationship Id="rId6" Type="http://schemas.openxmlformats.org/officeDocument/2006/relationships/notesSlide" Target="../notesSlides/notesSlide94.xml"/><Relationship Id="rId5" Type="http://schemas.openxmlformats.org/officeDocument/2006/relationships/slideLayout" Target="../slideLayouts/slideLayout28.xml"/><Relationship Id="rId4" Type="http://schemas.openxmlformats.org/officeDocument/2006/relationships/tags" Target="../tags/tag5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951283325"/>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2979383"/>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30404277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graphicFrame>
        <p:nvGraphicFramePr>
          <p:cNvPr id="8" name="表格 7"/>
          <p:cNvGraphicFramePr/>
          <p:nvPr>
            <p:custDataLst>
              <p:tags r:id="rId4"/>
            </p:custDataLst>
            <p:extLst>
              <p:ext uri="{D42A27DB-BD31-4B8C-83A1-F6EECF244321}">
                <p14:modId xmlns:p14="http://schemas.microsoft.com/office/powerpoint/2010/main" val="1833855982"/>
              </p:ext>
            </p:extLst>
          </p:nvPr>
        </p:nvGraphicFramePr>
        <p:xfrm>
          <a:off x="4915684" y="2363583"/>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164526780"/>
              </p:ext>
            </p:extLst>
          </p:nvPr>
        </p:nvGraphicFramePr>
        <p:xfrm>
          <a:off x="2282974" y="2363583"/>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458813180"/>
              </p:ext>
            </p:extLst>
          </p:nvPr>
        </p:nvGraphicFramePr>
        <p:xfrm>
          <a:off x="7548394" y="2363583"/>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80413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FAB5F1-D269-110F-45C6-0DA0304BE418}"/>
              </a:ext>
            </a:extLst>
          </p:cNvPr>
          <p:cNvCxnSpPr>
            <a:cxnSpLocks/>
          </p:cNvCxnSpPr>
          <p:nvPr/>
        </p:nvCxnSpPr>
        <p:spPr>
          <a:xfrm>
            <a:off x="3287320" y="3972826"/>
            <a:ext cx="19301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70241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532869744"/>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2154630"/>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69220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527904933"/>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2423570"/>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8578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80413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FAB5F1-D269-110F-45C6-0DA0304BE418}"/>
              </a:ext>
            </a:extLst>
          </p:cNvPr>
          <p:cNvCxnSpPr>
            <a:cxnSpLocks/>
          </p:cNvCxnSpPr>
          <p:nvPr/>
        </p:nvCxnSpPr>
        <p:spPr>
          <a:xfrm>
            <a:off x="5528497" y="3963861"/>
            <a:ext cx="19301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18814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2154630"/>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18900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2423570"/>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23022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1484917748"/>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80413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 name="直接连接符 1">
            <a:extLst>
              <a:ext uri="{FF2B5EF4-FFF2-40B4-BE49-F238E27FC236}">
                <a16:creationId xmlns:a16="http://schemas.microsoft.com/office/drawing/2014/main" id="{55FAB5F1-D269-110F-45C6-0DA0304BE418}"/>
              </a:ext>
            </a:extLst>
          </p:cNvPr>
          <p:cNvCxnSpPr>
            <a:cxnSpLocks/>
          </p:cNvCxnSpPr>
          <p:nvPr/>
        </p:nvCxnSpPr>
        <p:spPr>
          <a:xfrm>
            <a:off x="2017059" y="3963861"/>
            <a:ext cx="559397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69453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3888747444"/>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3804136"/>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7498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757866788"/>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4906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8" name="文本框 7">
            <a:extLst>
              <a:ext uri="{FF2B5EF4-FFF2-40B4-BE49-F238E27FC236}">
                <a16:creationId xmlns:a16="http://schemas.microsoft.com/office/drawing/2014/main" id="{E5C71744-8CD1-3E8D-AEBE-0B28623A089D}"/>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0673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main()</a:t>
            </a:r>
            <a:endParaRPr lang="en-US" altLang="zh-CN"/>
          </a:p>
        </p:txBody>
      </p:sp>
      <p:sp>
        <p:nvSpPr>
          <p:cNvPr id="9" name="文本占位符 5">
            <a:extLst>
              <a:ext uri="{FF2B5EF4-FFF2-40B4-BE49-F238E27FC236}">
                <a16:creationId xmlns:a16="http://schemas.microsoft.com/office/drawing/2014/main" id="{CBCC77A8-25CB-F974-3343-DAA4EFEA2A6C}"/>
              </a:ext>
            </a:extLst>
          </p:cNvPr>
          <p:cNvSpPr>
            <a:spLocks noGrp="1"/>
          </p:cNvSpPr>
          <p:nvPr>
            <p:ph type="body" sz="quarter" idx="15"/>
            <p:custDataLst>
              <p:tags r:id="rId3"/>
            </p:custDataLst>
          </p:nvPr>
        </p:nvSpPr>
        <p:spPr>
          <a:xfrm>
            <a:off x="579755" y="1389381"/>
            <a:ext cx="10330292" cy="1631726"/>
          </a:xfrm>
        </p:spPr>
        <p:txBody>
          <a:bodyPr>
            <a:noAutofit/>
          </a:bodyPr>
          <a:lstStyle/>
          <a:p>
            <a:r>
              <a:rPr lang="zh-CN" altLang="en-US" b="0">
                <a:solidFill>
                  <a:schemeClr val="tx1"/>
                </a:solidFill>
                <a:effectLst/>
                <a:cs typeface="Arial" panose="020B0604020202020204" pitchFamily="34" charset="0"/>
              </a:rPr>
              <a:t>很多编程语言都使用</a:t>
            </a:r>
            <a:r>
              <a:rPr lang="en-US" altLang="zh-CN" b="0">
                <a:solidFill>
                  <a:srgbClr val="FF0000"/>
                </a:solidFill>
                <a:effectLst/>
                <a:cs typeface="Arial" panose="020B0604020202020204" pitchFamily="34" charset="0"/>
              </a:rPr>
              <a:t>main()</a:t>
            </a:r>
            <a:r>
              <a:rPr lang="zh-CN" altLang="en-US" b="0">
                <a:solidFill>
                  <a:schemeClr val="tx1"/>
                </a:solidFill>
                <a:effectLst/>
                <a:cs typeface="Arial" panose="020B0604020202020204" pitchFamily="34" charset="0"/>
              </a:rPr>
              <a:t>函数作为程序的入口，在</a:t>
            </a:r>
            <a:r>
              <a:rPr lang="en-US" altLang="zh-CN" b="0">
                <a:solidFill>
                  <a:schemeClr val="tx1"/>
                </a:solidFill>
                <a:effectLst/>
                <a:cs typeface="Arial" panose="020B0604020202020204" pitchFamily="34" charset="0"/>
              </a:rPr>
              <a:t>Python</a:t>
            </a:r>
            <a:r>
              <a:rPr lang="zh-CN" altLang="en-US" b="0">
                <a:solidFill>
                  <a:schemeClr val="tx1"/>
                </a:solidFill>
                <a:effectLst/>
                <a:cs typeface="Arial" panose="020B0604020202020204" pitchFamily="34" charset="0"/>
              </a:rPr>
              <a:t>中</a:t>
            </a:r>
            <a:r>
              <a:rPr lang="en-US" altLang="zh-CN" b="0">
                <a:solidFill>
                  <a:schemeClr val="tx1"/>
                </a:solidFill>
                <a:effectLst/>
                <a:cs typeface="Arial" panose="020B0604020202020204" pitchFamily="34" charset="0"/>
              </a:rPr>
              <a:t>main()</a:t>
            </a:r>
            <a:r>
              <a:rPr lang="zh-CN" altLang="en-US" b="0">
                <a:solidFill>
                  <a:schemeClr val="tx1"/>
                </a:solidFill>
                <a:effectLst/>
                <a:cs typeface="Arial" panose="020B0604020202020204" pitchFamily="34" charset="0"/>
              </a:rPr>
              <a:t>并不是必须的，但是使用</a:t>
            </a:r>
            <a:r>
              <a:rPr lang="en-US" altLang="zh-CN" b="0">
                <a:solidFill>
                  <a:schemeClr val="tx1"/>
                </a:solidFill>
                <a:effectLst/>
                <a:cs typeface="Arial" panose="020B0604020202020204" pitchFamily="34" charset="0"/>
              </a:rPr>
              <a:t>main()</a:t>
            </a:r>
            <a:r>
              <a:rPr lang="zh-CN" altLang="en-US" b="0">
                <a:solidFill>
                  <a:schemeClr val="tx1"/>
                </a:solidFill>
                <a:effectLst/>
                <a:cs typeface="Arial" panose="020B0604020202020204" pitchFamily="34" charset="0"/>
              </a:rPr>
              <a:t>函数可以使代码的结构更加清晰。</a:t>
            </a:r>
          </a:p>
          <a:p>
            <a:br>
              <a:rPr lang="zh-CN" altLang="en-US" b="0">
                <a:solidFill>
                  <a:schemeClr val="tx1"/>
                </a:solidFill>
                <a:effectLst/>
                <a:cs typeface="Arial" panose="020B0604020202020204" pitchFamily="34" charset="0"/>
              </a:rPr>
            </a:br>
            <a:r>
              <a:rPr lang="en-US" altLang="zh-CN" b="0">
                <a:solidFill>
                  <a:srgbClr val="FF0000"/>
                </a:solidFill>
                <a:effectLst/>
                <a:cs typeface="Arial" panose="020B0604020202020204" pitchFamily="34" charset="0"/>
              </a:rPr>
              <a:t>__name__</a:t>
            </a:r>
            <a:r>
              <a:rPr lang="zh-CN" altLang="en-US" b="0">
                <a:solidFill>
                  <a:schemeClr val="tx1"/>
                </a:solidFill>
                <a:effectLst/>
                <a:cs typeface="Arial" panose="020B0604020202020204" pitchFamily="34" charset="0"/>
              </a:rPr>
              <a:t>是一个内置变量，当文件作为程序执行时，其值为</a:t>
            </a:r>
            <a:r>
              <a:rPr lang="en-US" altLang="zh-CN" b="0">
                <a:solidFill>
                  <a:srgbClr val="FF0000"/>
                </a:solidFill>
                <a:effectLst/>
                <a:cs typeface="Arial" panose="020B0604020202020204" pitchFamily="34" charset="0"/>
              </a:rPr>
              <a:t>__main__</a:t>
            </a:r>
            <a:r>
              <a:rPr lang="zh-CN" altLang="en-US" b="0">
                <a:solidFill>
                  <a:schemeClr val="tx1"/>
                </a:solidFill>
                <a:effectLst/>
                <a:cs typeface="Arial" panose="020B0604020202020204" pitchFamily="34" charset="0"/>
              </a:rPr>
              <a:t>。</a:t>
            </a:r>
          </a:p>
        </p:txBody>
      </p:sp>
      <p:sp>
        <p:nvSpPr>
          <p:cNvPr id="11" name="文本框 10">
            <a:extLst>
              <a:ext uri="{FF2B5EF4-FFF2-40B4-BE49-F238E27FC236}">
                <a16:creationId xmlns:a16="http://schemas.microsoft.com/office/drawing/2014/main" id="{9907401C-E242-984B-D2DB-D7FE5FCF2B3C}"/>
              </a:ext>
            </a:extLst>
          </p:cNvPr>
          <p:cNvSpPr txBox="1"/>
          <p:nvPr/>
        </p:nvSpPr>
        <p:spPr>
          <a:xfrm>
            <a:off x="579600" y="3429000"/>
            <a:ext cx="3541059" cy="1477328"/>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pass</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62402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600" y="1245945"/>
            <a:ext cx="10159963" cy="1604831"/>
          </a:xfrm>
        </p:spPr>
        <p:txBody>
          <a:bodyPr>
            <a:noAutofit/>
          </a:bodyPr>
          <a:lstStyle/>
          <a:p>
            <a:r>
              <a:rPr lang="zh-CN" altLang="en-US" b="0">
                <a:solidFill>
                  <a:schemeClr val="tx1"/>
                </a:solidFill>
                <a:effectLst/>
                <a:cs typeface="Arial" panose="020B0604020202020204" pitchFamily="34" charset="0"/>
              </a:rPr>
              <a:t>定义在</a:t>
            </a:r>
            <a:r>
              <a:rPr lang="zh-CN" altLang="en-US" b="0">
                <a:solidFill>
                  <a:srgbClr val="FF0000"/>
                </a:solidFill>
                <a:effectLst/>
                <a:cs typeface="Arial" panose="020B0604020202020204" pitchFamily="34" charset="0"/>
              </a:rPr>
              <a:t>块</a:t>
            </a:r>
            <a:r>
              <a:rPr lang="zh-CN" altLang="en-US" b="0">
                <a:solidFill>
                  <a:schemeClr val="tx1"/>
                </a:solidFill>
                <a:effectLst/>
                <a:cs typeface="Arial" panose="020B0604020202020204" pitchFamily="34" charset="0"/>
              </a:rPr>
              <a:t>中的变量称为</a:t>
            </a:r>
            <a:r>
              <a:rPr lang="zh-CN" altLang="en-US" b="0">
                <a:solidFill>
                  <a:srgbClr val="FF0000"/>
                </a:solidFill>
                <a:effectLst/>
                <a:cs typeface="Arial" panose="020B0604020202020204" pitchFamily="34" charset="0"/>
              </a:rPr>
              <a:t>局部变量</a:t>
            </a:r>
            <a:r>
              <a:rPr lang="zh-CN" altLang="en-US" b="0">
                <a:solidFill>
                  <a:schemeClr val="tx1"/>
                </a:solidFill>
                <a:effectLst/>
                <a:cs typeface="Arial" panose="020B0604020202020204" pitchFamily="34" charset="0"/>
              </a:rPr>
              <a:t>，它只能在块中访问。当代码块</a:t>
            </a:r>
            <a:r>
              <a:rPr lang="zh-CN" altLang="en-US" b="0">
                <a:solidFill>
                  <a:srgbClr val="FF0000"/>
                </a:solidFill>
                <a:effectLst/>
                <a:cs typeface="Arial" panose="020B0604020202020204" pitchFamily="34" charset="0"/>
              </a:rPr>
              <a:t>结束</a:t>
            </a:r>
            <a:r>
              <a:rPr lang="zh-CN" altLang="en-US" b="0">
                <a:solidFill>
                  <a:schemeClr val="tx1"/>
                </a:solidFill>
                <a:effectLst/>
                <a:cs typeface="Arial" panose="020B0604020202020204" pitchFamily="34" charset="0"/>
              </a:rPr>
              <a:t>时，局部变量就会被</a:t>
            </a:r>
            <a:r>
              <a:rPr lang="zh-CN" altLang="en-US" b="0">
                <a:solidFill>
                  <a:srgbClr val="FF0000"/>
                </a:solidFill>
                <a:effectLst/>
                <a:cs typeface="Arial" panose="020B0604020202020204" pitchFamily="34" charset="0"/>
              </a:rPr>
              <a:t>销毁</a:t>
            </a:r>
            <a:r>
              <a:rPr lang="zh-CN" altLang="en-US" b="0">
                <a:solidFill>
                  <a:schemeClr val="tx1"/>
                </a:solidFill>
                <a:effectLst/>
                <a:cs typeface="Arial" panose="020B0604020202020204" pitchFamily="34" charset="0"/>
              </a:rPr>
              <a:t>。因此，局部变量的生命周期为从声明时开始到所在块结束。</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块与块之间的局部变量是互相</a:t>
            </a:r>
            <a:r>
              <a:rPr lang="zh-CN" altLang="en-US" b="0">
                <a:solidFill>
                  <a:srgbClr val="FF0000"/>
                </a:solidFill>
                <a:effectLst/>
                <a:cs typeface="Arial" panose="020B0604020202020204" pitchFamily="34" charset="0"/>
              </a:rPr>
              <a:t>独立</a:t>
            </a:r>
            <a:r>
              <a:rPr lang="zh-CN" altLang="en-US" b="0">
                <a:solidFill>
                  <a:schemeClr val="tx1"/>
                </a:solidFill>
                <a:effectLst/>
                <a:cs typeface="Arial" panose="020B0604020202020204" pitchFamily="34" charset="0"/>
              </a:rPr>
              <a:t>的，即使变量名相同，它们也不是同一个变量。</a:t>
            </a:r>
            <a:endParaRPr lang="en-US" altLang="zh-CN" b="0">
              <a:solidFill>
                <a:schemeClr val="tx1"/>
              </a:solidFill>
              <a:effectLst/>
              <a:cs typeface="Arial"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867836"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390" y="1389380"/>
            <a:ext cx="597281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extLst>
              <p:ext uri="{D42A27DB-BD31-4B8C-83A1-F6EECF244321}">
                <p14:modId xmlns:p14="http://schemas.microsoft.com/office/powerpoint/2010/main" val="56718437"/>
              </p:ext>
            </p:extLst>
          </p:nvPr>
        </p:nvGraphicFramePr>
        <p:xfrm>
          <a:off x="5644390" y="5374527"/>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41662" y="370692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890344" y="1538231"/>
            <a:ext cx="1927225" cy="2511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p:nvPr/>
        </p:nvCxnSpPr>
        <p:spPr>
          <a:xfrm>
            <a:off x="1072141" y="4004721"/>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4" y="1389380"/>
            <a:ext cx="4655633"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extLst>
              <p:ext uri="{D42A27DB-BD31-4B8C-83A1-F6EECF244321}">
                <p14:modId xmlns:p14="http://schemas.microsoft.com/office/powerpoint/2010/main" val="802694989"/>
              </p:ext>
            </p:extLst>
          </p:nvPr>
        </p:nvGraphicFramePr>
        <p:xfrm>
          <a:off x="5706745" y="5401423"/>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5706745" y="1224917"/>
            <a:ext cx="6125210" cy="3970318"/>
          </a:xfrm>
          <a:prstGeom prst="rect">
            <a:avLst/>
          </a:prstGeom>
          <a:noFill/>
          <a:ln w="9525">
            <a:noFill/>
          </a:ln>
        </p:spPr>
        <p:txBody>
          <a:bodyPr wrap="square">
            <a:spAutoFit/>
          </a:bodyPr>
          <a:lstStyle/>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global</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"swap():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"Before: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swap</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"After: a = %d, b = %d"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728041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extLst>
              <p:ext uri="{D42A27DB-BD31-4B8C-83A1-F6EECF244321}">
                <p14:modId xmlns:p14="http://schemas.microsoft.com/office/powerpoint/2010/main" val="1227291342"/>
              </p:ext>
            </p:extLst>
          </p:nvPr>
        </p:nvGraphicFramePr>
        <p:xfrm>
          <a:off x="4474359" y="23542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extLst>
              <p:ext uri="{D42A27DB-BD31-4B8C-83A1-F6EECF244321}">
                <p14:modId xmlns:p14="http://schemas.microsoft.com/office/powerpoint/2010/main" val="2437700699"/>
              </p:ext>
            </p:extLst>
          </p:nvPr>
        </p:nvGraphicFramePr>
        <p:xfrm>
          <a:off x="781199" y="23542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extLst>
              <p:ext uri="{D42A27DB-BD31-4B8C-83A1-F6EECF244321}">
                <p14:modId xmlns:p14="http://schemas.microsoft.com/office/powerpoint/2010/main" val="33657229"/>
              </p:ext>
            </p:extLst>
          </p:nvPr>
        </p:nvGraphicFramePr>
        <p:xfrm>
          <a:off x="8167519" y="23542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64624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mc:Choice xmlns:a14="http://schemas.microsoft.com/office/drawing/2010/main"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的任务。例如print()和len()就是函数，其中print()的功能是输出字符串，len()的功能是计算</a:t>
                </a:r>
                <a:r>
                  <a:rPr lang="zh-CN" altLang="en-US">
                    <a:latin typeface="+mn-lt"/>
                    <a:cs typeface="+mn-lt"/>
                  </a:rPr>
                  <a:t>序列</a:t>
                </a:r>
                <a:r>
                  <a:rPr>
                    <a:latin typeface="+mn-lt"/>
                    <a:cs typeface="+mn-lt"/>
                  </a:rPr>
                  <a:t>的长度。</a:t>
                </a:r>
              </a:p>
            </p:txBody>
          </p:sp>
        </mc:Choice>
        <mc:Fallback>
          <p:sp>
            <p:nvSpPr>
              <p:cNvPr id="6" name="文本占位符 5"/>
              <p:cNvSpPr>
                <a:spLocks noGrp="1" noRot="1" noChangeAspect="1" noMove="1" noResize="1" noEditPoints="1" noAdjustHandles="1" noChangeArrowheads="1" noChangeShapeType="1" noTextEdit="1"/>
              </p:cNvSpPr>
              <p:nvPr>
                <p:ph type="body" sz="quarter" idx="15"/>
                <p:custDataLst>
                  <p:tags r:id="rId3"/>
                </p:custDataLst>
              </p:nvPr>
            </p:nvSpPr>
            <p:spPr>
              <a:xfrm>
                <a:off x="579755" y="1389380"/>
                <a:ext cx="9972675" cy="2095500"/>
              </a:xfrm>
              <a:blipFill>
                <a:blip r:embed="rId6"/>
                <a:stretch>
                  <a:fillRect l="-367"/>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extLst>
              <p:ext uri="{D42A27DB-BD31-4B8C-83A1-F6EECF244321}">
                <p14:modId xmlns:p14="http://schemas.microsoft.com/office/powerpoint/2010/main" val="417603120"/>
              </p:ext>
            </p:extLst>
          </p:nvPr>
        </p:nvGraphicFramePr>
        <p:xfrm>
          <a:off x="6317391" y="220218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extLst>
              <p:ext uri="{D42A27DB-BD31-4B8C-83A1-F6EECF244321}">
                <p14:modId xmlns:p14="http://schemas.microsoft.com/office/powerpoint/2010/main" val="1736846119"/>
              </p:ext>
            </p:extLst>
          </p:nvPr>
        </p:nvGraphicFramePr>
        <p:xfrm>
          <a:off x="1253266" y="220218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extLst>
              <p:ext uri="{D42A27DB-BD31-4B8C-83A1-F6EECF244321}">
                <p14:modId xmlns:p14="http://schemas.microsoft.com/office/powerpoint/2010/main" val="3475431979"/>
              </p:ext>
            </p:extLst>
          </p:nvPr>
        </p:nvGraphicFramePr>
        <p:xfrm>
          <a:off x="1253266" y="382460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extLst>
              <p:ext uri="{D42A27DB-BD31-4B8C-83A1-F6EECF244321}">
                <p14:modId xmlns:p14="http://schemas.microsoft.com/office/powerpoint/2010/main" val="804612839"/>
              </p:ext>
            </p:extLst>
          </p:nvPr>
        </p:nvGraphicFramePr>
        <p:xfrm>
          <a:off x="6317391" y="382460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126225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二维列表格式输出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print_2d_list()</a:t>
            </a:r>
            <a:r>
              <a:rPr lang="zh-CN" altLang="en-US">
                <a:latin typeface="+mn-lt"/>
                <a:cs typeface="+mn-lt"/>
              </a:rPr>
              <a:t>，函数传入</a:t>
            </a:r>
            <a:r>
              <a:rPr lang="en-US" altLang="zh-CN">
                <a:latin typeface="+mn-lt"/>
                <a:cs typeface="+mn-lt"/>
              </a:rPr>
              <a:t>3</a:t>
            </a:r>
            <a:r>
              <a:rPr lang="zh-CN" altLang="en-US">
                <a:latin typeface="+mn-lt"/>
                <a:cs typeface="+mn-lt"/>
              </a:rPr>
              <a:t>个参数：</a:t>
            </a:r>
          </a:p>
          <a:p>
            <a:r>
              <a:rPr lang="en-US" altLang="zh-CN">
                <a:latin typeface="+mn-lt"/>
                <a:cs typeface="+mn-lt"/>
              </a:rPr>
              <a:t>- lst</a:t>
            </a:r>
            <a:r>
              <a:rPr lang="zh-CN" altLang="en-US">
                <a:latin typeface="+mn-lt"/>
                <a:cs typeface="+mn-lt"/>
              </a:rPr>
              <a:t>：一维列表</a:t>
            </a:r>
          </a:p>
          <a:p>
            <a:r>
              <a:rPr lang="en-US" altLang="zh-CN">
                <a:latin typeface="+mn-lt"/>
                <a:cs typeface="+mn-lt"/>
              </a:rPr>
              <a:t>- row</a:t>
            </a:r>
            <a:r>
              <a:rPr lang="zh-CN" altLang="en-US">
                <a:latin typeface="+mn-lt"/>
                <a:cs typeface="+mn-lt"/>
              </a:rPr>
              <a:t>：转换为二维列表的行数</a:t>
            </a:r>
          </a:p>
          <a:p>
            <a:r>
              <a:rPr lang="en-US" altLang="zh-CN">
                <a:latin typeface="+mn-lt"/>
                <a:cs typeface="+mn-lt"/>
              </a:rPr>
              <a:t>- col</a:t>
            </a:r>
            <a:r>
              <a:rPr lang="zh-CN" altLang="en-US">
                <a:latin typeface="+mn-lt"/>
                <a:cs typeface="+mn-lt"/>
              </a:rPr>
              <a:t>：转换为二维列表的列数</a:t>
            </a:r>
          </a:p>
          <a:p>
            <a:endParaRPr lang="zh-CN" altLang="en-US">
              <a:latin typeface="+mn-lt"/>
              <a:cs typeface="+mn-lt"/>
            </a:endParaRPr>
          </a:p>
          <a:p>
            <a:r>
              <a:rPr lang="zh-CN" altLang="en-US">
                <a:latin typeface="+mn-lt"/>
                <a:cs typeface="+mn-lt"/>
              </a:rPr>
              <a:t>如果无法转换正好将一维列表转换为二维列表，则不输出。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extLst>
              <p:ext uri="{D42A27DB-BD31-4B8C-83A1-F6EECF244321}">
                <p14:modId xmlns:p14="http://schemas.microsoft.com/office/powerpoint/2010/main" val="27923867"/>
              </p:ext>
            </p:extLst>
          </p:nvPr>
        </p:nvGraphicFramePr>
        <p:xfrm>
          <a:off x="7463790" y="1249045"/>
          <a:ext cx="3428328" cy="2286000"/>
        </p:xfrm>
        <a:graphic>
          <a:graphicData uri="http://schemas.openxmlformats.org/drawingml/2006/table">
            <a:tbl>
              <a:tblPr firstRow="1" bandRow="1">
                <a:tableStyleId>{5C22544A-7EE6-4342-B048-85BDC9FD1C3A}</a:tableStyleId>
              </a:tblPr>
              <a:tblGrid>
                <a:gridCol w="3428328">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t>
                      </a:r>
                      <a:r>
                        <a:rPr lang="en-US" altLang="zh-CN" sz="1800" b="0">
                          <a:solidFill>
                            <a:schemeClr val="tx1"/>
                          </a:solidFill>
                          <a:latin typeface="Consolas" panose="020B0609020204030204" charset="0"/>
                          <a:cs typeface="Consolas" panose="020B0609020204030204" charset="0"/>
                          <a:sym typeface="+mn-ea"/>
                        </a:rPr>
                        <a:t>a list</a:t>
                      </a:r>
                      <a:r>
                        <a:rPr sz="1800" b="0">
                          <a:solidFill>
                            <a:schemeClr val="tx1"/>
                          </a:solidFill>
                          <a:latin typeface="Consolas" panose="020B0609020204030204" charset="0"/>
                          <a:cs typeface="Consolas" panose="020B0609020204030204" charset="0"/>
                          <a:sym typeface="+mn-ea"/>
                        </a:rPr>
                        <a:t>: </a:t>
                      </a:r>
                      <a:r>
                        <a:rPr lang="en-US" altLang="zh-CN"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extLst>
              <p:ext uri="{D42A27DB-BD31-4B8C-83A1-F6EECF244321}">
                <p14:modId xmlns:p14="http://schemas.microsoft.com/office/powerpoint/2010/main" val="3419976003"/>
              </p:ext>
            </p:extLst>
          </p:nvPr>
        </p:nvGraphicFramePr>
        <p:xfrm>
          <a:off x="7463789" y="3917950"/>
          <a:ext cx="3428327" cy="2286000"/>
        </p:xfrm>
        <a:graphic>
          <a:graphicData uri="http://schemas.openxmlformats.org/drawingml/2006/table">
            <a:tbl>
              <a:tblPr firstRow="1" bandRow="1">
                <a:tableStyleId>{5C22544A-7EE6-4342-B048-85BDC9FD1C3A}</a:tableStyleId>
              </a:tblPr>
              <a:tblGrid>
                <a:gridCol w="3428327">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t>
                      </a:r>
                      <a:r>
                        <a:rPr lang="en-US" sz="1800" b="0">
                          <a:solidFill>
                            <a:schemeClr val="tx1"/>
                          </a:solidFill>
                          <a:latin typeface="Consolas" panose="020B0609020204030204" charset="0"/>
                          <a:cs typeface="Consolas" panose="020B0609020204030204" charset="0"/>
                          <a:sym typeface="+mn-ea"/>
                        </a:rPr>
                        <a:t>a list</a:t>
                      </a:r>
                      <a:r>
                        <a:rPr sz="1800" b="0">
                          <a:solidFill>
                            <a:schemeClr val="tx1"/>
                          </a:solidFill>
                          <a:latin typeface="Consolas" panose="020B0609020204030204" charset="0"/>
                          <a:cs typeface="Consolas" panose="020B0609020204030204" charset="0"/>
                          <a:sym typeface="+mn-ea"/>
                        </a:rPr>
                        <a:t>:</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136015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a:t>函数参数</a:t>
            </a:r>
            <a:endParaRPr lang="zh-CN" altLang="en-US" dirty="0"/>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2529997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默认参数</a:t>
            </a:r>
          </a:p>
        </p:txBody>
      </p:sp>
      <p:sp>
        <p:nvSpPr>
          <p:cNvPr id="6" name="文本占位符 5"/>
          <p:cNvSpPr>
            <a:spLocks noGrp="1"/>
          </p:cNvSpPr>
          <p:nvPr>
            <p:ph type="body" sz="quarter" idx="15"/>
            <p:custDataLst>
              <p:tags r:id="rId3"/>
            </p:custDataLst>
          </p:nvPr>
        </p:nvSpPr>
        <p:spPr>
          <a:xfrm>
            <a:off x="579600" y="1245946"/>
            <a:ext cx="10159963" cy="798008"/>
          </a:xfrm>
        </p:spPr>
        <p:txBody>
          <a:bodyPr>
            <a:noAutofit/>
          </a:bodyPr>
          <a:lstStyle/>
          <a:p>
            <a:r>
              <a:rPr lang="zh-CN" altLang="en-US" b="0">
                <a:solidFill>
                  <a:schemeClr val="tx1"/>
                </a:solidFill>
                <a:effectLst/>
                <a:cs typeface="Arial" panose="020B0604020202020204" pitchFamily="34" charset="0"/>
              </a:rPr>
              <a:t>函数参数可以有</a:t>
            </a:r>
            <a:r>
              <a:rPr lang="zh-CN" altLang="en-US" b="0">
                <a:solidFill>
                  <a:srgbClr val="FF0000"/>
                </a:solidFill>
                <a:effectLst/>
                <a:cs typeface="Arial" panose="020B0604020202020204" pitchFamily="34" charset="0"/>
              </a:rPr>
              <a:t>默认值</a:t>
            </a:r>
            <a:r>
              <a:rPr lang="zh-CN" altLang="en-US" b="0">
                <a:solidFill>
                  <a:schemeClr val="tx1"/>
                </a:solidFill>
                <a:effectLst/>
                <a:cs typeface="Arial" panose="020B0604020202020204" pitchFamily="34" charset="0"/>
              </a:rPr>
              <a:t>，如果在调用函数时不指定某个参数的值，则使用默认值。默认参数必须放在参数列表的</a:t>
            </a:r>
            <a:r>
              <a:rPr lang="zh-CN" altLang="en-US" b="0">
                <a:solidFill>
                  <a:srgbClr val="FF0000"/>
                </a:solidFill>
                <a:effectLst/>
                <a:cs typeface="Arial" panose="020B0604020202020204" pitchFamily="34" charset="0"/>
              </a:rPr>
              <a:t>最后</a:t>
            </a:r>
            <a:r>
              <a:rPr lang="zh-CN" altLang="en-US" b="0">
                <a:solidFill>
                  <a:schemeClr val="tx1"/>
                </a:solidFill>
                <a:effectLst/>
                <a:cs typeface="Arial" panose="020B0604020202020204" pitchFamily="34" charset="0"/>
              </a:rPr>
              <a:t>。</a:t>
            </a:r>
          </a:p>
        </p:txBody>
      </p:sp>
      <p:sp>
        <p:nvSpPr>
          <p:cNvPr id="3" name="文本框 2">
            <a:extLst>
              <a:ext uri="{FF2B5EF4-FFF2-40B4-BE49-F238E27FC236}">
                <a16:creationId xmlns:a16="http://schemas.microsoft.com/office/drawing/2014/main" id="{E62DEB3C-6586-C7E7-A2DF-1D9C18A6A2D7}"/>
              </a:ext>
            </a:extLst>
          </p:cNvPr>
          <p:cNvSpPr txBox="1"/>
          <p:nvPr/>
        </p:nvSpPr>
        <p:spPr>
          <a:xfrm>
            <a:off x="579600" y="2348370"/>
            <a:ext cx="6615954" cy="3139321"/>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1970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"%04d/%02d/%02d"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year</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month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day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16</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2022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format_date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1CD12EF7-A41C-04DD-7DB5-89DB32EEEBEC}"/>
              </a:ext>
            </a:extLst>
          </p:cNvPr>
          <p:cNvGraphicFramePr/>
          <p:nvPr>
            <p:custDataLst>
              <p:tags r:id="rId4"/>
            </p:custDataLst>
            <p:extLst>
              <p:ext uri="{D42A27DB-BD31-4B8C-83A1-F6EECF244321}">
                <p14:modId xmlns:p14="http://schemas.microsoft.com/office/powerpoint/2010/main" val="2072932096"/>
              </p:ext>
            </p:extLst>
          </p:nvPr>
        </p:nvGraphicFramePr>
        <p:xfrm>
          <a:off x="6352166" y="4175311"/>
          <a:ext cx="1447129" cy="1277471"/>
        </p:xfrm>
        <a:graphic>
          <a:graphicData uri="http://schemas.openxmlformats.org/drawingml/2006/table">
            <a:tbl>
              <a:tblPr firstRow="1" bandRow="1">
                <a:tableStyleId>{5C22544A-7EE6-4342-B048-85BDC9FD1C3A}</a:tableStyleId>
              </a:tblPr>
              <a:tblGrid>
                <a:gridCol w="1447129">
                  <a:extLst>
                    <a:ext uri="{9D8B030D-6E8A-4147-A177-3AD203B41FA5}">
                      <a16:colId xmlns:a16="http://schemas.microsoft.com/office/drawing/2014/main" val="20000"/>
                    </a:ext>
                  </a:extLst>
                </a:gridCol>
              </a:tblGrid>
              <a:tr h="1277471">
                <a:tc>
                  <a:txBody>
                    <a:bodyPr/>
                    <a:lstStyle/>
                    <a:p>
                      <a:r>
                        <a:rPr lang="en-US" altLang="zh-CN" sz="1800" b="0" kern="1200">
                          <a:solidFill>
                            <a:schemeClr val="tx1"/>
                          </a:solidFill>
                          <a:effectLst/>
                          <a:latin typeface="+mn-lt"/>
                          <a:ea typeface="+mn-ea"/>
                          <a:cs typeface="+mn-cs"/>
                        </a:rPr>
                        <a:t>2022/12/16</a:t>
                      </a:r>
                    </a:p>
                    <a:p>
                      <a:r>
                        <a:rPr lang="en-US" altLang="zh-CN" sz="1800" b="0" kern="1200">
                          <a:solidFill>
                            <a:schemeClr val="tx1"/>
                          </a:solidFill>
                          <a:effectLst/>
                          <a:latin typeface="+mn-lt"/>
                          <a:ea typeface="+mn-ea"/>
                          <a:cs typeface="+mn-cs"/>
                        </a:rPr>
                        <a:t>2022/12/01</a:t>
                      </a:r>
                    </a:p>
                    <a:p>
                      <a:r>
                        <a:rPr lang="en-US" altLang="zh-CN" sz="1800" b="0" kern="1200">
                          <a:solidFill>
                            <a:schemeClr val="tx1"/>
                          </a:solidFill>
                          <a:effectLst/>
                          <a:latin typeface="+mn-lt"/>
                          <a:ea typeface="+mn-ea"/>
                          <a:cs typeface="+mn-cs"/>
                        </a:rPr>
                        <a:t>2022/01/01</a:t>
                      </a:r>
                    </a:p>
                    <a:p>
                      <a:r>
                        <a:rPr lang="en-US" altLang="zh-CN" sz="1800" b="0" kern="1200">
                          <a:solidFill>
                            <a:schemeClr val="tx1"/>
                          </a:solidFill>
                          <a:effectLst/>
                          <a:latin typeface="+mn-lt"/>
                          <a:ea typeface="+mn-ea"/>
                          <a:cs typeface="+mn-cs"/>
                        </a:rPr>
                        <a:t>1970/01/01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2296232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可变参数</a:t>
            </a:r>
          </a:p>
        </p:txBody>
      </p:sp>
      <p:sp>
        <p:nvSpPr>
          <p:cNvPr id="6" name="文本占位符 5"/>
          <p:cNvSpPr>
            <a:spLocks noGrp="1"/>
          </p:cNvSpPr>
          <p:nvPr>
            <p:ph type="body" sz="quarter" idx="15"/>
            <p:custDataLst>
              <p:tags r:id="rId3"/>
            </p:custDataLst>
          </p:nvPr>
        </p:nvSpPr>
        <p:spPr>
          <a:xfrm>
            <a:off x="579600" y="1245945"/>
            <a:ext cx="10159963" cy="1210383"/>
          </a:xfrm>
        </p:spPr>
        <p:txBody>
          <a:bodyPr>
            <a:noAutofit/>
          </a:bodyPr>
          <a:lstStyle/>
          <a:p>
            <a:r>
              <a:rPr lang="zh-CN" altLang="en-US" b="0">
                <a:solidFill>
                  <a:schemeClr val="tx1"/>
                </a:solidFill>
                <a:effectLst/>
                <a:cs typeface="Arial" panose="020B0604020202020204" pitchFamily="34" charset="0"/>
              </a:rPr>
              <a:t>函数允许传入</a:t>
            </a:r>
            <a:r>
              <a:rPr lang="zh-CN" altLang="en-US" b="0">
                <a:solidFill>
                  <a:srgbClr val="FF0000"/>
                </a:solidFill>
                <a:effectLst/>
                <a:cs typeface="Arial" panose="020B0604020202020204" pitchFamily="34" charset="0"/>
              </a:rPr>
              <a:t>任意数量</a:t>
            </a:r>
            <a:r>
              <a:rPr lang="zh-CN" altLang="en-US" b="0">
                <a:solidFill>
                  <a:schemeClr val="tx1"/>
                </a:solidFill>
                <a:effectLst/>
                <a:cs typeface="Arial" panose="020B0604020202020204" pitchFamily="34" charset="0"/>
              </a:rPr>
              <a:t>的参数，可变参数包括</a:t>
            </a:r>
            <a:r>
              <a:rPr lang="zh-CN" altLang="en-US" b="0">
                <a:solidFill>
                  <a:srgbClr val="FF0000"/>
                </a:solidFill>
                <a:effectLst/>
                <a:cs typeface="Arial" panose="020B0604020202020204" pitchFamily="34" charset="0"/>
              </a:rPr>
              <a:t>位置可变参数</a:t>
            </a:r>
            <a:r>
              <a:rPr lang="zh-CN" altLang="en-US" b="0">
                <a:solidFill>
                  <a:schemeClr val="tx1"/>
                </a:solidFill>
                <a:effectLst/>
                <a:cs typeface="Arial" panose="020B0604020202020204" pitchFamily="34" charset="0"/>
              </a:rPr>
              <a:t>和</a:t>
            </a:r>
            <a:r>
              <a:rPr lang="zh-CN" altLang="en-US" b="0">
                <a:solidFill>
                  <a:srgbClr val="FF0000"/>
                </a:solidFill>
                <a:effectLst/>
                <a:cs typeface="Arial" panose="020B0604020202020204" pitchFamily="34" charset="0"/>
              </a:rPr>
              <a:t>关键字可变参数</a:t>
            </a:r>
            <a:r>
              <a:rPr lang="zh-CN" altLang="en-US" b="0">
                <a:solidFill>
                  <a:schemeClr val="tx1"/>
                </a:solidFill>
                <a:effectLst/>
                <a:cs typeface="Arial" panose="020B0604020202020204" pitchFamily="34" charset="0"/>
              </a:rPr>
              <a:t>。</a:t>
            </a:r>
          </a:p>
          <a:p>
            <a:br>
              <a:rPr lang="zh-CN" altLang="en-US" b="0">
                <a:solidFill>
                  <a:schemeClr val="tx1"/>
                </a:solidFill>
                <a:effectLst/>
                <a:cs typeface="Arial" panose="020B0604020202020204" pitchFamily="34" charset="0"/>
              </a:rPr>
            </a:br>
            <a:r>
              <a:rPr lang="zh-CN" altLang="en-US" b="0">
                <a:solidFill>
                  <a:schemeClr val="tx1"/>
                </a:solidFill>
                <a:effectLst/>
                <a:cs typeface="Arial" panose="020B0604020202020204" pitchFamily="34" charset="0"/>
              </a:rPr>
              <a:t>位置可变参数使用</a:t>
            </a:r>
            <a:r>
              <a:rPr lang="zh-CN" altLang="en-US" b="0">
                <a:solidFill>
                  <a:srgbClr val="FF0000"/>
                </a:solidFill>
                <a:effectLst/>
                <a:cs typeface="Arial" panose="020B0604020202020204" pitchFamily="34" charset="0"/>
              </a:rPr>
              <a:t>*</a:t>
            </a:r>
            <a:r>
              <a:rPr lang="en-US" altLang="zh-CN" b="0">
                <a:solidFill>
                  <a:srgbClr val="FF0000"/>
                </a:solidFill>
                <a:effectLst/>
                <a:cs typeface="Arial" panose="020B0604020202020204" pitchFamily="34" charset="0"/>
              </a:rPr>
              <a:t>args</a:t>
            </a:r>
            <a:r>
              <a:rPr lang="zh-CN" altLang="en-US" b="0">
                <a:solidFill>
                  <a:schemeClr val="tx1"/>
                </a:solidFill>
                <a:effectLst/>
                <a:cs typeface="Arial" panose="020B0604020202020204" pitchFamily="34" charset="0"/>
              </a:rPr>
              <a:t>将参数打包成一个</a:t>
            </a:r>
            <a:r>
              <a:rPr lang="zh-CN" altLang="en-US" b="0">
                <a:solidFill>
                  <a:srgbClr val="FF0000"/>
                </a:solidFill>
                <a:effectLst/>
                <a:cs typeface="Arial" panose="020B0604020202020204" pitchFamily="34" charset="0"/>
              </a:rPr>
              <a:t>元组</a:t>
            </a:r>
            <a:r>
              <a:rPr lang="zh-CN" altLang="en-US" b="0">
                <a:solidFill>
                  <a:schemeClr val="tx1"/>
                </a:solidFill>
                <a:effectLst/>
                <a:cs typeface="Arial" panose="020B0604020202020204" pitchFamily="34" charset="0"/>
              </a:rPr>
              <a:t>。</a:t>
            </a:r>
          </a:p>
        </p:txBody>
      </p:sp>
      <p:sp>
        <p:nvSpPr>
          <p:cNvPr id="3" name="文本框 2">
            <a:extLst>
              <a:ext uri="{FF2B5EF4-FFF2-40B4-BE49-F238E27FC236}">
                <a16:creationId xmlns:a16="http://schemas.microsoft.com/office/drawing/2014/main" id="{E62DEB3C-6586-C7E7-A2DF-1D9C18A6A2D7}"/>
              </a:ext>
            </a:extLst>
          </p:cNvPr>
          <p:cNvSpPr txBox="1"/>
          <p:nvPr/>
        </p:nvSpPr>
        <p:spPr>
          <a:xfrm>
            <a:off x="579600" y="2796605"/>
            <a:ext cx="4691647" cy="3416320"/>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multiply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product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product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arg</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product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multiply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multiply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6</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1CD12EF7-A41C-04DD-7DB5-89DB32EEEBEC}"/>
              </a:ext>
            </a:extLst>
          </p:cNvPr>
          <p:cNvGraphicFramePr/>
          <p:nvPr>
            <p:custDataLst>
              <p:tags r:id="rId4"/>
            </p:custDataLst>
            <p:extLst>
              <p:ext uri="{D42A27DB-BD31-4B8C-83A1-F6EECF244321}">
                <p14:modId xmlns:p14="http://schemas.microsoft.com/office/powerpoint/2010/main" val="2501951473"/>
              </p:ext>
            </p:extLst>
          </p:nvPr>
        </p:nvGraphicFramePr>
        <p:xfrm>
          <a:off x="5975649" y="5179359"/>
          <a:ext cx="568589" cy="640080"/>
        </p:xfrm>
        <a:graphic>
          <a:graphicData uri="http://schemas.openxmlformats.org/drawingml/2006/table">
            <a:tbl>
              <a:tblPr firstRow="1" bandRow="1">
                <a:tableStyleId>{5C22544A-7EE6-4342-B048-85BDC9FD1C3A}</a:tableStyleId>
              </a:tblPr>
              <a:tblGrid>
                <a:gridCol w="568589">
                  <a:extLst>
                    <a:ext uri="{9D8B030D-6E8A-4147-A177-3AD203B41FA5}">
                      <a16:colId xmlns:a16="http://schemas.microsoft.com/office/drawing/2014/main" val="20000"/>
                    </a:ext>
                  </a:extLst>
                </a:gridCol>
              </a:tblGrid>
              <a:tr h="638736">
                <a:tc>
                  <a:txBody>
                    <a:bodyPr/>
                    <a:lstStyle/>
                    <a:p>
                      <a:r>
                        <a:rPr lang="en-US" altLang="zh-CN" sz="1800" b="0" kern="1200">
                          <a:solidFill>
                            <a:schemeClr val="tx1"/>
                          </a:solidFill>
                          <a:effectLst/>
                          <a:latin typeface="+mn-lt"/>
                          <a:ea typeface="+mn-ea"/>
                          <a:cs typeface="+mn-cs"/>
                        </a:rPr>
                        <a:t>6</a:t>
                      </a:r>
                    </a:p>
                    <a:p>
                      <a:r>
                        <a:rPr lang="en-US" altLang="zh-CN" sz="1800" b="0" kern="1200">
                          <a:solidFill>
                            <a:schemeClr val="tx1"/>
                          </a:solidFill>
                          <a:effectLst/>
                          <a:latin typeface="+mn-lt"/>
                          <a:ea typeface="+mn-ea"/>
                          <a:cs typeface="+mn-cs"/>
                        </a:rPr>
                        <a:t>96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314563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可变参数</a:t>
            </a:r>
          </a:p>
        </p:txBody>
      </p:sp>
      <p:sp>
        <p:nvSpPr>
          <p:cNvPr id="6" name="文本占位符 5"/>
          <p:cNvSpPr>
            <a:spLocks noGrp="1"/>
          </p:cNvSpPr>
          <p:nvPr>
            <p:ph type="body" sz="quarter" idx="15"/>
            <p:custDataLst>
              <p:tags r:id="rId3"/>
            </p:custDataLst>
          </p:nvPr>
        </p:nvSpPr>
        <p:spPr>
          <a:xfrm>
            <a:off x="579601" y="1245945"/>
            <a:ext cx="5776376" cy="441965"/>
          </a:xfrm>
        </p:spPr>
        <p:txBody>
          <a:bodyPr>
            <a:noAutofit/>
          </a:bodyPr>
          <a:lstStyle/>
          <a:p>
            <a:r>
              <a:rPr lang="zh-CN" altLang="en-US" b="0">
                <a:solidFill>
                  <a:schemeClr val="tx1"/>
                </a:solidFill>
                <a:effectLst/>
                <a:cs typeface="Arial" panose="020B0604020202020204" pitchFamily="34" charset="0"/>
              </a:rPr>
              <a:t>关键字可变参数使用</a:t>
            </a:r>
            <a:r>
              <a:rPr lang="zh-CN" altLang="en-US" b="0">
                <a:solidFill>
                  <a:srgbClr val="FF0000"/>
                </a:solidFill>
                <a:effectLst/>
                <a:cs typeface="Arial" panose="020B0604020202020204" pitchFamily="34" charset="0"/>
              </a:rPr>
              <a:t>**</a:t>
            </a:r>
            <a:r>
              <a:rPr lang="en-US" altLang="zh-CN" b="0">
                <a:solidFill>
                  <a:srgbClr val="FF0000"/>
                </a:solidFill>
                <a:effectLst/>
                <a:cs typeface="Arial" panose="020B0604020202020204" pitchFamily="34" charset="0"/>
              </a:rPr>
              <a:t>kwargs</a:t>
            </a:r>
            <a:r>
              <a:rPr lang="zh-CN" altLang="en-US" b="0">
                <a:solidFill>
                  <a:schemeClr val="tx1"/>
                </a:solidFill>
                <a:effectLst/>
                <a:cs typeface="Arial" panose="020B0604020202020204" pitchFamily="34" charset="0"/>
              </a:rPr>
              <a:t>将参数打包成一个</a:t>
            </a:r>
            <a:r>
              <a:rPr lang="zh-CN" altLang="en-US" b="0">
                <a:solidFill>
                  <a:srgbClr val="FF0000"/>
                </a:solidFill>
                <a:effectLst/>
                <a:cs typeface="Arial" panose="020B0604020202020204" pitchFamily="34" charset="0"/>
              </a:rPr>
              <a:t>字典</a:t>
            </a:r>
            <a:r>
              <a:rPr lang="zh-CN" altLang="en-US" b="0">
                <a:solidFill>
                  <a:schemeClr val="tx1"/>
                </a:solidFill>
                <a:effectLst/>
                <a:cs typeface="Arial" panose="020B0604020202020204" pitchFamily="34" charset="0"/>
              </a:rPr>
              <a:t>。</a:t>
            </a:r>
          </a:p>
        </p:txBody>
      </p:sp>
      <p:sp>
        <p:nvSpPr>
          <p:cNvPr id="3" name="文本框 2">
            <a:extLst>
              <a:ext uri="{FF2B5EF4-FFF2-40B4-BE49-F238E27FC236}">
                <a16:creationId xmlns:a16="http://schemas.microsoft.com/office/drawing/2014/main" id="{E62DEB3C-6586-C7E7-A2DF-1D9C18A6A2D7}"/>
              </a:ext>
            </a:extLst>
          </p:cNvPr>
          <p:cNvSpPr txBox="1"/>
          <p:nvPr/>
        </p:nvSpPr>
        <p:spPr>
          <a:xfrm>
            <a:off x="579600" y="1953923"/>
            <a:ext cx="8689906" cy="3970318"/>
          </a:xfrm>
          <a:prstGeom prst="rect">
            <a:avLst/>
          </a:prstGeom>
          <a:noFill/>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get_score_info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name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kwargs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name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subject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score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kwargs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items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 %d\n"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subject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score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info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"Average: %.2f"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sum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kwargs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values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len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kwargs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info</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get_score_info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"Alice"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Python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85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80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get_score_info</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"Bob"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Java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82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1CD12EF7-A41C-04DD-7DB5-89DB32EEEBEC}"/>
              </a:ext>
            </a:extLst>
          </p:cNvPr>
          <p:cNvGraphicFramePr/>
          <p:nvPr>
            <p:custDataLst>
              <p:tags r:id="rId4"/>
            </p:custDataLst>
            <p:extLst>
              <p:ext uri="{D42A27DB-BD31-4B8C-83A1-F6EECF244321}">
                <p14:modId xmlns:p14="http://schemas.microsoft.com/office/powerpoint/2010/main" val="3587624239"/>
              </p:ext>
            </p:extLst>
          </p:nvPr>
        </p:nvGraphicFramePr>
        <p:xfrm>
          <a:off x="8382002" y="3939082"/>
          <a:ext cx="2097740" cy="2286000"/>
        </p:xfrm>
        <a:graphic>
          <a:graphicData uri="http://schemas.openxmlformats.org/drawingml/2006/table">
            <a:tbl>
              <a:tblPr firstRow="1" bandRow="1">
                <a:tableStyleId>{5C22544A-7EE6-4342-B048-85BDC9FD1C3A}</a:tableStyleId>
              </a:tblPr>
              <a:tblGrid>
                <a:gridCol w="2097740">
                  <a:extLst>
                    <a:ext uri="{9D8B030D-6E8A-4147-A177-3AD203B41FA5}">
                      <a16:colId xmlns:a16="http://schemas.microsoft.com/office/drawing/2014/main" val="20000"/>
                    </a:ext>
                  </a:extLst>
                </a:gridCol>
              </a:tblGrid>
              <a:tr h="638736">
                <a:tc>
                  <a:txBody>
                    <a:bodyPr/>
                    <a:lstStyle/>
                    <a:p>
                      <a:r>
                        <a:rPr lang="en-US" altLang="zh-CN" sz="1800" b="0" kern="1200">
                          <a:solidFill>
                            <a:schemeClr val="tx1"/>
                          </a:solidFill>
                          <a:effectLst/>
                          <a:latin typeface="+mn-lt"/>
                          <a:ea typeface="+mn-ea"/>
                          <a:cs typeface="+mn-cs"/>
                        </a:rPr>
                        <a:t>[Alice]</a:t>
                      </a:r>
                    </a:p>
                    <a:p>
                      <a:r>
                        <a:rPr lang="en-US" altLang="zh-CN" sz="1800" b="0" kern="1200">
                          <a:solidFill>
                            <a:schemeClr val="tx1"/>
                          </a:solidFill>
                          <a:effectLst/>
                          <a:latin typeface="+mn-lt"/>
                          <a:ea typeface="+mn-ea"/>
                          <a:cs typeface="+mn-cs"/>
                        </a:rPr>
                        <a:t>Python: 85</a:t>
                      </a:r>
                    </a:p>
                    <a:p>
                      <a:r>
                        <a:rPr lang="en-US" altLang="zh-CN" sz="1800" b="0" kern="1200">
                          <a:solidFill>
                            <a:schemeClr val="tx1"/>
                          </a:solidFill>
                          <a:effectLst/>
                          <a:latin typeface="+mn-lt"/>
                          <a:ea typeface="+mn-ea"/>
                          <a:cs typeface="+mn-cs"/>
                        </a:rPr>
                        <a:t>Math: 80</a:t>
                      </a:r>
                    </a:p>
                    <a:p>
                      <a:r>
                        <a:rPr lang="en-US" altLang="zh-CN" sz="1800" b="0" kern="1200">
                          <a:solidFill>
                            <a:schemeClr val="tx1"/>
                          </a:solidFill>
                          <a:effectLst/>
                          <a:latin typeface="+mn-lt"/>
                          <a:ea typeface="+mn-ea"/>
                          <a:cs typeface="+mn-cs"/>
                        </a:rPr>
                        <a:t>Average: 82.50</a:t>
                      </a:r>
                    </a:p>
                    <a:p>
                      <a:r>
                        <a:rPr lang="en-US" altLang="zh-CN" sz="1800" b="0" kern="1200">
                          <a:solidFill>
                            <a:schemeClr val="tx1"/>
                          </a:solidFill>
                          <a:effectLst/>
                          <a:latin typeface="+mn-lt"/>
                          <a:ea typeface="+mn-ea"/>
                          <a:cs typeface="+mn-cs"/>
                        </a:rPr>
                        <a:t>[Bob]</a:t>
                      </a:r>
                    </a:p>
                    <a:p>
                      <a:r>
                        <a:rPr lang="en-US" altLang="zh-CN" sz="1800" b="0" kern="1200">
                          <a:solidFill>
                            <a:schemeClr val="tx1"/>
                          </a:solidFill>
                          <a:effectLst/>
                          <a:latin typeface="+mn-lt"/>
                          <a:ea typeface="+mn-ea"/>
                          <a:cs typeface="+mn-cs"/>
                        </a:rPr>
                        <a:t>Java: 77</a:t>
                      </a:r>
                    </a:p>
                    <a:p>
                      <a:r>
                        <a:rPr lang="en-US" altLang="zh-CN" sz="1800" b="0" kern="1200">
                          <a:solidFill>
                            <a:schemeClr val="tx1"/>
                          </a:solidFill>
                          <a:effectLst/>
                          <a:latin typeface="+mn-lt"/>
                          <a:ea typeface="+mn-ea"/>
                          <a:cs typeface="+mn-cs"/>
                        </a:rPr>
                        <a:t>Math: 82</a:t>
                      </a:r>
                    </a:p>
                    <a:p>
                      <a:r>
                        <a:rPr lang="en-US" altLang="zh-CN" sz="1800" b="0" kern="1200">
                          <a:solidFill>
                            <a:schemeClr val="tx1"/>
                          </a:solidFill>
                          <a:effectLst/>
                          <a:latin typeface="+mn-lt"/>
                          <a:ea typeface="+mn-ea"/>
                          <a:cs typeface="+mn-cs"/>
                        </a:rPr>
                        <a:t>Average: 79.50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753814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210362"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317938"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从前有座山，山里有座庙</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庙里有个老和尚</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story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zh-CN"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老和尚在对小和尚讲故事：</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tell_story</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结束条件</a:t>
            </a:r>
            <a:r>
              <a:t>，确保在递归过程中能在合适的地方停止并返回。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574675" y="1354514"/>
            <a:ext cx="5274534" cy="3139321"/>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num1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if num1 &gt; num2: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else: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00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return num2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num2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999</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774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3"/>
            </p:custDataLst>
            <p:extLst>
              <p:ext uri="{D42A27DB-BD31-4B8C-83A1-F6EECF244321}">
                <p14:modId xmlns:p14="http://schemas.microsoft.com/office/powerpoint/2010/main" val="4174227973"/>
              </p:ext>
            </p:extLst>
          </p:nvPr>
        </p:nvGraphicFramePr>
        <p:xfrm>
          <a:off x="574675" y="5009138"/>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a:cxnSpLocks/>
          </p:cNvCxnSpPr>
          <p:nvPr/>
        </p:nvCxnSpPr>
        <p:spPr>
          <a:xfrm>
            <a:off x="5925671" y="3245224"/>
            <a:ext cx="699247" cy="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893261" y="2714326"/>
            <a:ext cx="4043680" cy="1104638"/>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1262063"/>
            <a:ext cx="5080000" cy="2862322"/>
          </a:xfrm>
          <a:prstGeom prst="rect">
            <a:avLst/>
          </a:prstGeom>
          <a:noFill/>
          <a:ln w="9525">
            <a:noFill/>
          </a:ln>
        </p:spPr>
        <p:txBody>
          <a:bodyPr>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factorial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5</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a:t>
            </a:r>
          </a:p>
        </p:txBody>
      </p:sp>
      <p:sp>
        <p:nvSpPr>
          <p:cNvPr id="100" name="文本框 99"/>
          <p:cNvSpPr txBox="1"/>
          <p:nvPr/>
        </p:nvSpPr>
        <p:spPr>
          <a:xfrm>
            <a:off x="5887946" y="1453515"/>
            <a:ext cx="5174501" cy="2585323"/>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range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range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end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139321"/>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7</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fibonacci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and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4</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extLst>
              <p:ext uri="{D42A27DB-BD31-4B8C-83A1-F6EECF244321}">
                <p14:modId xmlns:p14="http://schemas.microsoft.com/office/powerpoint/2010/main" val="1877297058"/>
              </p:ext>
            </p:extLst>
          </p:nvPr>
        </p:nvGraphicFramePr>
        <p:xfrm>
          <a:off x="579600" y="5398983"/>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600" y="1195546"/>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3" name="表格 2"/>
          <p:cNvGraphicFramePr/>
          <p:nvPr>
            <p:extLst>
              <p:ext uri="{D42A27DB-BD31-4B8C-83A1-F6EECF244321}">
                <p14:modId xmlns:p14="http://schemas.microsoft.com/office/powerpoint/2010/main" val="749418085"/>
              </p:ext>
            </p:extLst>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172720" y="4914190"/>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3DABD19C-B0E2-98D2-49B5-E21DEDC65932}"/>
              </a:ext>
            </a:extLst>
          </p:cNvPr>
          <p:cNvSpPr txBox="1"/>
          <p:nvPr/>
        </p:nvSpPr>
        <p:spPr>
          <a:xfrm>
            <a:off x="574675" y="1408985"/>
            <a:ext cx="7857490" cy="3693319"/>
          </a:xfrm>
          <a:prstGeom prst="rect">
            <a:avLst/>
          </a:prstGeom>
          <a:noFill/>
          <a:ln w="9525">
            <a:noFill/>
          </a:ln>
        </p:spPr>
        <p:txBody>
          <a:bodyPr wrap="square">
            <a:spAutoFit/>
          </a:bodyPr>
          <a:lstStyle/>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import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point1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point2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math</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sqrt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square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(x1, y1):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eval</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input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"Enter (x2, y2):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distance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x2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y2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7981262E-DC49-9F64-6590-7F1E510607D7}"/>
              </a:ext>
            </a:extLst>
          </p:cNvPr>
          <p:cNvCxnSpPr>
            <a:cxnSpLocks/>
          </p:cNvCxnSpPr>
          <p:nvPr/>
        </p:nvCxnSpPr>
        <p:spPr>
          <a:xfrm>
            <a:off x="2991485" y="5093414"/>
            <a:ext cx="3516891"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600" y="1073219"/>
            <a:ext cx="6512560" cy="5632311"/>
          </a:xfrm>
          <a:prstGeom prst="rect">
            <a:avLst/>
          </a:prstGeom>
          <a:noFill/>
          <a:ln w="9525">
            <a:noFill/>
          </a:ln>
        </p:spPr>
        <p:txBody>
          <a:bodyPr wrap="square">
            <a:spAutoFit/>
          </a:bodyPr>
          <a:lstStyle/>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global</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else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"-&gt;"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1</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mid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src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dst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def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hanoi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FF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"B"</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"C"</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880088"/>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print</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"Moves:"</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move</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__name__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"__main__"</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7.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7.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2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2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2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2.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3.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5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5.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30.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5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90.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50.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10.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70.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7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0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4.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2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4.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4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49.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6.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7803</Words>
  <Application>Microsoft Office PowerPoint</Application>
  <PresentationFormat>宽屏</PresentationFormat>
  <Paragraphs>1602</Paragraphs>
  <Slides>102</Slides>
  <Notes>96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102</vt:i4>
      </vt:variant>
    </vt:vector>
  </HeadingPairs>
  <TitlesOfParts>
    <vt:vector size="110"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main()</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Practice</vt:lpstr>
      <vt:lpstr>素数</vt:lpstr>
      <vt:lpstr>日期</vt:lpstr>
      <vt:lpstr>二维列表格式输出</vt:lpstr>
      <vt:lpstr>函数参数</vt:lpstr>
      <vt:lpstr>默认参数</vt:lpstr>
      <vt:lpstr>可变参数</vt:lpstr>
      <vt:lpstr>可变参数</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542</cp:revision>
  <dcterms:created xsi:type="dcterms:W3CDTF">2022-11-17T03:47:00Z</dcterms:created>
  <dcterms:modified xsi:type="dcterms:W3CDTF">2023-01-20T16:34:20Z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