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5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6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7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8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9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10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1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2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3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14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15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6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17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18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19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20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21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22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notesSlides/notesSlide23.xml" ContentType="application/vnd.openxmlformats-officedocument.presentationml.notesSlide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24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25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26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27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28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29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30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notesSlides/notesSlide31.xml" ContentType="application/vnd.openxmlformats-officedocument.presentationml.notesSlid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2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notesSlides/notesSlide33.xml" ContentType="application/vnd.openxmlformats-officedocument.presentationml.notesSlide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34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35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notesSlides/notesSlide36.xml" ContentType="application/vnd.openxmlformats-officedocument.presentationml.notesSlide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notesSlides/notesSlide37.xml" ContentType="application/vnd.openxmlformats-officedocument.presentationml.notesSlide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notesSlides/notesSlide38.xml" ContentType="application/vnd.openxmlformats-officedocument.presentationml.notesSlide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notesSlides/notesSlide39.xml" ContentType="application/vnd.openxmlformats-officedocument.presentationml.notesSlide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40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notesSlides/notesSlide41.xml" ContentType="application/vnd.openxmlformats-officedocument.presentationml.notesSlide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notesSlides/notesSlide42.xml" ContentType="application/vnd.openxmlformats-officedocument.presentationml.notesSlide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notesSlides/notesSlide43.xml" ContentType="application/vnd.openxmlformats-officedocument.presentationml.notesSlide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notesSlides/notesSlide44.xml" ContentType="application/vnd.openxmlformats-officedocument.presentationml.notesSlide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notesSlides/notesSlide45.xml" ContentType="application/vnd.openxmlformats-officedocument.presentationml.notesSlide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notesSlides/notesSlide46.xml" ContentType="application/vnd.openxmlformats-officedocument.presentationml.notesSlide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notesSlides/notesSlide47.xml" ContentType="application/vnd.openxmlformats-officedocument.presentationml.notesSlide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notesSlides/notesSlide48.xml" ContentType="application/vnd.openxmlformats-officedocument.presentationml.notesSlide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notesSlides/notesSlide49.xml" ContentType="application/vnd.openxmlformats-officedocument.presentationml.notesSlide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notesSlides/notesSlide50.xml" ContentType="application/vnd.openxmlformats-officedocument.presentationml.notesSlide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notesSlides/notesSlide51.xml" ContentType="application/vnd.openxmlformats-officedocument.presentationml.notesSlide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notesSlides/notesSlide52.xml" ContentType="application/vnd.openxmlformats-officedocument.presentationml.notesSlide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notesSlides/notesSlide53.xml" ContentType="application/vnd.openxmlformats-officedocument.presentationml.notesSlide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notesSlides/notesSlide54.xml" ContentType="application/vnd.openxmlformats-officedocument.presentationml.notesSlide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notesSlides/notesSlide55.xml" ContentType="application/vnd.openxmlformats-officedocument.presentationml.notesSlide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notesSlides/notesSlide56.xml" ContentType="application/vnd.openxmlformats-officedocument.presentationml.notesSlide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notesSlides/notesSlide57.xml" ContentType="application/vnd.openxmlformats-officedocument.presentationml.notesSlide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notesSlides/notesSlide58.xml" ContentType="application/vnd.openxmlformats-officedocument.presentationml.notesSlide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notesSlides/notesSlide59.xml" ContentType="application/vnd.openxmlformats-officedocument.presentationml.notesSlide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notesSlides/notesSlide60.xml" ContentType="application/vnd.openxmlformats-officedocument.presentationml.notesSlide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notesSlides/notesSlide61.xml" ContentType="application/vnd.openxmlformats-officedocument.presentationml.notesSlide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notesSlides/notesSlide62.xml" ContentType="application/vnd.openxmlformats-officedocument.presentationml.notesSlide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notesSlides/notesSlide63.xml" ContentType="application/vnd.openxmlformats-officedocument.presentationml.notesSlide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notesSlides/notesSlide64.xml" ContentType="application/vnd.openxmlformats-officedocument.presentationml.notesSlide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notesSlides/notesSlide65.xml" ContentType="application/vnd.openxmlformats-officedocument.presentationml.notesSlide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notesSlides/notesSlide66.xml" ContentType="application/vnd.openxmlformats-officedocument.presentationml.notesSlide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notesSlides/notesSlide67.xml" ContentType="application/vnd.openxmlformats-officedocument.presentationml.notesSlide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notesSlides/notesSlide68.xml" ContentType="application/vnd.openxmlformats-officedocument.presentationml.notesSlide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notesSlides/notesSlide69.xml" ContentType="application/vnd.openxmlformats-officedocument.presentationml.notesSlide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6900.xml" ContentType="application/vnd.openxmlformats-officedocument.presentationml.tags+xml"/>
  <Override PartName="/ppt/tags/tag6950.xml" ContentType="application/vnd.openxmlformats-officedocument.presentationml.tags+xml"/>
  <Override PartName="/ppt/tags/tag70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8"/>
  </p:notesMasterIdLst>
  <p:sldIdLst>
    <p:sldId id="259" r:id="rId3"/>
    <p:sldId id="265" r:id="rId4"/>
    <p:sldId id="295" r:id="rId5"/>
    <p:sldId id="319" r:id="rId6"/>
    <p:sldId id="321" r:id="rId7"/>
    <p:sldId id="330" r:id="rId8"/>
    <p:sldId id="331" r:id="rId9"/>
    <p:sldId id="464" r:id="rId10"/>
    <p:sldId id="439" r:id="rId11"/>
    <p:sldId id="301" r:id="rId12"/>
    <p:sldId id="336" r:id="rId13"/>
    <p:sldId id="337" r:id="rId14"/>
    <p:sldId id="339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357" r:id="rId24"/>
    <p:sldId id="359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377" r:id="rId35"/>
    <p:sldId id="378" r:id="rId36"/>
    <p:sldId id="380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401" r:id="rId55"/>
    <p:sldId id="461" r:id="rId56"/>
    <p:sldId id="462" r:id="rId57"/>
    <p:sldId id="405" r:id="rId58"/>
    <p:sldId id="407" r:id="rId59"/>
    <p:sldId id="408" r:id="rId60"/>
    <p:sldId id="412" r:id="rId61"/>
    <p:sldId id="414" r:id="rId62"/>
    <p:sldId id="463" r:id="rId63"/>
    <p:sldId id="417" r:id="rId64"/>
    <p:sldId id="418" r:id="rId65"/>
    <p:sldId id="420" r:id="rId66"/>
    <p:sldId id="425" r:id="rId67"/>
    <p:sldId id="427" r:id="rId68"/>
    <p:sldId id="428" r:id="rId69"/>
    <p:sldId id="430" r:id="rId70"/>
    <p:sldId id="431" r:id="rId71"/>
    <p:sldId id="432" r:id="rId72"/>
    <p:sldId id="433" r:id="rId73"/>
    <p:sldId id="435" r:id="rId74"/>
    <p:sldId id="437" r:id="rId75"/>
    <p:sldId id="441" r:id="rId76"/>
    <p:sldId id="443" r:id="rId77"/>
  </p:sldIdLst>
  <p:sldSz cx="12192000" cy="6858000"/>
  <p:notesSz cx="6858000" cy="9144000"/>
  <p:custDataLst>
    <p:tags r:id="rId7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08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6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31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92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47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18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25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69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93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7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23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2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65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51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79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72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11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3376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7779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614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991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35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37.xml"/><Relationship Id="rId4" Type="http://schemas.openxmlformats.org/officeDocument/2006/relationships/tags" Target="../tags/tag33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40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9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45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47.xml"/><Relationship Id="rId10" Type="http://schemas.openxmlformats.org/officeDocument/2006/relationships/image" Target="../media/image3.jpeg"/><Relationship Id="rId4" Type="http://schemas.openxmlformats.org/officeDocument/2006/relationships/tags" Target="../tags/tag346.xml"/><Relationship Id="rId9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50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2.xml"/><Relationship Id="rId10" Type="http://schemas.openxmlformats.org/officeDocument/2006/relationships/image" Target="../media/image3.jpeg"/><Relationship Id="rId4" Type="http://schemas.openxmlformats.org/officeDocument/2006/relationships/tags" Target="../tags/tag351.xml"/><Relationship Id="rId9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55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7.xml"/><Relationship Id="rId10" Type="http://schemas.openxmlformats.org/officeDocument/2006/relationships/image" Target="../media/image3.jpeg"/><Relationship Id="rId4" Type="http://schemas.openxmlformats.org/officeDocument/2006/relationships/tags" Target="../tags/tag356.xml"/><Relationship Id="rId9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3" Type="http://schemas.openxmlformats.org/officeDocument/2006/relationships/tags" Target="../tags/tag360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6" Type="http://schemas.openxmlformats.org/officeDocument/2006/relationships/tags" Target="../tags/tag363.xml"/><Relationship Id="rId11" Type="http://schemas.openxmlformats.org/officeDocument/2006/relationships/image" Target="../media/image3.jpeg"/><Relationship Id="rId5" Type="http://schemas.openxmlformats.org/officeDocument/2006/relationships/tags" Target="../tags/tag362.xml"/><Relationship Id="rId10" Type="http://schemas.openxmlformats.org/officeDocument/2006/relationships/image" Target="../media/image2.jpeg"/><Relationship Id="rId4" Type="http://schemas.openxmlformats.org/officeDocument/2006/relationships/tags" Target="../tags/tag361.xml"/><Relationship Id="rId9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371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366.xml"/><Relationship Id="rId7" Type="http://schemas.openxmlformats.org/officeDocument/2006/relationships/tags" Target="../tags/tag370.xml"/><Relationship Id="rId12" Type="http://schemas.openxmlformats.org/officeDocument/2006/relationships/tags" Target="../tags/tag375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6" Type="http://schemas.openxmlformats.org/officeDocument/2006/relationships/tags" Target="../tags/tag369.xml"/><Relationship Id="rId11" Type="http://schemas.openxmlformats.org/officeDocument/2006/relationships/tags" Target="../tags/tag374.xml"/><Relationship Id="rId5" Type="http://schemas.openxmlformats.org/officeDocument/2006/relationships/tags" Target="../tags/tag368.xml"/><Relationship Id="rId10" Type="http://schemas.openxmlformats.org/officeDocument/2006/relationships/tags" Target="../tags/tag373.xml"/><Relationship Id="rId4" Type="http://schemas.openxmlformats.org/officeDocument/2006/relationships/tags" Target="../tags/tag367.xml"/><Relationship Id="rId9" Type="http://schemas.openxmlformats.org/officeDocument/2006/relationships/tags" Target="../tags/tag372.xml"/><Relationship Id="rId14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383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378.xml"/><Relationship Id="rId7" Type="http://schemas.openxmlformats.org/officeDocument/2006/relationships/tags" Target="../tags/tag382.xml"/><Relationship Id="rId12" Type="http://schemas.openxmlformats.org/officeDocument/2006/relationships/tags" Target="../tags/tag387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6" Type="http://schemas.openxmlformats.org/officeDocument/2006/relationships/tags" Target="../tags/tag381.xml"/><Relationship Id="rId11" Type="http://schemas.openxmlformats.org/officeDocument/2006/relationships/tags" Target="../tags/tag386.xml"/><Relationship Id="rId5" Type="http://schemas.openxmlformats.org/officeDocument/2006/relationships/tags" Target="../tags/tag380.xml"/><Relationship Id="rId10" Type="http://schemas.openxmlformats.org/officeDocument/2006/relationships/tags" Target="../tags/tag385.xml"/><Relationship Id="rId4" Type="http://schemas.openxmlformats.org/officeDocument/2006/relationships/tags" Target="../tags/tag379.xml"/><Relationship Id="rId9" Type="http://schemas.openxmlformats.org/officeDocument/2006/relationships/tags" Target="../tags/tag384.xml"/><Relationship Id="rId14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395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390.xml"/><Relationship Id="rId7" Type="http://schemas.openxmlformats.org/officeDocument/2006/relationships/tags" Target="../tags/tag394.xml"/><Relationship Id="rId12" Type="http://schemas.openxmlformats.org/officeDocument/2006/relationships/tags" Target="../tags/tag399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6" Type="http://schemas.openxmlformats.org/officeDocument/2006/relationships/tags" Target="../tags/tag393.xml"/><Relationship Id="rId11" Type="http://schemas.openxmlformats.org/officeDocument/2006/relationships/tags" Target="../tags/tag398.xml"/><Relationship Id="rId5" Type="http://schemas.openxmlformats.org/officeDocument/2006/relationships/tags" Target="../tags/tag392.xml"/><Relationship Id="rId10" Type="http://schemas.openxmlformats.org/officeDocument/2006/relationships/tags" Target="../tags/tag397.xml"/><Relationship Id="rId4" Type="http://schemas.openxmlformats.org/officeDocument/2006/relationships/tags" Target="../tags/tag391.xml"/><Relationship Id="rId9" Type="http://schemas.openxmlformats.org/officeDocument/2006/relationships/tags" Target="../tags/tag396.xml"/><Relationship Id="rId14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407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02.xml"/><Relationship Id="rId7" Type="http://schemas.openxmlformats.org/officeDocument/2006/relationships/tags" Target="../tags/tag406.xml"/><Relationship Id="rId12" Type="http://schemas.openxmlformats.org/officeDocument/2006/relationships/tags" Target="../tags/tag411.xml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6" Type="http://schemas.openxmlformats.org/officeDocument/2006/relationships/tags" Target="../tags/tag405.xml"/><Relationship Id="rId11" Type="http://schemas.openxmlformats.org/officeDocument/2006/relationships/tags" Target="../tags/tag410.xml"/><Relationship Id="rId5" Type="http://schemas.openxmlformats.org/officeDocument/2006/relationships/tags" Target="../tags/tag404.xml"/><Relationship Id="rId10" Type="http://schemas.openxmlformats.org/officeDocument/2006/relationships/tags" Target="../tags/tag409.xml"/><Relationship Id="rId4" Type="http://schemas.openxmlformats.org/officeDocument/2006/relationships/tags" Target="../tags/tag403.xml"/><Relationship Id="rId9" Type="http://schemas.openxmlformats.org/officeDocument/2006/relationships/tags" Target="../tags/tag408.xml"/><Relationship Id="rId14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419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14.xml"/><Relationship Id="rId7" Type="http://schemas.openxmlformats.org/officeDocument/2006/relationships/tags" Target="../tags/tag418.xml"/><Relationship Id="rId12" Type="http://schemas.openxmlformats.org/officeDocument/2006/relationships/tags" Target="../tags/tag423.xml"/><Relationship Id="rId2" Type="http://schemas.openxmlformats.org/officeDocument/2006/relationships/tags" Target="../tags/tag413.xml"/><Relationship Id="rId1" Type="http://schemas.openxmlformats.org/officeDocument/2006/relationships/tags" Target="../tags/tag412.xml"/><Relationship Id="rId6" Type="http://schemas.openxmlformats.org/officeDocument/2006/relationships/tags" Target="../tags/tag417.xml"/><Relationship Id="rId11" Type="http://schemas.openxmlformats.org/officeDocument/2006/relationships/tags" Target="../tags/tag422.xml"/><Relationship Id="rId5" Type="http://schemas.openxmlformats.org/officeDocument/2006/relationships/tags" Target="../tags/tag416.xml"/><Relationship Id="rId10" Type="http://schemas.openxmlformats.org/officeDocument/2006/relationships/tags" Target="../tags/tag421.xml"/><Relationship Id="rId4" Type="http://schemas.openxmlformats.org/officeDocument/2006/relationships/tags" Target="../tags/tag415.xml"/><Relationship Id="rId9" Type="http://schemas.openxmlformats.org/officeDocument/2006/relationships/tags" Target="../tags/tag420.xml"/><Relationship Id="rId14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431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26.xml"/><Relationship Id="rId7" Type="http://schemas.openxmlformats.org/officeDocument/2006/relationships/tags" Target="../tags/tag430.xml"/><Relationship Id="rId12" Type="http://schemas.openxmlformats.org/officeDocument/2006/relationships/tags" Target="../tags/tag435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6" Type="http://schemas.openxmlformats.org/officeDocument/2006/relationships/tags" Target="../tags/tag429.xml"/><Relationship Id="rId11" Type="http://schemas.openxmlformats.org/officeDocument/2006/relationships/tags" Target="../tags/tag434.xml"/><Relationship Id="rId5" Type="http://schemas.openxmlformats.org/officeDocument/2006/relationships/tags" Target="../tags/tag428.xml"/><Relationship Id="rId10" Type="http://schemas.openxmlformats.org/officeDocument/2006/relationships/tags" Target="../tags/tag433.xml"/><Relationship Id="rId4" Type="http://schemas.openxmlformats.org/officeDocument/2006/relationships/tags" Target="../tags/tag427.xml"/><Relationship Id="rId9" Type="http://schemas.openxmlformats.org/officeDocument/2006/relationships/tags" Target="../tags/tag432.xml"/><Relationship Id="rId14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443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38.xml"/><Relationship Id="rId7" Type="http://schemas.openxmlformats.org/officeDocument/2006/relationships/tags" Target="../tags/tag442.xml"/><Relationship Id="rId12" Type="http://schemas.openxmlformats.org/officeDocument/2006/relationships/tags" Target="../tags/tag447.xml"/><Relationship Id="rId2" Type="http://schemas.openxmlformats.org/officeDocument/2006/relationships/tags" Target="../tags/tag437.xml"/><Relationship Id="rId1" Type="http://schemas.openxmlformats.org/officeDocument/2006/relationships/tags" Target="../tags/tag436.xml"/><Relationship Id="rId6" Type="http://schemas.openxmlformats.org/officeDocument/2006/relationships/tags" Target="../tags/tag441.xml"/><Relationship Id="rId11" Type="http://schemas.openxmlformats.org/officeDocument/2006/relationships/tags" Target="../tags/tag446.xml"/><Relationship Id="rId5" Type="http://schemas.openxmlformats.org/officeDocument/2006/relationships/tags" Target="../tags/tag440.xml"/><Relationship Id="rId10" Type="http://schemas.openxmlformats.org/officeDocument/2006/relationships/tags" Target="../tags/tag445.xml"/><Relationship Id="rId4" Type="http://schemas.openxmlformats.org/officeDocument/2006/relationships/tags" Target="../tags/tag439.xml"/><Relationship Id="rId9" Type="http://schemas.openxmlformats.org/officeDocument/2006/relationships/tags" Target="../tags/tag444.xml"/><Relationship Id="rId14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455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50.xml"/><Relationship Id="rId7" Type="http://schemas.openxmlformats.org/officeDocument/2006/relationships/tags" Target="../tags/tag454.xml"/><Relationship Id="rId12" Type="http://schemas.openxmlformats.org/officeDocument/2006/relationships/tags" Target="../tags/tag459.xml"/><Relationship Id="rId2" Type="http://schemas.openxmlformats.org/officeDocument/2006/relationships/tags" Target="../tags/tag449.xml"/><Relationship Id="rId1" Type="http://schemas.openxmlformats.org/officeDocument/2006/relationships/tags" Target="../tags/tag448.xml"/><Relationship Id="rId6" Type="http://schemas.openxmlformats.org/officeDocument/2006/relationships/tags" Target="../tags/tag453.xml"/><Relationship Id="rId11" Type="http://schemas.openxmlformats.org/officeDocument/2006/relationships/tags" Target="../tags/tag458.xml"/><Relationship Id="rId5" Type="http://schemas.openxmlformats.org/officeDocument/2006/relationships/tags" Target="../tags/tag452.xml"/><Relationship Id="rId10" Type="http://schemas.openxmlformats.org/officeDocument/2006/relationships/tags" Target="../tags/tag457.xml"/><Relationship Id="rId4" Type="http://schemas.openxmlformats.org/officeDocument/2006/relationships/tags" Target="../tags/tag451.xml"/><Relationship Id="rId9" Type="http://schemas.openxmlformats.org/officeDocument/2006/relationships/tags" Target="../tags/tag456.xml"/><Relationship Id="rId14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12" Type="http://schemas.openxmlformats.org/officeDocument/2006/relationships/tags" Target="../tags/tag471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11" Type="http://schemas.openxmlformats.org/officeDocument/2006/relationships/tags" Target="../tags/tag470.xml"/><Relationship Id="rId5" Type="http://schemas.openxmlformats.org/officeDocument/2006/relationships/tags" Target="../tags/tag464.xml"/><Relationship Id="rId10" Type="http://schemas.openxmlformats.org/officeDocument/2006/relationships/tags" Target="../tags/tag469.xml"/><Relationship Id="rId4" Type="http://schemas.openxmlformats.org/officeDocument/2006/relationships/tags" Target="../tags/tag463.xml"/><Relationship Id="rId9" Type="http://schemas.openxmlformats.org/officeDocument/2006/relationships/tags" Target="../tags/tag468.xml"/><Relationship Id="rId14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479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74.xml"/><Relationship Id="rId7" Type="http://schemas.openxmlformats.org/officeDocument/2006/relationships/tags" Target="../tags/tag478.xml"/><Relationship Id="rId12" Type="http://schemas.openxmlformats.org/officeDocument/2006/relationships/tags" Target="../tags/tag483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6" Type="http://schemas.openxmlformats.org/officeDocument/2006/relationships/tags" Target="../tags/tag477.xml"/><Relationship Id="rId11" Type="http://schemas.openxmlformats.org/officeDocument/2006/relationships/tags" Target="../tags/tag482.xml"/><Relationship Id="rId5" Type="http://schemas.openxmlformats.org/officeDocument/2006/relationships/tags" Target="../tags/tag476.xml"/><Relationship Id="rId10" Type="http://schemas.openxmlformats.org/officeDocument/2006/relationships/tags" Target="../tags/tag481.xml"/><Relationship Id="rId4" Type="http://schemas.openxmlformats.org/officeDocument/2006/relationships/tags" Target="../tags/tag475.xml"/><Relationship Id="rId9" Type="http://schemas.openxmlformats.org/officeDocument/2006/relationships/tags" Target="../tags/tag480.xml"/><Relationship Id="rId14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491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86.xml"/><Relationship Id="rId7" Type="http://schemas.openxmlformats.org/officeDocument/2006/relationships/tags" Target="../tags/tag490.xml"/><Relationship Id="rId12" Type="http://schemas.openxmlformats.org/officeDocument/2006/relationships/tags" Target="../tags/tag495.xml"/><Relationship Id="rId2" Type="http://schemas.openxmlformats.org/officeDocument/2006/relationships/tags" Target="../tags/tag485.xml"/><Relationship Id="rId1" Type="http://schemas.openxmlformats.org/officeDocument/2006/relationships/tags" Target="../tags/tag484.xml"/><Relationship Id="rId6" Type="http://schemas.openxmlformats.org/officeDocument/2006/relationships/tags" Target="../tags/tag489.xml"/><Relationship Id="rId11" Type="http://schemas.openxmlformats.org/officeDocument/2006/relationships/tags" Target="../tags/tag494.xml"/><Relationship Id="rId5" Type="http://schemas.openxmlformats.org/officeDocument/2006/relationships/tags" Target="../tags/tag488.xml"/><Relationship Id="rId10" Type="http://schemas.openxmlformats.org/officeDocument/2006/relationships/tags" Target="../tags/tag493.xml"/><Relationship Id="rId4" Type="http://schemas.openxmlformats.org/officeDocument/2006/relationships/tags" Target="../tags/tag487.xml"/><Relationship Id="rId9" Type="http://schemas.openxmlformats.org/officeDocument/2006/relationships/tags" Target="../tags/tag492.xml"/><Relationship Id="rId14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503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98.xml"/><Relationship Id="rId7" Type="http://schemas.openxmlformats.org/officeDocument/2006/relationships/tags" Target="../tags/tag502.xml"/><Relationship Id="rId12" Type="http://schemas.openxmlformats.org/officeDocument/2006/relationships/tags" Target="../tags/tag507.xml"/><Relationship Id="rId2" Type="http://schemas.openxmlformats.org/officeDocument/2006/relationships/tags" Target="../tags/tag497.xml"/><Relationship Id="rId1" Type="http://schemas.openxmlformats.org/officeDocument/2006/relationships/tags" Target="../tags/tag496.xml"/><Relationship Id="rId6" Type="http://schemas.openxmlformats.org/officeDocument/2006/relationships/tags" Target="../tags/tag501.xml"/><Relationship Id="rId11" Type="http://schemas.openxmlformats.org/officeDocument/2006/relationships/tags" Target="../tags/tag506.xml"/><Relationship Id="rId5" Type="http://schemas.openxmlformats.org/officeDocument/2006/relationships/tags" Target="../tags/tag500.xml"/><Relationship Id="rId10" Type="http://schemas.openxmlformats.org/officeDocument/2006/relationships/tags" Target="../tags/tag505.xml"/><Relationship Id="rId4" Type="http://schemas.openxmlformats.org/officeDocument/2006/relationships/tags" Target="../tags/tag499.xml"/><Relationship Id="rId9" Type="http://schemas.openxmlformats.org/officeDocument/2006/relationships/tags" Target="../tags/tag504.xml"/><Relationship Id="rId14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510.xml"/><Relationship Id="rId2" Type="http://schemas.openxmlformats.org/officeDocument/2006/relationships/tags" Target="../tags/tag509.xml"/><Relationship Id="rId1" Type="http://schemas.openxmlformats.org/officeDocument/2006/relationships/tags" Target="../tags/tag508.xml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513.xml"/><Relationship Id="rId2" Type="http://schemas.openxmlformats.org/officeDocument/2006/relationships/tags" Target="../tags/tag512.xml"/><Relationship Id="rId1" Type="http://schemas.openxmlformats.org/officeDocument/2006/relationships/tags" Target="../tags/tag511.xml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516.xml"/><Relationship Id="rId2" Type="http://schemas.openxmlformats.org/officeDocument/2006/relationships/tags" Target="../tags/tag515.xml"/><Relationship Id="rId1" Type="http://schemas.openxmlformats.org/officeDocument/2006/relationships/tags" Target="../tags/tag514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520.xml"/><Relationship Id="rId2" Type="http://schemas.openxmlformats.org/officeDocument/2006/relationships/tags" Target="../tags/tag519.xml"/><Relationship Id="rId1" Type="http://schemas.openxmlformats.org/officeDocument/2006/relationships/tags" Target="../tags/tag518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2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524.xml"/><Relationship Id="rId2" Type="http://schemas.openxmlformats.org/officeDocument/2006/relationships/tags" Target="../tags/tag523.xml"/><Relationship Id="rId1" Type="http://schemas.openxmlformats.org/officeDocument/2006/relationships/tags" Target="../tags/tag522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528.xml"/><Relationship Id="rId2" Type="http://schemas.openxmlformats.org/officeDocument/2006/relationships/tags" Target="../tags/tag527.xml"/><Relationship Id="rId1" Type="http://schemas.openxmlformats.org/officeDocument/2006/relationships/tags" Target="../tags/tag526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2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532.xml"/><Relationship Id="rId2" Type="http://schemas.openxmlformats.org/officeDocument/2006/relationships/tags" Target="../tags/tag531.xml"/><Relationship Id="rId1" Type="http://schemas.openxmlformats.org/officeDocument/2006/relationships/tags" Target="../tags/tag530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3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536.xml"/><Relationship Id="rId2" Type="http://schemas.openxmlformats.org/officeDocument/2006/relationships/tags" Target="../tags/tag535.xml"/><Relationship Id="rId1" Type="http://schemas.openxmlformats.org/officeDocument/2006/relationships/tags" Target="../tags/tag534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3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540.xml"/><Relationship Id="rId2" Type="http://schemas.openxmlformats.org/officeDocument/2006/relationships/tags" Target="../tags/tag539.xml"/><Relationship Id="rId1" Type="http://schemas.openxmlformats.org/officeDocument/2006/relationships/tags" Target="../tags/tag538.x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544.xml"/><Relationship Id="rId2" Type="http://schemas.openxmlformats.org/officeDocument/2006/relationships/tags" Target="../tags/tag543.xml"/><Relationship Id="rId1" Type="http://schemas.openxmlformats.org/officeDocument/2006/relationships/tags" Target="../tags/tag542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4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548.xml"/><Relationship Id="rId2" Type="http://schemas.openxmlformats.org/officeDocument/2006/relationships/tags" Target="../tags/tag547.xml"/><Relationship Id="rId1" Type="http://schemas.openxmlformats.org/officeDocument/2006/relationships/tags" Target="../tags/tag546.xml"/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4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552.xml"/><Relationship Id="rId2" Type="http://schemas.openxmlformats.org/officeDocument/2006/relationships/tags" Target="../tags/tag551.xml"/><Relationship Id="rId1" Type="http://schemas.openxmlformats.org/officeDocument/2006/relationships/tags" Target="../tags/tag550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5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556.xml"/><Relationship Id="rId2" Type="http://schemas.openxmlformats.org/officeDocument/2006/relationships/tags" Target="../tags/tag555.xml"/><Relationship Id="rId1" Type="http://schemas.openxmlformats.org/officeDocument/2006/relationships/tags" Target="../tags/tag554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5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560.xml"/><Relationship Id="rId2" Type="http://schemas.openxmlformats.org/officeDocument/2006/relationships/tags" Target="../tags/tag559.xml"/><Relationship Id="rId1" Type="http://schemas.openxmlformats.org/officeDocument/2006/relationships/tags" Target="../tags/tag558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6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564.xml"/><Relationship Id="rId7" Type="http://schemas.openxmlformats.org/officeDocument/2006/relationships/notesSlide" Target="../notesSlides/notesSlide62.xml"/><Relationship Id="rId2" Type="http://schemas.openxmlformats.org/officeDocument/2006/relationships/tags" Target="../tags/tag563.xml"/><Relationship Id="rId1" Type="http://schemas.openxmlformats.org/officeDocument/2006/relationships/tags" Target="../tags/tag562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566.xml"/><Relationship Id="rId4" Type="http://schemas.openxmlformats.org/officeDocument/2006/relationships/tags" Target="../tags/tag5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72.xml"/><Relationship Id="rId2" Type="http://schemas.openxmlformats.org/officeDocument/2006/relationships/tags" Target="../tags/tag571.xml"/><Relationship Id="rId1" Type="http://schemas.openxmlformats.org/officeDocument/2006/relationships/tags" Target="../tags/tag570.xml"/><Relationship Id="rId4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75.xml"/><Relationship Id="rId2" Type="http://schemas.openxmlformats.org/officeDocument/2006/relationships/tags" Target="../tags/tag574.xml"/><Relationship Id="rId1" Type="http://schemas.openxmlformats.org/officeDocument/2006/relationships/tags" Target="../tags/tag573.xml"/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79.xml"/><Relationship Id="rId2" Type="http://schemas.openxmlformats.org/officeDocument/2006/relationships/tags" Target="../tags/tag578.xml"/><Relationship Id="rId1" Type="http://schemas.openxmlformats.org/officeDocument/2006/relationships/tags" Target="../tags/tag577.xml"/><Relationship Id="rId6" Type="http://schemas.openxmlformats.org/officeDocument/2006/relationships/notesSlide" Target="../notesSlides/notesSlide6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7" Type="http://schemas.openxmlformats.org/officeDocument/2006/relationships/image" Target="../media/image1.png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83.xml"/><Relationship Id="rId2" Type="http://schemas.openxmlformats.org/officeDocument/2006/relationships/tags" Target="../tags/tag582.xml"/><Relationship Id="rId1" Type="http://schemas.openxmlformats.org/officeDocument/2006/relationships/tags" Target="../tags/tag581.xml"/><Relationship Id="rId4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591.xml"/><Relationship Id="rId13" Type="http://schemas.openxmlformats.org/officeDocument/2006/relationships/tags" Target="../tags/tag6900.xml"/><Relationship Id="rId3" Type="http://schemas.openxmlformats.org/officeDocument/2006/relationships/tags" Target="../tags/tag586.xml"/><Relationship Id="rId7" Type="http://schemas.openxmlformats.org/officeDocument/2006/relationships/tags" Target="../tags/tag590.xml"/><Relationship Id="rId12" Type="http://schemas.openxmlformats.org/officeDocument/2006/relationships/notesSlide" Target="../notesSlides/notesSlide66.xml"/><Relationship Id="rId2" Type="http://schemas.openxmlformats.org/officeDocument/2006/relationships/tags" Target="../tags/tag585.xml"/><Relationship Id="rId16" Type="http://schemas.openxmlformats.org/officeDocument/2006/relationships/image" Target="../media/image6.png"/><Relationship Id="rId1" Type="http://schemas.openxmlformats.org/officeDocument/2006/relationships/tags" Target="../tags/tag584.xml"/><Relationship Id="rId6" Type="http://schemas.openxmlformats.org/officeDocument/2006/relationships/tags" Target="../tags/tag589.xml"/><Relationship Id="rId11" Type="http://schemas.openxmlformats.org/officeDocument/2006/relationships/slideLayout" Target="../slideLayouts/slideLayout28.xml"/><Relationship Id="rId5" Type="http://schemas.openxmlformats.org/officeDocument/2006/relationships/tags" Target="../tags/tag588.xml"/><Relationship Id="rId15" Type="http://schemas.openxmlformats.org/officeDocument/2006/relationships/tags" Target="../tags/tag6950.xml"/><Relationship Id="rId10" Type="http://schemas.openxmlformats.org/officeDocument/2006/relationships/tags" Target="../tags/tag593.xml"/><Relationship Id="rId4" Type="http://schemas.openxmlformats.org/officeDocument/2006/relationships/tags" Target="../tags/tag587.xml"/><Relationship Id="rId9" Type="http://schemas.openxmlformats.org/officeDocument/2006/relationships/tags" Target="../tags/tag592.xml"/><Relationship Id="rId1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596.xml"/><Relationship Id="rId2" Type="http://schemas.openxmlformats.org/officeDocument/2006/relationships/tags" Target="../tags/tag595.xml"/><Relationship Id="rId1" Type="http://schemas.openxmlformats.org/officeDocument/2006/relationships/tags" Target="../tags/tag594.xml"/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7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00.xml"/><Relationship Id="rId7" Type="http://schemas.openxmlformats.org/officeDocument/2006/relationships/tags" Target="../tags/tag706.xml"/><Relationship Id="rId2" Type="http://schemas.openxmlformats.org/officeDocument/2006/relationships/tags" Target="../tags/tag599.xml"/><Relationship Id="rId1" Type="http://schemas.openxmlformats.org/officeDocument/2006/relationships/tags" Target="../tags/tag598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604.xml"/><Relationship Id="rId7" Type="http://schemas.openxmlformats.org/officeDocument/2006/relationships/notesSlide" Target="../notesSlides/notesSlide69.xml"/><Relationship Id="rId2" Type="http://schemas.openxmlformats.org/officeDocument/2006/relationships/tags" Target="../tags/tag603.xml"/><Relationship Id="rId1" Type="http://schemas.openxmlformats.org/officeDocument/2006/relationships/tags" Target="../tags/tag602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06.xml"/><Relationship Id="rId4" Type="http://schemas.openxmlformats.org/officeDocument/2006/relationships/tags" Target="../tags/tag60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609.xml"/><Relationship Id="rId7" Type="http://schemas.openxmlformats.org/officeDocument/2006/relationships/notesSlide" Target="../notesSlides/notesSlide70.xml"/><Relationship Id="rId2" Type="http://schemas.openxmlformats.org/officeDocument/2006/relationships/tags" Target="../tags/tag608.xml"/><Relationship Id="rId1" Type="http://schemas.openxmlformats.org/officeDocument/2006/relationships/tags" Target="../tags/tag607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11.xml"/><Relationship Id="rId4" Type="http://schemas.openxmlformats.org/officeDocument/2006/relationships/tags" Target="../tags/tag6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4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58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for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38307"/>
            <a:ext cx="10321482" cy="2347576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while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循环将循环变量的初值、条件和更新写在了三个地方，但是这样不容易明显地看出循环变量的变化。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for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循环在一行内就可以清晰地表示出循环的次数，因此对于指定次数的循环一般更多地会采用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for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循环，而对于不确定次数的一般会采用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while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循环。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range()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函数能够生成指定范围的整数序列：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9600" y="3864236"/>
            <a:ext cx="6045319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0 1 2 3 4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‘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10 11 12 13 14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‘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1 3 5 7 9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>
            <a:cxnSpLocks/>
          </p:cNvCxnSpPr>
          <p:nvPr/>
        </p:nvCxnSpPr>
        <p:spPr>
          <a:xfrm flipV="1">
            <a:off x="1854911" y="2381672"/>
            <a:ext cx="1665619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1CF3BA-F54C-7042-9163-839EF5E768BC}"/>
              </a:ext>
            </a:extLst>
          </p:cNvPr>
          <p:cNvCxnSpPr>
            <a:cxnSpLocks/>
          </p:cNvCxnSpPr>
          <p:nvPr/>
        </p:nvCxnSpPr>
        <p:spPr>
          <a:xfrm flipV="1">
            <a:off x="1773181" y="2701826"/>
            <a:ext cx="2045784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EB45AD1-09DC-9ED5-1437-9BEFF15A0676}"/>
              </a:ext>
            </a:extLst>
          </p:cNvPr>
          <p:cNvCxnSpPr>
            <a:cxnSpLocks/>
          </p:cNvCxnSpPr>
          <p:nvPr/>
        </p:nvCxnSpPr>
        <p:spPr>
          <a:xfrm flipV="1">
            <a:off x="1810871" y="2366682"/>
            <a:ext cx="1891553" cy="11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0115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21469231"/>
              </p:ext>
            </p:ext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1CF3BA-F54C-7042-9163-839EF5E768BC}"/>
              </a:ext>
            </a:extLst>
          </p:cNvPr>
          <p:cNvCxnSpPr>
            <a:cxnSpLocks/>
          </p:cNvCxnSpPr>
          <p:nvPr/>
        </p:nvCxnSpPr>
        <p:spPr>
          <a:xfrm flipV="1">
            <a:off x="1773181" y="2701826"/>
            <a:ext cx="2045784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5121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86032408"/>
              </p:ext>
            </p:ext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EB45AD1-09DC-9ED5-1437-9BEFF15A0676}"/>
              </a:ext>
            </a:extLst>
          </p:cNvPr>
          <p:cNvCxnSpPr>
            <a:cxnSpLocks/>
          </p:cNvCxnSpPr>
          <p:nvPr/>
        </p:nvCxnSpPr>
        <p:spPr>
          <a:xfrm flipV="1">
            <a:off x="1810871" y="2366682"/>
            <a:ext cx="1891553" cy="11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9117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45838400"/>
              </p:ext>
            </p:ext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1CF3BA-F54C-7042-9163-839EF5E768BC}"/>
              </a:ext>
            </a:extLst>
          </p:cNvPr>
          <p:cNvCxnSpPr>
            <a:cxnSpLocks/>
          </p:cNvCxnSpPr>
          <p:nvPr/>
        </p:nvCxnSpPr>
        <p:spPr>
          <a:xfrm flipV="1">
            <a:off x="1773181" y="2701826"/>
            <a:ext cx="2045784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61616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68310539"/>
              </p:ext>
            </p:ext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EB45AD1-09DC-9ED5-1437-9BEFF15A0676}"/>
              </a:ext>
            </a:extLst>
          </p:cNvPr>
          <p:cNvCxnSpPr>
            <a:cxnSpLocks/>
          </p:cNvCxnSpPr>
          <p:nvPr/>
        </p:nvCxnSpPr>
        <p:spPr>
          <a:xfrm flipV="1">
            <a:off x="1810871" y="2366682"/>
            <a:ext cx="1891553" cy="11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08359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73695434"/>
              </p:ext>
            </p:ext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1CF3BA-F54C-7042-9163-839EF5E768BC}"/>
              </a:ext>
            </a:extLst>
          </p:cNvPr>
          <p:cNvCxnSpPr>
            <a:cxnSpLocks/>
          </p:cNvCxnSpPr>
          <p:nvPr/>
        </p:nvCxnSpPr>
        <p:spPr>
          <a:xfrm flipV="1">
            <a:off x="1773181" y="2701826"/>
            <a:ext cx="2045784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5428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while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75470678"/>
              </p:ext>
            </p:ext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EB45AD1-09DC-9ED5-1437-9BEFF15A0676}"/>
              </a:ext>
            </a:extLst>
          </p:cNvPr>
          <p:cNvCxnSpPr>
            <a:cxnSpLocks/>
          </p:cNvCxnSpPr>
          <p:nvPr/>
        </p:nvCxnSpPr>
        <p:spPr>
          <a:xfrm flipV="1">
            <a:off x="1810871" y="2366682"/>
            <a:ext cx="1891553" cy="11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7490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68103593"/>
              </p:ext>
            </p:ext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48AF8-8895-8A2D-75E2-9B534B55F5DD}"/>
              </a:ext>
            </a:extLst>
          </p:cNvPr>
          <p:cNvSpPr txBox="1"/>
          <p:nvPr/>
        </p:nvSpPr>
        <p:spPr>
          <a:xfrm>
            <a:off x="1274445" y="2055495"/>
            <a:ext cx="360235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1CF3BA-F54C-7042-9163-839EF5E768BC}"/>
              </a:ext>
            </a:extLst>
          </p:cNvPr>
          <p:cNvCxnSpPr>
            <a:cxnSpLocks/>
          </p:cNvCxnSpPr>
          <p:nvPr/>
        </p:nvCxnSpPr>
        <p:spPr>
          <a:xfrm flipV="1">
            <a:off x="1773181" y="2701826"/>
            <a:ext cx="2045784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6055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716915" y="2393801"/>
            <a:ext cx="1102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0FC40F-5E51-9556-4C14-2A187CEF395C}"/>
              </a:ext>
            </a:extLst>
          </p:cNvPr>
          <p:cNvCxnSpPr>
            <a:cxnSpLocks/>
          </p:cNvCxnSpPr>
          <p:nvPr/>
        </p:nvCxnSpPr>
        <p:spPr>
          <a:xfrm>
            <a:off x="1309052" y="2670810"/>
            <a:ext cx="22589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0FC40F-5E51-9556-4C14-2A187CEF395C}"/>
              </a:ext>
            </a:extLst>
          </p:cNvPr>
          <p:cNvCxnSpPr>
            <a:cxnSpLocks/>
          </p:cNvCxnSpPr>
          <p:nvPr/>
        </p:nvCxnSpPr>
        <p:spPr>
          <a:xfrm>
            <a:off x="1228370" y="2921821"/>
            <a:ext cx="1192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80160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0FC40F-5E51-9556-4C14-2A187CEF395C}"/>
              </a:ext>
            </a:extLst>
          </p:cNvPr>
          <p:cNvCxnSpPr>
            <a:cxnSpLocks/>
          </p:cNvCxnSpPr>
          <p:nvPr/>
        </p:nvCxnSpPr>
        <p:spPr>
          <a:xfrm>
            <a:off x="1309052" y="2670810"/>
            <a:ext cx="22589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30653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0FC40F-5E51-9556-4C14-2A187CEF395C}"/>
              </a:ext>
            </a:extLst>
          </p:cNvPr>
          <p:cNvCxnSpPr>
            <a:cxnSpLocks/>
          </p:cNvCxnSpPr>
          <p:nvPr/>
        </p:nvCxnSpPr>
        <p:spPr>
          <a:xfrm>
            <a:off x="1228370" y="2921821"/>
            <a:ext cx="1192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8913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0FC40F-5E51-9556-4C14-2A187CEF395C}"/>
              </a:ext>
            </a:extLst>
          </p:cNvPr>
          <p:cNvCxnSpPr>
            <a:cxnSpLocks/>
          </p:cNvCxnSpPr>
          <p:nvPr/>
        </p:nvCxnSpPr>
        <p:spPr>
          <a:xfrm>
            <a:off x="1309052" y="2670810"/>
            <a:ext cx="22589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77073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0FC40F-5E51-9556-4C14-2A187CEF395C}"/>
              </a:ext>
            </a:extLst>
          </p:cNvPr>
          <p:cNvCxnSpPr>
            <a:cxnSpLocks/>
          </p:cNvCxnSpPr>
          <p:nvPr/>
        </p:nvCxnSpPr>
        <p:spPr>
          <a:xfrm>
            <a:off x="1228370" y="2921821"/>
            <a:ext cx="1192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4C43A676-C910-F4F4-7704-403DE69CEC7C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233285" y="4334510"/>
            <a:ext cx="42545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6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AAE9FF1-14A7-DB32-44B2-D2452590ABFD}"/>
              </a:ext>
            </a:extLst>
          </p:cNvPr>
          <p:cNvCxnSpPr>
            <a:cxnSpLocks/>
          </p:cNvCxnSpPr>
          <p:nvPr/>
        </p:nvCxnSpPr>
        <p:spPr>
          <a:xfrm>
            <a:off x="1228370" y="2921821"/>
            <a:ext cx="1192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7440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16355"/>
            <a:ext cx="5164455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while循环会对条件进行判断，如果条件成立，就会执行循环体，然后再次判断条件，直到条件不成立。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while循环的次数由循环变量的变化决定，因此while循环一般都包括对循环变量的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初值</a:t>
            </a:r>
            <a:r>
              <a:rPr>
                <a:latin typeface="+mn-lt"/>
                <a:cs typeface="+mn-lt"/>
              </a:rPr>
              <a:t>、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判断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更新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while循环的特点是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先判断、再执行</a:t>
            </a:r>
            <a:r>
              <a:rPr>
                <a:latin typeface="+mn-lt"/>
                <a:cs typeface="+mn-lt"/>
              </a:rPr>
              <a:t>，因此循环体有可能会执行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一次或多次</a:t>
            </a:r>
            <a:r>
              <a:rPr>
                <a:latin typeface="+mn-lt"/>
                <a:cs typeface="+mn-lt"/>
              </a:rPr>
              <a:t>，也有可能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一次也不会</a:t>
            </a:r>
            <a:r>
              <a:rPr>
                <a:latin typeface="+mn-lt"/>
                <a:cs typeface="+mn-lt"/>
              </a:rPr>
              <a:t>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537325" y="2414587"/>
            <a:ext cx="5000251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initial value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condition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"In loop: 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update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 loop: i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0FC40F-5E51-9556-4C14-2A187CEF395C}"/>
              </a:ext>
            </a:extLst>
          </p:cNvPr>
          <p:cNvCxnSpPr>
            <a:cxnSpLocks/>
          </p:cNvCxnSpPr>
          <p:nvPr/>
        </p:nvCxnSpPr>
        <p:spPr>
          <a:xfrm>
            <a:off x="1309052" y="2670810"/>
            <a:ext cx="22589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90670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AAE9FF1-14A7-DB32-44B2-D2452590ABFD}"/>
              </a:ext>
            </a:extLst>
          </p:cNvPr>
          <p:cNvCxnSpPr>
            <a:cxnSpLocks/>
          </p:cNvCxnSpPr>
          <p:nvPr/>
        </p:nvCxnSpPr>
        <p:spPr>
          <a:xfrm>
            <a:off x="1228370" y="2921821"/>
            <a:ext cx="1192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88274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877E8-08CE-8A77-9D3F-A1BBE1A4F152}"/>
              </a:ext>
            </a:extLst>
          </p:cNvPr>
          <p:cNvSpPr txBox="1"/>
          <p:nvPr/>
        </p:nvSpPr>
        <p:spPr>
          <a:xfrm>
            <a:off x="716915" y="2055495"/>
            <a:ext cx="3335132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AAE9FF1-14A7-DB32-44B2-D2452590ABFD}"/>
              </a:ext>
            </a:extLst>
          </p:cNvPr>
          <p:cNvCxnSpPr>
            <a:cxnSpLocks/>
          </p:cNvCxnSpPr>
          <p:nvPr/>
        </p:nvCxnSpPr>
        <p:spPr>
          <a:xfrm>
            <a:off x="789100" y="3289374"/>
            <a:ext cx="24471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EE1A23B-E592-FD70-87A7-9424DFFDD131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250940" y="4540250"/>
          <a:ext cx="1543685" cy="42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5050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88162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21462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</p:txBody>
      </p:sp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6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</p:txBody>
      </p:sp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0107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6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53841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8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  <p:sp>
        <p:nvSpPr>
          <p:cNvPr id="18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695440" y="5770245"/>
            <a:ext cx="315341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5379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00580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47365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94150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4093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8772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34505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81290" y="31057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2807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7486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：平均身高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600" y="1254760"/>
            <a:ext cx="7681109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NUM_PEOPLE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height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person %d's height: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height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average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"Average height: %.2f"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82793352"/>
              </p:ext>
            </p:extLst>
          </p:nvPr>
        </p:nvGraphicFramePr>
        <p:xfrm>
          <a:off x="579600" y="4883040"/>
          <a:ext cx="40112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1's height: 160.8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2's height: 175.2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3's height: 171.2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4's height: 181.3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5's height: 164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height: 170.50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sp>
        <p:nvSpPr>
          <p:cNvPr id="10" name="矩形 9"/>
          <p:cNvSpPr/>
          <p:nvPr/>
        </p:nvSpPr>
        <p:spPr>
          <a:xfrm>
            <a:off x="1098625" y="2571001"/>
            <a:ext cx="2705100" cy="8629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0" animBg="1"/>
      <p:bldP spid="7" grpId="1" animBg="1"/>
      <p:bldP spid="9" grpId="0"/>
      <p:bldP spid="9" grpId="1"/>
      <p:bldP spid="2" grpId="0" animBg="1"/>
      <p:bldP spid="2" grpId="1" animBg="1"/>
      <p:bldP spid="3" grpId="0"/>
      <p:bldP spid="3" grpId="1"/>
      <p:bldP spid="4" grpId="0" animBg="1"/>
      <p:bldP spid="4" grpId="1" animBg="1"/>
      <p:bldP spid="6" grpId="0"/>
      <p:bldP spid="6" grpId="1"/>
      <p:bldP spid="10" grpId="0" animBg="1"/>
      <p:bldP spid="1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75A15A7-6D23-D059-3A61-A038E03AC71C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‘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7E5A79D-0E33-EF9B-5E6B-F9FF0C856940}"/>
              </a:ext>
            </a:extLst>
          </p:cNvPr>
          <p:cNvCxnSpPr>
            <a:cxnSpLocks/>
          </p:cNvCxnSpPr>
          <p:nvPr/>
        </p:nvCxnSpPr>
        <p:spPr>
          <a:xfrm>
            <a:off x="1707272" y="4003339"/>
            <a:ext cx="22595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B63B07D-7DF4-DDE5-5DC3-F876FE1C6028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1EBC67E-5E80-D4EA-4494-8613FADF0623}"/>
              </a:ext>
            </a:extLst>
          </p:cNvPr>
          <p:cNvCxnSpPr>
            <a:cxnSpLocks/>
          </p:cNvCxnSpPr>
          <p:nvPr/>
        </p:nvCxnSpPr>
        <p:spPr>
          <a:xfrm>
            <a:off x="1694572" y="4299174"/>
            <a:ext cx="24112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BC386C7-74EC-590C-1575-3113B3F5AF39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8B9409-EBD8-8EED-B65A-DFD519D255F6}"/>
              </a:ext>
            </a:extLst>
          </p:cNvPr>
          <p:cNvCxnSpPr>
            <a:cxnSpLocks/>
          </p:cNvCxnSpPr>
          <p:nvPr/>
        </p:nvCxnSpPr>
        <p:spPr>
          <a:xfrm>
            <a:off x="1599798" y="4550186"/>
            <a:ext cx="15557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01E3EF0-DE62-30DB-279F-A29D4207E7B4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1F48D95-4C9E-6FF8-5DA1-0A2D964E62EF}"/>
              </a:ext>
            </a:extLst>
          </p:cNvPr>
          <p:cNvCxnSpPr>
            <a:cxnSpLocks/>
          </p:cNvCxnSpPr>
          <p:nvPr/>
        </p:nvCxnSpPr>
        <p:spPr>
          <a:xfrm>
            <a:off x="1617728" y="4819127"/>
            <a:ext cx="15557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48BE9FF-077F-0A3D-E1B3-082BF12C17C9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DCA386A-508F-D060-6F0D-97497317F73C}"/>
              </a:ext>
            </a:extLst>
          </p:cNvPr>
          <p:cNvCxnSpPr>
            <a:cxnSpLocks/>
          </p:cNvCxnSpPr>
          <p:nvPr/>
        </p:nvCxnSpPr>
        <p:spPr>
          <a:xfrm>
            <a:off x="1707272" y="4003339"/>
            <a:ext cx="22595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4720E3B-5E3F-8885-651C-5B5C9DE29AD2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7112A7D-B590-F8E7-C97C-4BA0E6A7C264}"/>
              </a:ext>
            </a:extLst>
          </p:cNvPr>
          <p:cNvCxnSpPr>
            <a:cxnSpLocks/>
          </p:cNvCxnSpPr>
          <p:nvPr/>
        </p:nvCxnSpPr>
        <p:spPr>
          <a:xfrm>
            <a:off x="1694572" y="4299174"/>
            <a:ext cx="24112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A6F6DE-AC7F-27F0-BA68-F4A0343D2EFE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65201C4-4EC7-7E24-F0C2-4AACB264D242}"/>
              </a:ext>
            </a:extLst>
          </p:cNvPr>
          <p:cNvCxnSpPr>
            <a:cxnSpLocks/>
          </p:cNvCxnSpPr>
          <p:nvPr/>
        </p:nvCxnSpPr>
        <p:spPr>
          <a:xfrm>
            <a:off x="1599798" y="4550186"/>
            <a:ext cx="15557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6478335-2CFA-AD8D-862E-9256F4569BEC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00C5DB5-A6D8-07DC-5D9C-263E96CB65E2}"/>
              </a:ext>
            </a:extLst>
          </p:cNvPr>
          <p:cNvCxnSpPr>
            <a:cxnSpLocks/>
          </p:cNvCxnSpPr>
          <p:nvPr/>
        </p:nvCxnSpPr>
        <p:spPr>
          <a:xfrm>
            <a:off x="1617728" y="4819127"/>
            <a:ext cx="15557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8B6101D-A751-8362-CFE2-6E00B3457272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0DB87D4-0B99-A1B8-3DD3-2203CD54AE25}"/>
              </a:ext>
            </a:extLst>
          </p:cNvPr>
          <p:cNvCxnSpPr>
            <a:cxnSpLocks/>
          </p:cNvCxnSpPr>
          <p:nvPr/>
        </p:nvCxnSpPr>
        <p:spPr>
          <a:xfrm>
            <a:off x="1707272" y="4003339"/>
            <a:ext cx="22595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：整数位数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600" y="1242098"/>
            <a:ext cx="5119706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integer: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"Digits:"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86172422"/>
              </p:ext>
            </p:extLst>
          </p:nvPr>
        </p:nvGraphicFramePr>
        <p:xfrm>
          <a:off x="579600" y="4185565"/>
          <a:ext cx="2946400" cy="72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123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Digits: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69138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DE2C584-C8F4-FC24-7B5B-0649C53C22A1}"/>
              </a:ext>
            </a:extLst>
          </p:cNvPr>
          <p:cNvSpPr txBox="1"/>
          <p:nvPr/>
        </p:nvSpPr>
        <p:spPr>
          <a:xfrm>
            <a:off x="1111960" y="2578621"/>
            <a:ext cx="3787140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BA579DA-14DD-3921-5634-12E848D4170B}"/>
              </a:ext>
            </a:extLst>
          </p:cNvPr>
          <p:cNvCxnSpPr>
            <a:cxnSpLocks/>
          </p:cNvCxnSpPr>
          <p:nvPr/>
        </p:nvCxnSpPr>
        <p:spPr>
          <a:xfrm>
            <a:off x="1694572" y="4299174"/>
            <a:ext cx="24112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1261184" y="2731248"/>
            <a:ext cx="18495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1760370" y="3027082"/>
            <a:ext cx="17896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353636A-7F6F-8A3A-3E44-10B32CC725F6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FC2F6A-B232-A60A-1308-9F2725158A43}"/>
              </a:ext>
            </a:extLst>
          </p:cNvPr>
          <p:cNvCxnSpPr>
            <a:cxnSpLocks/>
          </p:cNvCxnSpPr>
          <p:nvPr/>
        </p:nvCxnSpPr>
        <p:spPr>
          <a:xfrm>
            <a:off x="1724511" y="3336965"/>
            <a:ext cx="4210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1760370" y="3027082"/>
            <a:ext cx="17896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0AD286-BAE4-9706-7221-1D156182DFD0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1522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83481579"/>
              </p:ext>
            </p:ext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353636A-7F6F-8A3A-3E44-10B32CC725F6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FC2F6A-B232-A60A-1308-9F2725158A43}"/>
              </a:ext>
            </a:extLst>
          </p:cNvPr>
          <p:cNvCxnSpPr>
            <a:cxnSpLocks/>
          </p:cNvCxnSpPr>
          <p:nvPr/>
        </p:nvCxnSpPr>
        <p:spPr>
          <a:xfrm>
            <a:off x="1724511" y="3336965"/>
            <a:ext cx="4210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754047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27ACBE7-F1AF-D641-06FF-75DB14B8D3EC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98744F-85E4-E15B-7FF0-B06B7B75A062}"/>
              </a:ext>
            </a:extLst>
          </p:cNvPr>
          <p:cNvCxnSpPr>
            <a:cxnSpLocks/>
          </p:cNvCxnSpPr>
          <p:nvPr/>
        </p:nvCxnSpPr>
        <p:spPr>
          <a:xfrm>
            <a:off x="1760370" y="3027082"/>
            <a:ext cx="17896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609DEF4-692D-BF49-65E1-E6F6A30876C3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58829D-EA78-62E1-1612-C4914D19E302}"/>
              </a:ext>
            </a:extLst>
          </p:cNvPr>
          <p:cNvCxnSpPr>
            <a:cxnSpLocks/>
          </p:cNvCxnSpPr>
          <p:nvPr/>
        </p:nvCxnSpPr>
        <p:spPr>
          <a:xfrm>
            <a:off x="1724511" y="3336965"/>
            <a:ext cx="4210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B3F02D2-F6C5-BB7A-6A81-CCF17FFD11DF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5DBC0FE-23CC-6E77-F4C4-94257DD566C5}"/>
              </a:ext>
            </a:extLst>
          </p:cNvPr>
          <p:cNvCxnSpPr>
            <a:cxnSpLocks/>
          </p:cNvCxnSpPr>
          <p:nvPr/>
        </p:nvCxnSpPr>
        <p:spPr>
          <a:xfrm>
            <a:off x="1285240" y="2713318"/>
            <a:ext cx="16910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4ABDE8D-DE2B-BFCB-B0A7-D0DF19DC65F9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DB436C9-3D87-B08C-9853-9B94E2C0A6EA}"/>
              </a:ext>
            </a:extLst>
          </p:cNvPr>
          <p:cNvCxnSpPr>
            <a:cxnSpLocks/>
          </p:cNvCxnSpPr>
          <p:nvPr/>
        </p:nvCxnSpPr>
        <p:spPr>
          <a:xfrm>
            <a:off x="1760370" y="3027082"/>
            <a:ext cx="17896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4359275" cy="150558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32325" y="1057910"/>
            <a:ext cx="6454775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answer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randint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"Guess a number: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"Too high"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"Too low"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"Correct! You guessed %d times."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70585" y="3616325"/>
            <a:ext cx="3777615" cy="4749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0070C0"/>
                </a:solidFill>
                <a:latin typeface="+mn-lt"/>
                <a:cs typeface="+mn-lt"/>
              </a:rPr>
              <a:t>如何能够用尽可能少的次数猜中呢？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9D71F8E-6FBA-B0CC-A5BA-1E96D8F0CC8C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33107C-9787-2F27-A6B9-691339E37563}"/>
              </a:ext>
            </a:extLst>
          </p:cNvPr>
          <p:cNvCxnSpPr>
            <a:cxnSpLocks/>
          </p:cNvCxnSpPr>
          <p:nvPr/>
        </p:nvCxnSpPr>
        <p:spPr>
          <a:xfrm>
            <a:off x="1724511" y="3336965"/>
            <a:ext cx="4210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20625723"/>
              </p:ext>
            </p:ext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4348F89-A8A7-B895-D5B0-DE34EFA9F457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AFBB2CA-A20B-3596-8099-B95D8DFD155E}"/>
              </a:ext>
            </a:extLst>
          </p:cNvPr>
          <p:cNvCxnSpPr>
            <a:cxnSpLocks/>
          </p:cNvCxnSpPr>
          <p:nvPr/>
        </p:nvCxnSpPr>
        <p:spPr>
          <a:xfrm>
            <a:off x="1760370" y="3027082"/>
            <a:ext cx="17896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227578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DCB1063-CBD3-B369-B257-55282EE09E2B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747A5FD-301C-7219-4BE9-6B31FEB55CC5}"/>
              </a:ext>
            </a:extLst>
          </p:cNvPr>
          <p:cNvCxnSpPr>
            <a:cxnSpLocks/>
          </p:cNvCxnSpPr>
          <p:nvPr/>
        </p:nvCxnSpPr>
        <p:spPr>
          <a:xfrm>
            <a:off x="1724511" y="3336965"/>
            <a:ext cx="4210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E996FEC-F2F9-6657-808E-A787FFFA44BB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1316CB2-0710-B89E-6A06-DAD7418D2A88}"/>
              </a:ext>
            </a:extLst>
          </p:cNvPr>
          <p:cNvCxnSpPr>
            <a:cxnSpLocks/>
          </p:cNvCxnSpPr>
          <p:nvPr/>
        </p:nvCxnSpPr>
        <p:spPr>
          <a:xfrm>
            <a:off x="1760370" y="3027082"/>
            <a:ext cx="17896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F4C379B-A134-682F-141D-34510991B4FF}"/>
              </a:ext>
            </a:extLst>
          </p:cNvPr>
          <p:cNvSpPr txBox="1"/>
          <p:nvPr/>
        </p:nvSpPr>
        <p:spPr>
          <a:xfrm>
            <a:off x="716915" y="2413635"/>
            <a:ext cx="552640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%d, j =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7D9DF3C-2994-59EA-6AD9-EA4707F514CA}"/>
              </a:ext>
            </a:extLst>
          </p:cNvPr>
          <p:cNvCxnSpPr>
            <a:cxnSpLocks/>
          </p:cNvCxnSpPr>
          <p:nvPr/>
        </p:nvCxnSpPr>
        <p:spPr>
          <a:xfrm>
            <a:off x="1724511" y="3336965"/>
            <a:ext cx="4210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：九九乘法表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9600" y="1278076"/>
            <a:ext cx="664579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"%d*%d=%d\t"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5767397"/>
              </p:ext>
            </p:extLst>
          </p:nvPr>
        </p:nvGraphicFramePr>
        <p:xfrm>
          <a:off x="4935594" y="3483497"/>
          <a:ext cx="652653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1*1=1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1*2=2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1*3=3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1*4=4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1*5=5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1*6=6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1*7=7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1*8=8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1*9=9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2*1=2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2*2=4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2*3=6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2*4=8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2*5=10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2*6=12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2*7=14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2*8=16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2*9=18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3*1=3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3*2=6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3*3=9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3*4=12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3*5=15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3*6=18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3*7=21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3*8=24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3*9=27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4*1=4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4*2=8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4*3=12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4*4=16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4*5=20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4*6=24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4*7=28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4*8=32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4*9=36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5*1=5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5*2=10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5*3=15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5*4=20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5*5=25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5*6=30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5*7=35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5*8=40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5*9=45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6*1=6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6*2=12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6*3=18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6*4=24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6*5=30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6*6=36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6*7=42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6*8=48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6*9=54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7*1=7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7*2=14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7*3=21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7*4=28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7*5=35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7*6=42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7*7=49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7*8=56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7*9=63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8*1=8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8*2=16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8*3=24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8*4=32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8*5=40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8*6=48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8*7=56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8*8=64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8*9=72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9*1=9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9*2=18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9*3=27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9*4=36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9*5=45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9*6=54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9*7=63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9*8=72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9*9=81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5418268" y="1397431"/>
            <a:ext cx="2406015" cy="120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996442" y="957059"/>
            <a:ext cx="1826260" cy="11944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外层循环控制行</a:t>
            </a: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内层循环控制列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535419" y="4712222"/>
            <a:ext cx="1136650" cy="32131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456554" y="4784612"/>
            <a:ext cx="1015365" cy="7753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一共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行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每行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列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68579C0-E7B1-F099-A343-E327767A3100}"/>
              </a:ext>
            </a:extLst>
          </p:cNvPr>
          <p:cNvCxnSpPr/>
          <p:nvPr/>
        </p:nvCxnSpPr>
        <p:spPr>
          <a:xfrm flipV="1">
            <a:off x="5418268" y="1695348"/>
            <a:ext cx="2406015" cy="120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：打印图案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226185" y="1254760"/>
            <a:ext cx="1091565" cy="2222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6185" y="4269740"/>
            <a:ext cx="4465320" cy="723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外层循环控制行：</a:t>
            </a:r>
            <a:r>
              <a:rPr lang="en-US" altLang="zh-CN">
                <a:solidFill>
                  <a:srgbClr val="0070C0"/>
                </a:solidFill>
              </a:rPr>
              <a:t>5</a:t>
            </a:r>
            <a:r>
              <a:rPr lang="zh-CN" altLang="en-US">
                <a:solidFill>
                  <a:srgbClr val="0070C0"/>
                </a:solidFill>
              </a:rPr>
              <a:t>行</a:t>
            </a:r>
          </a:p>
          <a:p>
            <a:r>
              <a:rPr lang="zh-CN" altLang="en-US">
                <a:solidFill>
                  <a:srgbClr val="0070C0"/>
                </a:solidFill>
              </a:rPr>
              <a:t>内层循环控制列：？（每一行列数不相同）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5252720"/>
            <a:ext cx="109156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>
                <a:solidFill>
                  <a:srgbClr val="0070C0"/>
                </a:solidFill>
              </a:rPr>
              <a:t>找规律！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17750" y="140208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6490" y="118237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17750" y="184404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66490" y="162433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317750" y="233045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66490" y="211074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17750" y="277241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66490" y="255270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317750" y="323977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66490" y="302006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F47329-76A1-63ED-D8DE-33787E178ECB}"/>
              </a:ext>
            </a:extLst>
          </p:cNvPr>
          <p:cNvSpPr txBox="1"/>
          <p:nvPr/>
        </p:nvSpPr>
        <p:spPr>
          <a:xfrm>
            <a:off x="6263939" y="1243875"/>
            <a:ext cx="3937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"*"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9" grpId="0"/>
      <p:bldP spid="9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59175" y="2959735"/>
            <a:ext cx="507365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break or continue?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135" y="1308735"/>
            <a:ext cx="4596765" cy="356997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可用于跳出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当前</a:t>
            </a:r>
            <a:r>
              <a:rPr>
                <a:latin typeface="+mn-lt"/>
                <a:cs typeface="+mn-lt"/>
              </a:rPr>
              <a:t>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switch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循环</a:t>
            </a:r>
            <a:r>
              <a:rPr>
                <a:latin typeface="+mn-lt"/>
                <a:cs typeface="+mn-lt"/>
              </a:rPr>
              <a:t>结构。在一些情况下，在循环的中途已经完成了某个目标，没有必要再进行剩余的循环，这时就可以使用break跳出循环。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例如在判断一个数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是否为素数时，利用循环逐个判断</a:t>
            </a:r>
            <a:r>
              <a:rPr lang="en-US">
                <a:latin typeface="+mn-lt"/>
                <a:cs typeface="+mn-lt"/>
              </a:rPr>
              <a:t>2 ~ n-1</a:t>
            </a:r>
            <a:r>
              <a:rPr>
                <a:latin typeface="+mn-lt"/>
                <a:cs typeface="+mn-lt"/>
              </a:rPr>
              <a:t>之间的数是否能整除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。只要发现其中有一个数能整除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，就证明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不是素数，可以跳出循环，不必再进行剩余的</a:t>
            </a:r>
            <a:r>
              <a:rPr lang="zh-CN">
                <a:latin typeface="+mn-lt"/>
                <a:cs typeface="+mn-lt"/>
              </a:rPr>
              <a:t>检查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90565" y="1196340"/>
            <a:ext cx="5826760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math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integer: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is_prime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sqrt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is_prime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is_prime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"is a prime number"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"is not a prime number"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559685" y="5507990"/>
          <a:ext cx="2736215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17 is a prime number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12683"/>
            <a:ext cx="11037600" cy="441964"/>
          </a:xfrm>
        </p:spPr>
        <p:txBody>
          <a:bodyPr>
            <a:normAutofit fontScale="90000"/>
          </a:bodyPr>
          <a:lstStyle/>
          <a:p>
            <a:r>
              <a:rPr lang="en-US"/>
              <a:t>continue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73442"/>
            <a:ext cx="10214311" cy="518795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continue</a:t>
            </a:r>
            <a:r>
              <a:rPr>
                <a:latin typeface="+mn-lt"/>
                <a:cs typeface="+mn-lt"/>
              </a:rPr>
              <a:t>与break使用方法类似，但是它并不是跳出循环，而是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跳过本轮循环</a:t>
            </a:r>
            <a:r>
              <a:rPr>
                <a:latin typeface="+mn-lt"/>
                <a:cs typeface="+mn-lt"/>
              </a:rPr>
              <a:t>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直接开始下一轮循环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92138745"/>
              </p:ext>
            </p:extLst>
          </p:nvPr>
        </p:nvGraphicFramePr>
        <p:xfrm>
          <a:off x="579600" y="5334355"/>
          <a:ext cx="5405120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10 integers: 5 7 -2 0 4 -4 -9 3 9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of squares of positive integers: 205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79600" y="1859339"/>
            <a:ext cx="8221980" cy="31393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%d integers: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sum_square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continue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sum_square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of squares of positive integers:"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sum_square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169670"/>
            <a:ext cx="5515610" cy="5347970"/>
          </a:xfrm>
        </p:spPr>
        <p:txBody>
          <a:bodyPr>
            <a:noAutofit/>
          </a:bodyPr>
          <a:lstStyle/>
          <a:p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二分查找法（</a:t>
            </a:r>
            <a:r>
              <a:rPr lang="en-US" altLang="zh-CN" u="sng">
                <a:solidFill>
                  <a:srgbClr val="FF0000"/>
                </a:solidFill>
                <a:latin typeface="+mn-lt"/>
                <a:cs typeface="+mn-lt"/>
              </a:rPr>
              <a:t>Binary Search</a:t>
            </a:r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endParaRPr lang="zh-CN" u="sng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每次都猜中间的数字，每次猜测可以排除一半的情况。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100 / 2 = 50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50 / 2 = 25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25 / 2 = 12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4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12 / 2 = 6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6 / 2 = 3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6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3 / 2 = 1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 / 2 = 0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即使是最差情况，最多也只需猜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次！</a:t>
            </a:r>
          </a:p>
          <a:p>
            <a:endParaRPr lang="zh-CN" altLang="en-US"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100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27215" y="1001395"/>
            <a:ext cx="3712210" cy="56121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50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25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37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43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</a:t>
            </a: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38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39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Correct! You guessed 7 times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倒数和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918710" y="149669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900430" y="1779270"/>
                <a:ext cx="3522345" cy="696595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13"/>
                </p:custDataLst>
              </p:nvPr>
            </p:nvSpPr>
            <p:spPr>
              <a:xfrm>
                <a:off x="900430" y="1779270"/>
                <a:ext cx="3522345" cy="696595"/>
              </a:xfr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045960" y="149669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2.93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</p:nvPr>
        </p:nvGraphicFramePr>
        <p:xfrm>
          <a:off x="9164955" y="149669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5.19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</p:nvPr>
        </p:nvGraphicFramePr>
        <p:xfrm>
          <a:off x="4918710" y="359092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占位符 1"/>
              <p:cNvSpPr>
                <a:spLocks noGrp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7045960" y="359092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9164955" y="359092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闰年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46455" y="2692400"/>
          <a:ext cx="9722485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1972 1976 1980 1984 1988 1992 1996 2000 2004 2008 2012 2016 2020 2024 2028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846455" y="1387475"/>
            <a:ext cx="3850640" cy="5327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输出</a:t>
            </a:r>
            <a:r>
              <a:rPr lang="en-US" altLang="zh-CN">
                <a:latin typeface="+mn-lt"/>
                <a:cs typeface="+mn-lt"/>
              </a:rPr>
              <a:t>1970~2030</a:t>
            </a:r>
            <a:r>
              <a:rPr lang="zh-CN" altLang="en-US">
                <a:latin typeface="+mn-lt"/>
                <a:cs typeface="+mn-lt"/>
              </a:rPr>
              <a:t>年之间所有的闰年。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水仙花数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4788940"/>
              </p:ext>
            </p:extLst>
          </p:nvPr>
        </p:nvGraphicFramePr>
        <p:xfrm>
          <a:off x="846455" y="2726055"/>
          <a:ext cx="215392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153 370 371 407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846455" y="1387475"/>
                <a:ext cx="8529955" cy="1087755"/>
              </a:xfrm>
            </p:spPr>
            <p:txBody>
              <a:bodyPr>
                <a:noAutofit/>
              </a:bodyPr>
              <a:lstStyle/>
              <a:p>
                <a:r>
                  <a:rPr lang="zh-CN">
                    <a:latin typeface="+mn-lt"/>
                    <a:cs typeface="+mn-lt"/>
                  </a:rPr>
                  <a:t>水仙花数指一个整数</a:t>
                </a:r>
                <a:r>
                  <a:rPr lang="zh-CN" altLang="en-US">
                    <a:latin typeface="+mn-lt"/>
                    <a:cs typeface="+mn-lt"/>
                  </a:rPr>
                  <a:t>的各位数字的立方和等于该数本身。例如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153=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输出所有三位数的水仙花数。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7"/>
                </p:custDataLst>
              </p:nvPr>
            </p:nvSpPr>
            <p:spPr>
              <a:xfrm>
                <a:off x="846455" y="1387475"/>
                <a:ext cx="8529955" cy="1087755"/>
              </a:xfr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倒三角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62680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行的倒三角图案。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02205" y="2290445"/>
          <a:ext cx="2773680" cy="365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445250" y="2290445"/>
          <a:ext cx="27736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菱形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18515" y="1078230"/>
            <a:ext cx="339026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2*n-1</a:t>
            </a:r>
            <a:r>
              <a:rPr lang="zh-CN" altLang="en-US">
                <a:latin typeface="+mn-lt"/>
                <a:cs typeface="+mn-lt"/>
              </a:rPr>
              <a:t>行菱形。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47925" y="1843405"/>
          <a:ext cx="277368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637020" y="1842770"/>
          <a:ext cx="27736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7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908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整数逆序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3537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输入一个整数</a:t>
            </a:r>
            <a:r>
              <a:rPr lang="en-US" altLang="zh-CN">
                <a:latin typeface="+mn-lt"/>
                <a:cs typeface="+mn-lt"/>
              </a:rPr>
              <a:t>num</a:t>
            </a:r>
            <a:r>
              <a:rPr lang="zh-CN" altLang="en-US">
                <a:latin typeface="+mn-lt"/>
                <a:cs typeface="+mn-lt"/>
              </a:rPr>
              <a:t>，将其逆序输出。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4341233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12345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54321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5"/>
            </p:custDataLst>
          </p:nvPr>
        </p:nvGraphicFramePr>
        <p:xfrm>
          <a:off x="108939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6"/>
            </p:custDataLst>
          </p:nvPr>
        </p:nvGraphicFramePr>
        <p:xfrm>
          <a:off x="759306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700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25619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1*33"/>
  <p:tag name="TABLE_ENDDRAG_RECT" val="545*324*121*3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0f69c6-8b9f-4a60-a6c4-542131604460}"/>
  <p:tag name="TABLE_ENDDRAG_ORIGIN_RECT" val="513*192"/>
  <p:tag name="TABLE_ENDDRAG_RECT" val="375*311*513*19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5*55"/>
  <p:tag name="TABLE_ENDDRAG_RECT" val="38*411*215*55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80*115"/>
  <p:tag name="TABLE_ENDDRAG_RECT" val="499*336*380*115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288"/>
  <p:tag name="TABLE_ENDDRAG_RECT" val="132*180*218*288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352"/>
  <p:tag name="TABLE_ENDDRAG_RECT" val="189*148*218*352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4342</Words>
  <Application>Microsoft Office PowerPoint</Application>
  <PresentationFormat>宽屏</PresentationFormat>
  <Paragraphs>1177</Paragraphs>
  <Slides>75</Slides>
  <Notes>70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83" baseType="lpstr">
      <vt:lpstr>等线</vt:lpstr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循环</vt:lpstr>
      <vt:lpstr>while</vt:lpstr>
      <vt:lpstr>while</vt:lpstr>
      <vt:lpstr>Demo：平均身高</vt:lpstr>
      <vt:lpstr>Demo：整数位数</vt:lpstr>
      <vt:lpstr>Demo：猜数字</vt:lpstr>
      <vt:lpstr>Demo：猜数字</vt:lpstr>
      <vt:lpstr>Practice</vt:lpstr>
      <vt:lpstr>整数逆序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Demo：九九乘法表</vt:lpstr>
      <vt:lpstr>Demo：打印图案</vt:lpstr>
      <vt:lpstr>break or continue?</vt:lpstr>
      <vt:lpstr>break</vt:lpstr>
      <vt:lpstr>continue</vt:lpstr>
      <vt:lpstr>Practice</vt:lpstr>
      <vt:lpstr>倒数和</vt:lpstr>
      <vt:lpstr>闰年</vt:lpstr>
      <vt:lpstr>水仙花数</vt:lpstr>
      <vt:lpstr>倒三角</vt:lpstr>
      <vt:lpstr>菱形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</dc:title>
  <dc:creator/>
  <cp:lastModifiedBy>DAI XIAOTIAN</cp:lastModifiedBy>
  <cp:revision>313</cp:revision>
  <dcterms:created xsi:type="dcterms:W3CDTF">2022-11-17T03:47:00Z</dcterms:created>
  <dcterms:modified xsi:type="dcterms:W3CDTF">2023-01-18T15:31:08Z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