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2"/>
  </p:sldMasterIdLst>
  <p:notesMasterIdLst>
    <p:notesMasterId r:id="rId20"/>
  </p:notesMasterIdLst>
  <p:sldIdLst>
    <p:sldId id="256" r:id="rId3"/>
    <p:sldId id="258" r:id="rId4"/>
    <p:sldId id="259" r:id="rId5"/>
    <p:sldId id="257" r:id="rId6"/>
    <p:sldId id="260" r:id="rId7"/>
    <p:sldId id="261" r:id="rId8"/>
    <p:sldId id="265" r:id="rId9"/>
    <p:sldId id="266" r:id="rId10"/>
    <p:sldId id="267" r:id="rId11"/>
    <p:sldId id="264" r:id="rId12"/>
    <p:sldId id="262" r:id="rId13"/>
    <p:sldId id="268" r:id="rId14"/>
    <p:sldId id="263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23DC9-C889-436A-84DD-1E8E8299DF26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05BF3-A975-410F-8B0A-3C60D9692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46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05BF3-A975-410F-8B0A-3C60D96920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5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03AA424-BB05-4F98-AE81-731EA8E43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D4E4D19B-6A30-49FC-935D-031909FC4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92C8D1B-685A-4704-BE15-088168E88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18DB-6BE3-496B-8378-926B2AAB8CB1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9188F8D-0B5A-4131-9E16-FE09D2D9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C9EE313-9B42-44E4-AF30-350A3375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A40A-FBDE-47B7-AA63-623463265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4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187E971-8E2F-4A56-82A7-8E262780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C96C0B81-1D5A-440A-8E50-FE6EB87FD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0EA9F723-906A-438E-AAC0-3193B39D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18DB-6BE3-496B-8378-926B2AAB8CB1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E8DA230-ABBC-4E26-918A-D4E478BB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9A64BE0-52E9-456A-8FDC-8F3CB126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A40A-FBDE-47B7-AA63-623463265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9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3C27CEB7-0E2C-4A21-87ED-1F082CF78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6A200FBD-6B06-4992-BBE8-CD9C39356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0E88973D-5FC8-496A-9275-C4482A65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18DB-6BE3-496B-8378-926B2AAB8CB1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DCF8781E-1871-49FF-8671-71DDDF2E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5444C19-C74B-474C-9F5A-593E0D61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A40A-FBDE-47B7-AA63-623463265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5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D708F39-0DE9-41FB-8887-1F93D376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EDD7AA3-9E1F-438E-836B-0E5197F1D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2B27409-C1EE-4869-9796-3C384C87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18DB-6BE3-496B-8378-926B2AAB8CB1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6AAB653-B8C7-48AE-A6B0-459CF5FE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3D3BB186-6CB3-43A2-A486-179BB82D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A40A-FBDE-47B7-AA63-623463265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7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474A8E1-F8AE-4111-BF37-02CC9E77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8C688842-E27E-4CAF-9A11-68FAD5BCF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DE5A9766-65FA-4FF1-8B25-72D7AD10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18DB-6BE3-496B-8378-926B2AAB8CB1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A27C973-D05E-40E3-852E-4627484B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777FAD8A-6833-48EA-9C0B-8C442230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A40A-FBDE-47B7-AA63-623463265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1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FC997AC-DD81-4763-862C-AD8BC9AD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6A33524-B877-4EAD-B735-EC17BC0B9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C6AAA7A0-711A-4E7F-A451-906B8E597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84FB3162-D057-48B9-A157-41A4FDE6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18DB-6BE3-496B-8378-926B2AAB8CB1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66B4AE2B-1C67-4435-B734-C54D65FA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55B638E2-009B-4EA0-8550-4116F3F0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A40A-FBDE-47B7-AA63-623463265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1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B882280-535F-449C-9ED4-837A3DDCB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A9617864-C910-4042-AD1F-352A0208D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E4E6D4BF-B8E0-48C7-8E8C-F5BB0EE33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44C3C2BC-9DCD-4CEE-95C1-7DB478635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2B0EEE99-20B2-49D6-92A4-17D80C965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91FED7F3-4589-4B59-B699-A97C9550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18DB-6BE3-496B-8378-926B2AAB8CB1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944967BE-0FC0-4346-96BE-C9EC4DFD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6B3E416A-44C1-444D-B6C4-33FC9F23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A40A-FBDE-47B7-AA63-623463265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0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CD170B5-CD05-4A76-8F7E-1A6AF204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EF02706D-E425-4D7F-9E8A-9D3B0E86F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18DB-6BE3-496B-8378-926B2AAB8CB1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56FBCAA2-BCA9-4E0A-92B6-7AE0FB30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210BA002-D129-495E-83CC-7C536BAD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A40A-FBDE-47B7-AA63-623463265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7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6730F595-54B2-44B1-A781-59336989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18DB-6BE3-496B-8378-926B2AAB8CB1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8A6E7A68-78F1-493B-8D34-F7F5C425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4BE04601-52BF-417D-B0BB-AD9B5897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A40A-FBDE-47B7-AA63-623463265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1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73F890C-97C4-4009-BDD8-59EA9D21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666CF86-C26E-4B10-A8B7-51D7256F5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70424A5B-7FCC-49E3-A887-B227334C1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7F4E6F3C-606D-4248-88C1-0C461A73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18DB-6BE3-496B-8378-926B2AAB8CB1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4EC4B28E-A673-4DB3-B254-87F0A6FE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63B4F8B8-FD2E-4F06-926A-8D3BFA54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A40A-FBDE-47B7-AA63-623463265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0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FD0A3FD-35A6-480E-8780-17BE67304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55ADDDC8-8916-4FEA-969A-84454C560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D60FC42B-3803-4A45-B52C-0291F4E52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C232F797-C105-481E-A23E-CC84C9A1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18DB-6BE3-496B-8378-926B2AAB8CB1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D8299A3C-CABC-4E1B-92B0-F89D48B0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53F9215D-9846-4A7F-9BE0-B75E29AC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A40A-FBDE-47B7-AA63-623463265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5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EE9433E5-3670-4AA9-BAD5-C759AC91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A47E7EBC-7731-4FF7-B6B3-6DC5EE728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4EE7EC3-F7DA-4E9A-9B94-2089B4C88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A18DB-6BE3-496B-8378-926B2AAB8CB1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A6F876F-AAE8-4B49-AB5D-2A0DCD432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0A5D069E-885A-4BE7-8513-F1A62F6CD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A40A-FBDE-47B7-AA63-623463265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F937F2C-A934-46BF-A207-9FFEB9675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4470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Bahnschrift" panose="020B0502040204020203" pitchFamily="34" charset="0"/>
              </a:rPr>
              <a:t>Lab 2 . </a:t>
            </a:r>
            <a:r>
              <a:rPr lang="en-US" dirty="0" err="1">
                <a:solidFill>
                  <a:srgbClr val="0070C0"/>
                </a:solidFill>
                <a:latin typeface="Bahnschrift" panose="020B0502040204020203" pitchFamily="34" charset="0"/>
              </a:rPr>
              <a:t>Abordarea</a:t>
            </a:r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</a:rPr>
              <a:t> SED </a:t>
            </a:r>
            <a:r>
              <a:rPr lang="en-US" dirty="0" err="1">
                <a:solidFill>
                  <a:srgbClr val="0070C0"/>
                </a:solidFill>
                <a:latin typeface="Bahnschrift" panose="020B0502040204020203" pitchFamily="34" charset="0"/>
              </a:rPr>
              <a:t>prin</a:t>
            </a:r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Bahnschrift" panose="020B0502040204020203" pitchFamily="34" charset="0"/>
              </a:rPr>
              <a:t>metoda</a:t>
            </a:r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</a:rPr>
              <a:t> GRAFCET</a:t>
            </a:r>
          </a:p>
        </p:txBody>
      </p:sp>
    </p:spTree>
    <p:extLst>
      <p:ext uri="{BB962C8B-B14F-4D97-AF65-F5344CB8AC3E}">
        <p14:creationId xmlns:p14="http://schemas.microsoft.com/office/powerpoint/2010/main" val="130220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C493870-DE79-4D32-BE7F-939E2EFE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326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Problema</a:t>
            </a:r>
            <a:r>
              <a:rPr lang="en-US" dirty="0">
                <a:solidFill>
                  <a:srgbClr val="0070C0"/>
                </a:solidFill>
              </a:rPr>
              <a:t> 1</a:t>
            </a:r>
            <a:endParaRPr lang="en-US" dirty="0"/>
          </a:p>
        </p:txBody>
      </p:sp>
      <p:pic>
        <p:nvPicPr>
          <p:cNvPr id="4" name="Substituent conținut 3">
            <a:extLst>
              <a:ext uri="{FF2B5EF4-FFF2-40B4-BE49-F238E27FC236}">
                <a16:creationId xmlns:a16="http://schemas.microsoft.com/office/drawing/2014/main" id="{451F99FF-20A8-4DDB-9F31-9C261873A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9840" y="1825625"/>
            <a:ext cx="6132320" cy="4351338"/>
          </a:xfrm>
          <a:prstGeom prst="rect">
            <a:avLst/>
          </a:prstGeom>
        </p:spPr>
      </p:pic>
      <p:cxnSp>
        <p:nvCxnSpPr>
          <p:cNvPr id="5" name="Conector drept 4">
            <a:extLst>
              <a:ext uri="{FF2B5EF4-FFF2-40B4-BE49-F238E27FC236}">
                <a16:creationId xmlns:a16="http://schemas.microsoft.com/office/drawing/2014/main" id="{98A58BE9-2A5C-4C0B-ACB9-7A3FBCFBC734}"/>
              </a:ext>
            </a:extLst>
          </p:cNvPr>
          <p:cNvCxnSpPr>
            <a:cxnSpLocks/>
          </p:cNvCxnSpPr>
          <p:nvPr/>
        </p:nvCxnSpPr>
        <p:spPr>
          <a:xfrm>
            <a:off x="0" y="943065"/>
            <a:ext cx="262229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29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267B34A-9745-4977-9165-8FF214008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485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Problema</a:t>
            </a:r>
            <a:r>
              <a:rPr lang="en-US" dirty="0">
                <a:solidFill>
                  <a:srgbClr val="0070C0"/>
                </a:solidFill>
              </a:rPr>
              <a:t> 1</a:t>
            </a:r>
          </a:p>
        </p:txBody>
      </p:sp>
      <p:cxnSp>
        <p:nvCxnSpPr>
          <p:cNvPr id="8" name="Conector drept 7">
            <a:extLst>
              <a:ext uri="{FF2B5EF4-FFF2-40B4-BE49-F238E27FC236}">
                <a16:creationId xmlns:a16="http://schemas.microsoft.com/office/drawing/2014/main" id="{7B4D56E2-57C3-491A-ACD9-E2342CA981C1}"/>
              </a:ext>
            </a:extLst>
          </p:cNvPr>
          <p:cNvCxnSpPr/>
          <p:nvPr/>
        </p:nvCxnSpPr>
        <p:spPr>
          <a:xfrm>
            <a:off x="7141691" y="1617100"/>
            <a:ext cx="294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reptunghi 8">
            <a:extLst>
              <a:ext uri="{FF2B5EF4-FFF2-40B4-BE49-F238E27FC236}">
                <a16:creationId xmlns:a16="http://schemas.microsoft.com/office/drawing/2014/main" id="{8CCFD345-335C-4A8D-AFC6-3518C425A384}"/>
              </a:ext>
            </a:extLst>
          </p:cNvPr>
          <p:cNvSpPr/>
          <p:nvPr/>
        </p:nvSpPr>
        <p:spPr>
          <a:xfrm>
            <a:off x="5397546" y="1491506"/>
            <a:ext cx="1756634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R1=  START</a:t>
            </a:r>
          </a:p>
        </p:txBody>
      </p:sp>
      <p:cxnSp>
        <p:nvCxnSpPr>
          <p:cNvPr id="10" name="Conector drept cu săgeată 9">
            <a:extLst>
              <a:ext uri="{FF2B5EF4-FFF2-40B4-BE49-F238E27FC236}">
                <a16:creationId xmlns:a16="http://schemas.microsoft.com/office/drawing/2014/main" id="{53D88A88-5786-4B6D-9FAC-748911056CBB}"/>
              </a:ext>
            </a:extLst>
          </p:cNvPr>
          <p:cNvCxnSpPr>
            <a:cxnSpLocks/>
          </p:cNvCxnSpPr>
          <p:nvPr/>
        </p:nvCxnSpPr>
        <p:spPr>
          <a:xfrm flipV="1">
            <a:off x="6132984" y="1554718"/>
            <a:ext cx="0" cy="2336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reptunghi 10">
            <a:extLst>
              <a:ext uri="{FF2B5EF4-FFF2-40B4-BE49-F238E27FC236}">
                <a16:creationId xmlns:a16="http://schemas.microsoft.com/office/drawing/2014/main" id="{F73CC928-55AA-4947-AEC5-2E61F7FFC2BE}"/>
              </a:ext>
            </a:extLst>
          </p:cNvPr>
          <p:cNvSpPr/>
          <p:nvPr/>
        </p:nvSpPr>
        <p:spPr>
          <a:xfrm>
            <a:off x="5758300" y="1158780"/>
            <a:ext cx="96474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V1=V2=1</a:t>
            </a:r>
          </a:p>
        </p:txBody>
      </p:sp>
      <p:cxnSp>
        <p:nvCxnSpPr>
          <p:cNvPr id="22" name="Conector drept 21">
            <a:extLst>
              <a:ext uri="{FF2B5EF4-FFF2-40B4-BE49-F238E27FC236}">
                <a16:creationId xmlns:a16="http://schemas.microsoft.com/office/drawing/2014/main" id="{6D7F50E9-D0E1-4DD8-BBC7-DAA067336782}"/>
              </a:ext>
            </a:extLst>
          </p:cNvPr>
          <p:cNvCxnSpPr>
            <a:cxnSpLocks/>
          </p:cNvCxnSpPr>
          <p:nvPr/>
        </p:nvCxnSpPr>
        <p:spPr>
          <a:xfrm>
            <a:off x="7286447" y="1271746"/>
            <a:ext cx="0" cy="6567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rept 23">
            <a:extLst>
              <a:ext uri="{FF2B5EF4-FFF2-40B4-BE49-F238E27FC236}">
                <a16:creationId xmlns:a16="http://schemas.microsoft.com/office/drawing/2014/main" id="{D4768E3D-717A-4BBF-9EA2-44E02B5A82D5}"/>
              </a:ext>
            </a:extLst>
          </p:cNvPr>
          <p:cNvCxnSpPr>
            <a:cxnSpLocks/>
          </p:cNvCxnSpPr>
          <p:nvPr/>
        </p:nvCxnSpPr>
        <p:spPr>
          <a:xfrm flipH="1">
            <a:off x="5282387" y="2052320"/>
            <a:ext cx="38277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rept 26">
            <a:extLst>
              <a:ext uri="{FF2B5EF4-FFF2-40B4-BE49-F238E27FC236}">
                <a16:creationId xmlns:a16="http://schemas.microsoft.com/office/drawing/2014/main" id="{5E7E63C9-65CE-421D-8F09-F33B24C4AB13}"/>
              </a:ext>
            </a:extLst>
          </p:cNvPr>
          <p:cNvCxnSpPr>
            <a:cxnSpLocks/>
          </p:cNvCxnSpPr>
          <p:nvPr/>
        </p:nvCxnSpPr>
        <p:spPr>
          <a:xfrm>
            <a:off x="5467807" y="2052320"/>
            <a:ext cx="0" cy="377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rept 28">
            <a:extLst>
              <a:ext uri="{FF2B5EF4-FFF2-40B4-BE49-F238E27FC236}">
                <a16:creationId xmlns:a16="http://schemas.microsoft.com/office/drawing/2014/main" id="{A7725F2B-68C5-49FA-89FC-70DF62A7510B}"/>
              </a:ext>
            </a:extLst>
          </p:cNvPr>
          <p:cNvCxnSpPr>
            <a:cxnSpLocks/>
          </p:cNvCxnSpPr>
          <p:nvPr/>
        </p:nvCxnSpPr>
        <p:spPr>
          <a:xfrm flipH="1">
            <a:off x="8962845" y="2052320"/>
            <a:ext cx="10159" cy="377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rept 29">
            <a:extLst>
              <a:ext uri="{FF2B5EF4-FFF2-40B4-BE49-F238E27FC236}">
                <a16:creationId xmlns:a16="http://schemas.microsoft.com/office/drawing/2014/main" id="{6FA00E55-4742-4A60-965A-8D339BC7265E}"/>
              </a:ext>
            </a:extLst>
          </p:cNvPr>
          <p:cNvCxnSpPr/>
          <p:nvPr/>
        </p:nvCxnSpPr>
        <p:spPr>
          <a:xfrm>
            <a:off x="5301437" y="3346768"/>
            <a:ext cx="294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rept 31">
            <a:extLst>
              <a:ext uri="{FF2B5EF4-FFF2-40B4-BE49-F238E27FC236}">
                <a16:creationId xmlns:a16="http://schemas.microsoft.com/office/drawing/2014/main" id="{5B20B98B-3C72-4B67-B98B-38A5FAF4AC6E}"/>
              </a:ext>
            </a:extLst>
          </p:cNvPr>
          <p:cNvCxnSpPr>
            <a:cxnSpLocks/>
          </p:cNvCxnSpPr>
          <p:nvPr/>
        </p:nvCxnSpPr>
        <p:spPr>
          <a:xfrm>
            <a:off x="5467807" y="2917666"/>
            <a:ext cx="0" cy="9329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rept 35">
            <a:extLst>
              <a:ext uri="{FF2B5EF4-FFF2-40B4-BE49-F238E27FC236}">
                <a16:creationId xmlns:a16="http://schemas.microsoft.com/office/drawing/2014/main" id="{CDA0D2E4-6D1D-4162-A5FF-5B8C511C3278}"/>
              </a:ext>
            </a:extLst>
          </p:cNvPr>
          <p:cNvCxnSpPr>
            <a:cxnSpLocks/>
          </p:cNvCxnSpPr>
          <p:nvPr/>
        </p:nvCxnSpPr>
        <p:spPr>
          <a:xfrm>
            <a:off x="8962845" y="2917666"/>
            <a:ext cx="10159" cy="8104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rept 36">
            <a:extLst>
              <a:ext uri="{FF2B5EF4-FFF2-40B4-BE49-F238E27FC236}">
                <a16:creationId xmlns:a16="http://schemas.microsoft.com/office/drawing/2014/main" id="{26654799-7DCE-4938-9716-BDA7CF42F3A6}"/>
              </a:ext>
            </a:extLst>
          </p:cNvPr>
          <p:cNvCxnSpPr/>
          <p:nvPr/>
        </p:nvCxnSpPr>
        <p:spPr>
          <a:xfrm>
            <a:off x="8815525" y="3346768"/>
            <a:ext cx="294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rept 38">
            <a:extLst>
              <a:ext uri="{FF2B5EF4-FFF2-40B4-BE49-F238E27FC236}">
                <a16:creationId xmlns:a16="http://schemas.microsoft.com/office/drawing/2014/main" id="{397FDA8F-E99E-4196-AA26-ECDBA5159686}"/>
              </a:ext>
            </a:extLst>
          </p:cNvPr>
          <p:cNvCxnSpPr>
            <a:cxnSpLocks/>
          </p:cNvCxnSpPr>
          <p:nvPr/>
        </p:nvCxnSpPr>
        <p:spPr>
          <a:xfrm>
            <a:off x="5467807" y="4224179"/>
            <a:ext cx="0" cy="5510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rept 40">
            <a:extLst>
              <a:ext uri="{FF2B5EF4-FFF2-40B4-BE49-F238E27FC236}">
                <a16:creationId xmlns:a16="http://schemas.microsoft.com/office/drawing/2014/main" id="{CFBE5CA8-4FC8-442B-9124-1DDA9F8FA9B2}"/>
              </a:ext>
            </a:extLst>
          </p:cNvPr>
          <p:cNvCxnSpPr>
            <a:cxnSpLocks/>
          </p:cNvCxnSpPr>
          <p:nvPr/>
        </p:nvCxnSpPr>
        <p:spPr>
          <a:xfrm>
            <a:off x="5368261" y="4775200"/>
            <a:ext cx="37559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rept 42">
            <a:extLst>
              <a:ext uri="{FF2B5EF4-FFF2-40B4-BE49-F238E27FC236}">
                <a16:creationId xmlns:a16="http://schemas.microsoft.com/office/drawing/2014/main" id="{8C06665C-CB01-42A3-B83A-C95DC7BFB244}"/>
              </a:ext>
            </a:extLst>
          </p:cNvPr>
          <p:cNvCxnSpPr>
            <a:cxnSpLocks/>
          </p:cNvCxnSpPr>
          <p:nvPr/>
        </p:nvCxnSpPr>
        <p:spPr>
          <a:xfrm flipV="1">
            <a:off x="8973004" y="4215764"/>
            <a:ext cx="0" cy="5594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rept 44">
            <a:extLst>
              <a:ext uri="{FF2B5EF4-FFF2-40B4-BE49-F238E27FC236}">
                <a16:creationId xmlns:a16="http://schemas.microsoft.com/office/drawing/2014/main" id="{E2B3EEA7-3066-48D2-AC3B-5A5D762ABF32}"/>
              </a:ext>
            </a:extLst>
          </p:cNvPr>
          <p:cNvCxnSpPr>
            <a:cxnSpLocks/>
          </p:cNvCxnSpPr>
          <p:nvPr/>
        </p:nvCxnSpPr>
        <p:spPr>
          <a:xfrm>
            <a:off x="7296608" y="4899025"/>
            <a:ext cx="0" cy="6686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rept 46">
            <a:extLst>
              <a:ext uri="{FF2B5EF4-FFF2-40B4-BE49-F238E27FC236}">
                <a16:creationId xmlns:a16="http://schemas.microsoft.com/office/drawing/2014/main" id="{445BF4CA-1E33-4ADE-AA1A-5D8C11FE6503}"/>
              </a:ext>
            </a:extLst>
          </p:cNvPr>
          <p:cNvCxnSpPr>
            <a:cxnSpLocks/>
          </p:cNvCxnSpPr>
          <p:nvPr/>
        </p:nvCxnSpPr>
        <p:spPr>
          <a:xfrm>
            <a:off x="7286447" y="5559900"/>
            <a:ext cx="3078220" cy="77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rept 48">
            <a:extLst>
              <a:ext uri="{FF2B5EF4-FFF2-40B4-BE49-F238E27FC236}">
                <a16:creationId xmlns:a16="http://schemas.microsoft.com/office/drawing/2014/main" id="{3B70D532-ACED-4529-AD24-B2209A608BBC}"/>
              </a:ext>
            </a:extLst>
          </p:cNvPr>
          <p:cNvCxnSpPr>
            <a:cxnSpLocks/>
          </p:cNvCxnSpPr>
          <p:nvPr/>
        </p:nvCxnSpPr>
        <p:spPr>
          <a:xfrm flipV="1">
            <a:off x="10364667" y="964452"/>
            <a:ext cx="68614" cy="46032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rept cu săgeată 50">
            <a:extLst>
              <a:ext uri="{FF2B5EF4-FFF2-40B4-BE49-F238E27FC236}">
                <a16:creationId xmlns:a16="http://schemas.microsoft.com/office/drawing/2014/main" id="{8BCBAB9D-865F-4262-81BB-29E8950D7859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7586167" y="964452"/>
            <a:ext cx="28471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rept 59">
            <a:extLst>
              <a:ext uri="{FF2B5EF4-FFF2-40B4-BE49-F238E27FC236}">
                <a16:creationId xmlns:a16="http://schemas.microsoft.com/office/drawing/2014/main" id="{C5960ECA-5D3D-4920-AED7-D4876E6C35D5}"/>
              </a:ext>
            </a:extLst>
          </p:cNvPr>
          <p:cNvCxnSpPr/>
          <p:nvPr/>
        </p:nvCxnSpPr>
        <p:spPr>
          <a:xfrm>
            <a:off x="7139127" y="5260217"/>
            <a:ext cx="294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Dreptunghi 60">
            <a:extLst>
              <a:ext uri="{FF2B5EF4-FFF2-40B4-BE49-F238E27FC236}">
                <a16:creationId xmlns:a16="http://schemas.microsoft.com/office/drawing/2014/main" id="{A5C50E6E-A483-4F6E-878E-AD7C8FEE25E8}"/>
              </a:ext>
            </a:extLst>
          </p:cNvPr>
          <p:cNvSpPr/>
          <p:nvPr/>
        </p:nvSpPr>
        <p:spPr>
          <a:xfrm>
            <a:off x="3613784" y="3124729"/>
            <a:ext cx="1687802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R2=  L1max</a:t>
            </a:r>
          </a:p>
        </p:txBody>
      </p:sp>
      <p:cxnSp>
        <p:nvCxnSpPr>
          <p:cNvPr id="62" name="Conector drept cu săgeată 61">
            <a:extLst>
              <a:ext uri="{FF2B5EF4-FFF2-40B4-BE49-F238E27FC236}">
                <a16:creationId xmlns:a16="http://schemas.microsoft.com/office/drawing/2014/main" id="{FB2686A6-0E43-441A-8ABF-50B222F39117}"/>
              </a:ext>
            </a:extLst>
          </p:cNvPr>
          <p:cNvCxnSpPr>
            <a:cxnSpLocks/>
          </p:cNvCxnSpPr>
          <p:nvPr/>
        </p:nvCxnSpPr>
        <p:spPr>
          <a:xfrm flipV="1">
            <a:off x="4299190" y="3196944"/>
            <a:ext cx="0" cy="2336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reptunghi 62">
            <a:extLst>
              <a:ext uri="{FF2B5EF4-FFF2-40B4-BE49-F238E27FC236}">
                <a16:creationId xmlns:a16="http://schemas.microsoft.com/office/drawing/2014/main" id="{9249C10E-0409-438D-8A65-86DC44DC95BE}"/>
              </a:ext>
            </a:extLst>
          </p:cNvPr>
          <p:cNvSpPr/>
          <p:nvPr/>
        </p:nvSpPr>
        <p:spPr>
          <a:xfrm>
            <a:off x="3656605" y="3420273"/>
            <a:ext cx="959228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V1=0, W1=1</a:t>
            </a:r>
          </a:p>
        </p:txBody>
      </p:sp>
      <p:sp>
        <p:nvSpPr>
          <p:cNvPr id="69" name="Dreptunghi 68">
            <a:extLst>
              <a:ext uri="{FF2B5EF4-FFF2-40B4-BE49-F238E27FC236}">
                <a16:creationId xmlns:a16="http://schemas.microsoft.com/office/drawing/2014/main" id="{0C5CE832-3F50-4494-8863-316D1853D70F}"/>
              </a:ext>
            </a:extLst>
          </p:cNvPr>
          <p:cNvSpPr/>
          <p:nvPr/>
        </p:nvSpPr>
        <p:spPr>
          <a:xfrm>
            <a:off x="2673167" y="5031151"/>
            <a:ext cx="4460879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R4=  L1min*L2min+  L2min*L1min</a:t>
            </a:r>
          </a:p>
        </p:txBody>
      </p:sp>
      <p:cxnSp>
        <p:nvCxnSpPr>
          <p:cNvPr id="70" name="Conector drept cu săgeată 69">
            <a:extLst>
              <a:ext uri="{FF2B5EF4-FFF2-40B4-BE49-F238E27FC236}">
                <a16:creationId xmlns:a16="http://schemas.microsoft.com/office/drawing/2014/main" id="{A6A92D08-697D-4431-BD1E-75060EBAC1B0}"/>
              </a:ext>
            </a:extLst>
          </p:cNvPr>
          <p:cNvCxnSpPr>
            <a:cxnSpLocks/>
          </p:cNvCxnSpPr>
          <p:nvPr/>
        </p:nvCxnSpPr>
        <p:spPr>
          <a:xfrm flipV="1">
            <a:off x="3342180" y="5106953"/>
            <a:ext cx="0" cy="2336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reptunghi 70">
            <a:extLst>
              <a:ext uri="{FF2B5EF4-FFF2-40B4-BE49-F238E27FC236}">
                <a16:creationId xmlns:a16="http://schemas.microsoft.com/office/drawing/2014/main" id="{913DC17B-8D22-4DC1-8C5A-CAF6B94C65A3}"/>
              </a:ext>
            </a:extLst>
          </p:cNvPr>
          <p:cNvSpPr/>
          <p:nvPr/>
        </p:nvSpPr>
        <p:spPr>
          <a:xfrm>
            <a:off x="2687432" y="4701094"/>
            <a:ext cx="888932" cy="395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W1=W2=0</a:t>
            </a:r>
          </a:p>
        </p:txBody>
      </p:sp>
      <p:cxnSp>
        <p:nvCxnSpPr>
          <p:cNvPr id="73" name="Conector drept cu săgeată 72">
            <a:extLst>
              <a:ext uri="{FF2B5EF4-FFF2-40B4-BE49-F238E27FC236}">
                <a16:creationId xmlns:a16="http://schemas.microsoft.com/office/drawing/2014/main" id="{01FBE54F-E21A-4707-89C8-EA575F708E6C}"/>
              </a:ext>
            </a:extLst>
          </p:cNvPr>
          <p:cNvCxnSpPr>
            <a:cxnSpLocks/>
          </p:cNvCxnSpPr>
          <p:nvPr/>
        </p:nvCxnSpPr>
        <p:spPr>
          <a:xfrm flipV="1">
            <a:off x="5282387" y="5097428"/>
            <a:ext cx="0" cy="2336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Dreptunghi 77">
            <a:extLst>
              <a:ext uri="{FF2B5EF4-FFF2-40B4-BE49-F238E27FC236}">
                <a16:creationId xmlns:a16="http://schemas.microsoft.com/office/drawing/2014/main" id="{26151881-4B38-402C-BB85-6FBAA54C5C37}"/>
              </a:ext>
            </a:extLst>
          </p:cNvPr>
          <p:cNvSpPr/>
          <p:nvPr/>
        </p:nvSpPr>
        <p:spPr>
          <a:xfrm>
            <a:off x="1494106" y="5611338"/>
            <a:ext cx="8439019" cy="803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Sincronizare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Primul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rezervor</a:t>
            </a:r>
            <a:r>
              <a:rPr lang="en-US" sz="2400" dirty="0">
                <a:solidFill>
                  <a:schemeClr val="tx1"/>
                </a:solidFill>
              </a:rPr>
              <a:t> s-a </a:t>
            </a:r>
            <a:r>
              <a:rPr lang="en-US" sz="2400" dirty="0" err="1">
                <a:solidFill>
                  <a:schemeClr val="tx1"/>
                </a:solidFill>
              </a:rPr>
              <a:t>golit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dupa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ce</a:t>
            </a:r>
            <a:r>
              <a:rPr lang="en-US" sz="2400" dirty="0">
                <a:solidFill>
                  <a:schemeClr val="tx1"/>
                </a:solidFill>
              </a:rPr>
              <a:t> al </a:t>
            </a:r>
            <a:r>
              <a:rPr lang="en-US" sz="2400" dirty="0" err="1">
                <a:solidFill>
                  <a:schemeClr val="tx1"/>
                </a:solidFill>
              </a:rPr>
              <a:t>doilea</a:t>
            </a:r>
            <a:r>
              <a:rPr lang="en-US" sz="2400" dirty="0">
                <a:solidFill>
                  <a:schemeClr val="tx1"/>
                </a:solidFill>
              </a:rPr>
              <a:t> s-a </a:t>
            </a:r>
            <a:r>
              <a:rPr lang="en-US" sz="2400" dirty="0" err="1">
                <a:solidFill>
                  <a:schemeClr val="tx1"/>
                </a:solidFill>
              </a:rPr>
              <a:t>golit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400" dirty="0" err="1">
                <a:solidFill>
                  <a:schemeClr val="tx1"/>
                </a:solidFill>
              </a:rPr>
              <a:t>deja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sau</a:t>
            </a:r>
            <a:r>
              <a:rPr lang="en-US" sz="2400" dirty="0">
                <a:solidFill>
                  <a:schemeClr val="tx1"/>
                </a:solidFill>
              </a:rPr>
              <a:t> al </a:t>
            </a:r>
            <a:r>
              <a:rPr lang="en-US" sz="2400" dirty="0" err="1">
                <a:solidFill>
                  <a:schemeClr val="tx1"/>
                </a:solidFill>
              </a:rPr>
              <a:t>doilea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rezervor</a:t>
            </a:r>
            <a:r>
              <a:rPr lang="en-US" sz="2400" dirty="0">
                <a:solidFill>
                  <a:schemeClr val="tx1"/>
                </a:solidFill>
              </a:rPr>
              <a:t> s-a </a:t>
            </a:r>
            <a:r>
              <a:rPr lang="en-US" sz="2400" dirty="0" err="1">
                <a:solidFill>
                  <a:schemeClr val="tx1"/>
                </a:solidFill>
              </a:rPr>
              <a:t>golit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dupa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primul</a:t>
            </a:r>
            <a:r>
              <a:rPr lang="en-US" sz="2400" dirty="0">
                <a:solidFill>
                  <a:schemeClr val="tx1"/>
                </a:solidFill>
              </a:rPr>
              <a:t> s-a </a:t>
            </a:r>
            <a:r>
              <a:rPr lang="en-US" sz="2400" dirty="0" err="1">
                <a:solidFill>
                  <a:schemeClr val="tx1"/>
                </a:solidFill>
              </a:rPr>
              <a:t>golit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deja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2" name="Conector drept 81">
            <a:extLst>
              <a:ext uri="{FF2B5EF4-FFF2-40B4-BE49-F238E27FC236}">
                <a16:creationId xmlns:a16="http://schemas.microsoft.com/office/drawing/2014/main" id="{E8F3B67A-F7F1-4C61-8091-FABD66028B90}"/>
              </a:ext>
            </a:extLst>
          </p:cNvPr>
          <p:cNvCxnSpPr>
            <a:cxnSpLocks/>
          </p:cNvCxnSpPr>
          <p:nvPr/>
        </p:nvCxnSpPr>
        <p:spPr>
          <a:xfrm>
            <a:off x="0" y="943065"/>
            <a:ext cx="262229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reptunghi 45">
            <a:extLst>
              <a:ext uri="{FF2B5EF4-FFF2-40B4-BE49-F238E27FC236}">
                <a16:creationId xmlns:a16="http://schemas.microsoft.com/office/drawing/2014/main" id="{99F61892-EFE0-45F5-A66D-7DED71232B52}"/>
              </a:ext>
            </a:extLst>
          </p:cNvPr>
          <p:cNvSpPr/>
          <p:nvPr/>
        </p:nvSpPr>
        <p:spPr>
          <a:xfrm>
            <a:off x="92492" y="1084289"/>
            <a:ext cx="3065384" cy="1590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V1 = </a:t>
            </a:r>
            <a:r>
              <a:rPr lang="en-US" dirty="0" err="1">
                <a:solidFill>
                  <a:schemeClr val="tx1"/>
                </a:solidFill>
              </a:rPr>
              <a:t>robinet</a:t>
            </a:r>
            <a:r>
              <a:rPr lang="en-US" dirty="0">
                <a:solidFill>
                  <a:schemeClr val="tx1"/>
                </a:solidFill>
              </a:rPr>
              <a:t> in R1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W1 = </a:t>
            </a:r>
            <a:r>
              <a:rPr lang="en-US" dirty="0" err="1">
                <a:solidFill>
                  <a:schemeClr val="tx1"/>
                </a:solidFill>
              </a:rPr>
              <a:t>robinet</a:t>
            </a:r>
            <a:r>
              <a:rPr lang="en-US" dirty="0">
                <a:solidFill>
                  <a:schemeClr val="tx1"/>
                </a:solidFill>
              </a:rPr>
              <a:t> out R1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V2 = </a:t>
            </a:r>
            <a:r>
              <a:rPr lang="en-US" dirty="0" err="1">
                <a:solidFill>
                  <a:schemeClr val="tx1"/>
                </a:solidFill>
              </a:rPr>
              <a:t>robinet</a:t>
            </a:r>
            <a:r>
              <a:rPr lang="en-US" dirty="0">
                <a:solidFill>
                  <a:schemeClr val="tx1"/>
                </a:solidFill>
              </a:rPr>
              <a:t> in R2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W2 = </a:t>
            </a:r>
            <a:r>
              <a:rPr lang="en-US" dirty="0" err="1">
                <a:solidFill>
                  <a:schemeClr val="tx1"/>
                </a:solidFill>
              </a:rPr>
              <a:t>robinet</a:t>
            </a:r>
            <a:r>
              <a:rPr lang="en-US" dirty="0">
                <a:solidFill>
                  <a:schemeClr val="tx1"/>
                </a:solidFill>
              </a:rPr>
              <a:t> out R2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L1,2max = </a:t>
            </a:r>
            <a:r>
              <a:rPr lang="en-US" dirty="0" err="1">
                <a:solidFill>
                  <a:schemeClr val="tx1"/>
                </a:solidFill>
              </a:rPr>
              <a:t>nivel</a:t>
            </a:r>
            <a:r>
              <a:rPr lang="en-US" dirty="0">
                <a:solidFill>
                  <a:schemeClr val="tx1"/>
                </a:solidFill>
              </a:rPr>
              <a:t> maxim R1,2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L1,2min = </a:t>
            </a:r>
            <a:r>
              <a:rPr lang="en-US" dirty="0" err="1">
                <a:solidFill>
                  <a:schemeClr val="tx1"/>
                </a:solidFill>
              </a:rPr>
              <a:t>nivel</a:t>
            </a:r>
            <a:r>
              <a:rPr lang="en-US" dirty="0">
                <a:solidFill>
                  <a:schemeClr val="tx1"/>
                </a:solidFill>
              </a:rPr>
              <a:t> minim R1,2</a:t>
            </a:r>
          </a:p>
        </p:txBody>
      </p:sp>
      <p:sp>
        <p:nvSpPr>
          <p:cNvPr id="48" name="Dreptunghi 47">
            <a:extLst>
              <a:ext uri="{FF2B5EF4-FFF2-40B4-BE49-F238E27FC236}">
                <a16:creationId xmlns:a16="http://schemas.microsoft.com/office/drawing/2014/main" id="{22E71F54-8345-4A8B-8FB1-61F7E5992679}"/>
              </a:ext>
            </a:extLst>
          </p:cNvPr>
          <p:cNvSpPr/>
          <p:nvPr/>
        </p:nvSpPr>
        <p:spPr>
          <a:xfrm>
            <a:off x="6960625" y="681134"/>
            <a:ext cx="625542" cy="56663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6" name="Dreptunghi 55">
            <a:extLst>
              <a:ext uri="{FF2B5EF4-FFF2-40B4-BE49-F238E27FC236}">
                <a16:creationId xmlns:a16="http://schemas.microsoft.com/office/drawing/2014/main" id="{F65C105A-B381-4100-8DD8-222D1B8A28CE}"/>
              </a:ext>
            </a:extLst>
          </p:cNvPr>
          <p:cNvSpPr/>
          <p:nvPr/>
        </p:nvSpPr>
        <p:spPr>
          <a:xfrm>
            <a:off x="5142726" y="2385047"/>
            <a:ext cx="625542" cy="56663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57" name="Conector drept 56">
            <a:extLst>
              <a:ext uri="{FF2B5EF4-FFF2-40B4-BE49-F238E27FC236}">
                <a16:creationId xmlns:a16="http://schemas.microsoft.com/office/drawing/2014/main" id="{E8388457-A030-4EFC-A7A2-6CBFC42B716E}"/>
              </a:ext>
            </a:extLst>
          </p:cNvPr>
          <p:cNvCxnSpPr>
            <a:cxnSpLocks/>
          </p:cNvCxnSpPr>
          <p:nvPr/>
        </p:nvCxnSpPr>
        <p:spPr>
          <a:xfrm>
            <a:off x="4916284" y="2674626"/>
            <a:ext cx="2264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reptunghi 57">
            <a:extLst>
              <a:ext uri="{FF2B5EF4-FFF2-40B4-BE49-F238E27FC236}">
                <a16:creationId xmlns:a16="http://schemas.microsoft.com/office/drawing/2014/main" id="{D7527DD5-9622-4938-9F11-A74BC436CEA2}"/>
              </a:ext>
            </a:extLst>
          </p:cNvPr>
          <p:cNvSpPr/>
          <p:nvPr/>
        </p:nvSpPr>
        <p:spPr>
          <a:xfrm>
            <a:off x="4334864" y="2385047"/>
            <a:ext cx="625542" cy="566634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V1=1</a:t>
            </a:r>
          </a:p>
        </p:txBody>
      </p:sp>
      <p:sp>
        <p:nvSpPr>
          <p:cNvPr id="59" name="Dreptunghi 58">
            <a:extLst>
              <a:ext uri="{FF2B5EF4-FFF2-40B4-BE49-F238E27FC236}">
                <a16:creationId xmlns:a16="http://schemas.microsoft.com/office/drawing/2014/main" id="{D6D33775-C067-471E-A879-73487913D004}"/>
              </a:ext>
            </a:extLst>
          </p:cNvPr>
          <p:cNvSpPr/>
          <p:nvPr/>
        </p:nvSpPr>
        <p:spPr>
          <a:xfrm>
            <a:off x="5142726" y="3775487"/>
            <a:ext cx="625542" cy="56663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cxnSp>
        <p:nvCxnSpPr>
          <p:cNvPr id="75" name="Conector drept 74">
            <a:extLst>
              <a:ext uri="{FF2B5EF4-FFF2-40B4-BE49-F238E27FC236}">
                <a16:creationId xmlns:a16="http://schemas.microsoft.com/office/drawing/2014/main" id="{7974B1DA-8AA0-472A-87FE-DB5EE971B4CF}"/>
              </a:ext>
            </a:extLst>
          </p:cNvPr>
          <p:cNvCxnSpPr>
            <a:cxnSpLocks/>
          </p:cNvCxnSpPr>
          <p:nvPr/>
        </p:nvCxnSpPr>
        <p:spPr>
          <a:xfrm>
            <a:off x="4916284" y="4065066"/>
            <a:ext cx="2264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Dreptunghi 75">
            <a:extLst>
              <a:ext uri="{FF2B5EF4-FFF2-40B4-BE49-F238E27FC236}">
                <a16:creationId xmlns:a16="http://schemas.microsoft.com/office/drawing/2014/main" id="{CD301C4A-4F83-4D55-9E33-2DDB93CAE546}"/>
              </a:ext>
            </a:extLst>
          </p:cNvPr>
          <p:cNvSpPr/>
          <p:nvPr/>
        </p:nvSpPr>
        <p:spPr>
          <a:xfrm>
            <a:off x="4334864" y="3775487"/>
            <a:ext cx="625541" cy="566634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W1=1</a:t>
            </a:r>
          </a:p>
        </p:txBody>
      </p:sp>
      <p:sp>
        <p:nvSpPr>
          <p:cNvPr id="79" name="Dreptunghi 78">
            <a:extLst>
              <a:ext uri="{FF2B5EF4-FFF2-40B4-BE49-F238E27FC236}">
                <a16:creationId xmlns:a16="http://schemas.microsoft.com/office/drawing/2014/main" id="{10F225C6-1292-42F5-883D-3605BC2F3386}"/>
              </a:ext>
            </a:extLst>
          </p:cNvPr>
          <p:cNvSpPr/>
          <p:nvPr/>
        </p:nvSpPr>
        <p:spPr>
          <a:xfrm>
            <a:off x="7137755" y="3145613"/>
            <a:ext cx="1687802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R3=  L2max</a:t>
            </a:r>
          </a:p>
        </p:txBody>
      </p:sp>
      <p:cxnSp>
        <p:nvCxnSpPr>
          <p:cNvPr id="80" name="Conector drept cu săgeată 79">
            <a:extLst>
              <a:ext uri="{FF2B5EF4-FFF2-40B4-BE49-F238E27FC236}">
                <a16:creationId xmlns:a16="http://schemas.microsoft.com/office/drawing/2014/main" id="{2540D644-EBF0-407F-9387-9AC69CD1A4DC}"/>
              </a:ext>
            </a:extLst>
          </p:cNvPr>
          <p:cNvCxnSpPr>
            <a:cxnSpLocks/>
          </p:cNvCxnSpPr>
          <p:nvPr/>
        </p:nvCxnSpPr>
        <p:spPr>
          <a:xfrm flipV="1">
            <a:off x="7832686" y="3217828"/>
            <a:ext cx="0" cy="2336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Dreptunghi 80">
            <a:extLst>
              <a:ext uri="{FF2B5EF4-FFF2-40B4-BE49-F238E27FC236}">
                <a16:creationId xmlns:a16="http://schemas.microsoft.com/office/drawing/2014/main" id="{5216DDAE-51E1-4B4B-875A-2301BA9CB650}"/>
              </a:ext>
            </a:extLst>
          </p:cNvPr>
          <p:cNvSpPr/>
          <p:nvPr/>
        </p:nvSpPr>
        <p:spPr>
          <a:xfrm>
            <a:off x="7201983" y="3477895"/>
            <a:ext cx="959228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V2=0, W2=1</a:t>
            </a:r>
          </a:p>
        </p:txBody>
      </p:sp>
      <p:sp>
        <p:nvSpPr>
          <p:cNvPr id="83" name="Dreptunghi 82">
            <a:extLst>
              <a:ext uri="{FF2B5EF4-FFF2-40B4-BE49-F238E27FC236}">
                <a16:creationId xmlns:a16="http://schemas.microsoft.com/office/drawing/2014/main" id="{25CADD1B-DEE8-4EB0-8F32-B6AB1FC16A29}"/>
              </a:ext>
            </a:extLst>
          </p:cNvPr>
          <p:cNvSpPr/>
          <p:nvPr/>
        </p:nvSpPr>
        <p:spPr>
          <a:xfrm>
            <a:off x="8650074" y="2414373"/>
            <a:ext cx="625542" cy="56663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cxnSp>
        <p:nvCxnSpPr>
          <p:cNvPr id="84" name="Conector drept 83">
            <a:extLst>
              <a:ext uri="{FF2B5EF4-FFF2-40B4-BE49-F238E27FC236}">
                <a16:creationId xmlns:a16="http://schemas.microsoft.com/office/drawing/2014/main" id="{AEE55F9B-83BA-4154-B28B-54B12E780F98}"/>
              </a:ext>
            </a:extLst>
          </p:cNvPr>
          <p:cNvCxnSpPr>
            <a:cxnSpLocks/>
          </p:cNvCxnSpPr>
          <p:nvPr/>
        </p:nvCxnSpPr>
        <p:spPr>
          <a:xfrm>
            <a:off x="9275616" y="2696543"/>
            <a:ext cx="2264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Dreptunghi 84">
            <a:extLst>
              <a:ext uri="{FF2B5EF4-FFF2-40B4-BE49-F238E27FC236}">
                <a16:creationId xmlns:a16="http://schemas.microsoft.com/office/drawing/2014/main" id="{3098B6A2-F0A5-4E35-9D05-7198E12179A2}"/>
              </a:ext>
            </a:extLst>
          </p:cNvPr>
          <p:cNvSpPr/>
          <p:nvPr/>
        </p:nvSpPr>
        <p:spPr>
          <a:xfrm>
            <a:off x="9500063" y="2414374"/>
            <a:ext cx="577187" cy="566634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V2=1</a:t>
            </a:r>
          </a:p>
        </p:txBody>
      </p:sp>
      <p:sp>
        <p:nvSpPr>
          <p:cNvPr id="86" name="Dreptunghi 85">
            <a:extLst>
              <a:ext uri="{FF2B5EF4-FFF2-40B4-BE49-F238E27FC236}">
                <a16:creationId xmlns:a16="http://schemas.microsoft.com/office/drawing/2014/main" id="{3A8E8934-4DE5-4871-8F48-7486495CD3C2}"/>
              </a:ext>
            </a:extLst>
          </p:cNvPr>
          <p:cNvSpPr/>
          <p:nvPr/>
        </p:nvSpPr>
        <p:spPr>
          <a:xfrm>
            <a:off x="8688270" y="3737641"/>
            <a:ext cx="625542" cy="56663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cxnSp>
        <p:nvCxnSpPr>
          <p:cNvPr id="87" name="Conector drept 86">
            <a:extLst>
              <a:ext uri="{FF2B5EF4-FFF2-40B4-BE49-F238E27FC236}">
                <a16:creationId xmlns:a16="http://schemas.microsoft.com/office/drawing/2014/main" id="{ACFEF015-5878-4EC9-8730-65A38AF0954E}"/>
              </a:ext>
            </a:extLst>
          </p:cNvPr>
          <p:cNvCxnSpPr>
            <a:cxnSpLocks/>
          </p:cNvCxnSpPr>
          <p:nvPr/>
        </p:nvCxnSpPr>
        <p:spPr>
          <a:xfrm>
            <a:off x="9313812" y="4019811"/>
            <a:ext cx="2264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Dreptunghi 87">
            <a:extLst>
              <a:ext uri="{FF2B5EF4-FFF2-40B4-BE49-F238E27FC236}">
                <a16:creationId xmlns:a16="http://schemas.microsoft.com/office/drawing/2014/main" id="{1B8B5ACA-2938-456C-86C8-B4E4309D67B8}"/>
              </a:ext>
            </a:extLst>
          </p:cNvPr>
          <p:cNvSpPr/>
          <p:nvPr/>
        </p:nvSpPr>
        <p:spPr>
          <a:xfrm>
            <a:off x="9538259" y="3737642"/>
            <a:ext cx="675200" cy="566634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W2=1</a:t>
            </a:r>
          </a:p>
        </p:txBody>
      </p:sp>
      <p:cxnSp>
        <p:nvCxnSpPr>
          <p:cNvPr id="89" name="Conector drept 88">
            <a:extLst>
              <a:ext uri="{FF2B5EF4-FFF2-40B4-BE49-F238E27FC236}">
                <a16:creationId xmlns:a16="http://schemas.microsoft.com/office/drawing/2014/main" id="{5A2FB5B2-308A-4A75-BD34-BFAB68656D5E}"/>
              </a:ext>
            </a:extLst>
          </p:cNvPr>
          <p:cNvCxnSpPr>
            <a:cxnSpLocks/>
          </p:cNvCxnSpPr>
          <p:nvPr/>
        </p:nvCxnSpPr>
        <p:spPr>
          <a:xfrm>
            <a:off x="5368261" y="4899025"/>
            <a:ext cx="37419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rept 89">
            <a:extLst>
              <a:ext uri="{FF2B5EF4-FFF2-40B4-BE49-F238E27FC236}">
                <a16:creationId xmlns:a16="http://schemas.microsoft.com/office/drawing/2014/main" id="{FEF81D7A-918E-47E1-AB32-2521D6E48DCF}"/>
              </a:ext>
            </a:extLst>
          </p:cNvPr>
          <p:cNvCxnSpPr>
            <a:cxnSpLocks/>
          </p:cNvCxnSpPr>
          <p:nvPr/>
        </p:nvCxnSpPr>
        <p:spPr>
          <a:xfrm flipH="1">
            <a:off x="5282387" y="1928495"/>
            <a:ext cx="3827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reptunghi 52">
            <a:extLst>
              <a:ext uri="{FF2B5EF4-FFF2-40B4-BE49-F238E27FC236}">
                <a16:creationId xmlns:a16="http://schemas.microsoft.com/office/drawing/2014/main" id="{80D2AB01-0F93-4E00-ACA1-F96A8CE4CADF}"/>
              </a:ext>
            </a:extLst>
          </p:cNvPr>
          <p:cNvSpPr/>
          <p:nvPr/>
        </p:nvSpPr>
        <p:spPr>
          <a:xfrm>
            <a:off x="7096813" y="816269"/>
            <a:ext cx="336954" cy="31318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0673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5F639AC3-6804-451C-9647-3902FFAABAD4}"/>
              </a:ext>
            </a:extLst>
          </p:cNvPr>
          <p:cNvSpPr/>
          <p:nvPr/>
        </p:nvSpPr>
        <p:spPr>
          <a:xfrm>
            <a:off x="8928896" y="3551414"/>
            <a:ext cx="1947287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L1min*L2min</a:t>
            </a:r>
          </a:p>
        </p:txBody>
      </p:sp>
      <p:cxnSp>
        <p:nvCxnSpPr>
          <p:cNvPr id="5" name="Conector drept cu săgeată 4">
            <a:extLst>
              <a:ext uri="{FF2B5EF4-FFF2-40B4-BE49-F238E27FC236}">
                <a16:creationId xmlns:a16="http://schemas.microsoft.com/office/drawing/2014/main" id="{59E0FC1D-F26A-40A9-ACA5-143723819B73}"/>
              </a:ext>
            </a:extLst>
          </p:cNvPr>
          <p:cNvCxnSpPr>
            <a:cxnSpLocks/>
          </p:cNvCxnSpPr>
          <p:nvPr/>
        </p:nvCxnSpPr>
        <p:spPr>
          <a:xfrm flipV="1">
            <a:off x="8991265" y="3607294"/>
            <a:ext cx="0" cy="2336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cotit 9">
            <a:extLst>
              <a:ext uri="{FF2B5EF4-FFF2-40B4-BE49-F238E27FC236}">
                <a16:creationId xmlns:a16="http://schemas.microsoft.com/office/drawing/2014/main" id="{C27AC6F0-03B2-4D64-8D46-ABAA5256D4F9}"/>
              </a:ext>
            </a:extLst>
          </p:cNvPr>
          <p:cNvCxnSpPr>
            <a:cxnSpLocks/>
          </p:cNvCxnSpPr>
          <p:nvPr/>
        </p:nvCxnSpPr>
        <p:spPr>
          <a:xfrm>
            <a:off x="3945961" y="4185712"/>
            <a:ext cx="4495802" cy="402034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cotit 12">
            <a:extLst>
              <a:ext uri="{FF2B5EF4-FFF2-40B4-BE49-F238E27FC236}">
                <a16:creationId xmlns:a16="http://schemas.microsoft.com/office/drawing/2014/main" id="{F0AFBFD5-13CC-4671-BF79-6B8BEE18813A}"/>
              </a:ext>
            </a:extLst>
          </p:cNvPr>
          <p:cNvCxnSpPr>
            <a:cxnSpLocks/>
          </p:cNvCxnSpPr>
          <p:nvPr/>
        </p:nvCxnSpPr>
        <p:spPr>
          <a:xfrm>
            <a:off x="3944209" y="5118243"/>
            <a:ext cx="2457452" cy="406818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rept 15">
            <a:extLst>
              <a:ext uri="{FF2B5EF4-FFF2-40B4-BE49-F238E27FC236}">
                <a16:creationId xmlns:a16="http://schemas.microsoft.com/office/drawing/2014/main" id="{034A9898-CC83-4F8C-912C-15B0400F0C8F}"/>
              </a:ext>
            </a:extLst>
          </p:cNvPr>
          <p:cNvCxnSpPr>
            <a:cxnSpLocks/>
          </p:cNvCxnSpPr>
          <p:nvPr/>
        </p:nvCxnSpPr>
        <p:spPr>
          <a:xfrm>
            <a:off x="3954043" y="4001046"/>
            <a:ext cx="11684" cy="2640193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reptunghi 16">
            <a:extLst>
              <a:ext uri="{FF2B5EF4-FFF2-40B4-BE49-F238E27FC236}">
                <a16:creationId xmlns:a16="http://schemas.microsoft.com/office/drawing/2014/main" id="{431E4780-5B82-47E6-959F-8411DF1D1CE6}"/>
              </a:ext>
            </a:extLst>
          </p:cNvPr>
          <p:cNvSpPr/>
          <p:nvPr/>
        </p:nvSpPr>
        <p:spPr>
          <a:xfrm>
            <a:off x="3056453" y="4001046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L1min</a:t>
            </a:r>
          </a:p>
        </p:txBody>
      </p:sp>
      <p:sp>
        <p:nvSpPr>
          <p:cNvPr id="18" name="Dreptunghi 17">
            <a:extLst>
              <a:ext uri="{FF2B5EF4-FFF2-40B4-BE49-F238E27FC236}">
                <a16:creationId xmlns:a16="http://schemas.microsoft.com/office/drawing/2014/main" id="{22C25A40-574A-4A28-912D-33B038C953B8}"/>
              </a:ext>
            </a:extLst>
          </p:cNvPr>
          <p:cNvSpPr/>
          <p:nvPr/>
        </p:nvSpPr>
        <p:spPr>
          <a:xfrm>
            <a:off x="3093376" y="5118243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L2min</a:t>
            </a:r>
          </a:p>
        </p:txBody>
      </p:sp>
      <p:cxnSp>
        <p:nvCxnSpPr>
          <p:cNvPr id="24" name="Conector: cotit 23">
            <a:extLst>
              <a:ext uri="{FF2B5EF4-FFF2-40B4-BE49-F238E27FC236}">
                <a16:creationId xmlns:a16="http://schemas.microsoft.com/office/drawing/2014/main" id="{6C49F490-6738-42DE-8C30-4BA5A12F1A1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54971" y="6036148"/>
            <a:ext cx="2446691" cy="450938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reptunghi 24">
            <a:extLst>
              <a:ext uri="{FF2B5EF4-FFF2-40B4-BE49-F238E27FC236}">
                <a16:creationId xmlns:a16="http://schemas.microsoft.com/office/drawing/2014/main" id="{0339CA1D-21D2-4D98-96A1-E614EB530395}"/>
              </a:ext>
            </a:extLst>
          </p:cNvPr>
          <p:cNvSpPr/>
          <p:nvPr/>
        </p:nvSpPr>
        <p:spPr>
          <a:xfrm>
            <a:off x="3076219" y="6117754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L2min</a:t>
            </a:r>
          </a:p>
        </p:txBody>
      </p:sp>
      <p:cxnSp>
        <p:nvCxnSpPr>
          <p:cNvPr id="26" name="Conector drept 25">
            <a:extLst>
              <a:ext uri="{FF2B5EF4-FFF2-40B4-BE49-F238E27FC236}">
                <a16:creationId xmlns:a16="http://schemas.microsoft.com/office/drawing/2014/main" id="{7ED3BF70-7E19-45F7-AC34-795AACE5C726}"/>
              </a:ext>
            </a:extLst>
          </p:cNvPr>
          <p:cNvCxnSpPr>
            <a:cxnSpLocks/>
          </p:cNvCxnSpPr>
          <p:nvPr/>
        </p:nvCxnSpPr>
        <p:spPr>
          <a:xfrm>
            <a:off x="3159432" y="6133277"/>
            <a:ext cx="6538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rept cu săgeată 26">
            <a:extLst>
              <a:ext uri="{FF2B5EF4-FFF2-40B4-BE49-F238E27FC236}">
                <a16:creationId xmlns:a16="http://schemas.microsoft.com/office/drawing/2014/main" id="{DBF9291C-AB20-41D3-A4BA-100A90A67449}"/>
              </a:ext>
            </a:extLst>
          </p:cNvPr>
          <p:cNvCxnSpPr>
            <a:cxnSpLocks/>
          </p:cNvCxnSpPr>
          <p:nvPr/>
        </p:nvCxnSpPr>
        <p:spPr>
          <a:xfrm flipV="1">
            <a:off x="6198225" y="4707451"/>
            <a:ext cx="0" cy="2336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reptunghi 27">
            <a:extLst>
              <a:ext uri="{FF2B5EF4-FFF2-40B4-BE49-F238E27FC236}">
                <a16:creationId xmlns:a16="http://schemas.microsoft.com/office/drawing/2014/main" id="{48DD5F0B-CEA8-4839-9B45-2579E2787342}"/>
              </a:ext>
            </a:extLst>
          </p:cNvPr>
          <p:cNvSpPr/>
          <p:nvPr/>
        </p:nvSpPr>
        <p:spPr>
          <a:xfrm>
            <a:off x="6193862" y="4661420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L1min</a:t>
            </a:r>
          </a:p>
        </p:txBody>
      </p:sp>
      <p:cxnSp>
        <p:nvCxnSpPr>
          <p:cNvPr id="42" name="Conector drept 41">
            <a:extLst>
              <a:ext uri="{FF2B5EF4-FFF2-40B4-BE49-F238E27FC236}">
                <a16:creationId xmlns:a16="http://schemas.microsoft.com/office/drawing/2014/main" id="{0BE10317-D85C-4BC2-8F3C-D32BB33F3253}"/>
              </a:ext>
            </a:extLst>
          </p:cNvPr>
          <p:cNvCxnSpPr>
            <a:cxnSpLocks/>
          </p:cNvCxnSpPr>
          <p:nvPr/>
        </p:nvCxnSpPr>
        <p:spPr>
          <a:xfrm flipV="1">
            <a:off x="6315757" y="6036148"/>
            <a:ext cx="2124254" cy="17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rept 42">
            <a:extLst>
              <a:ext uri="{FF2B5EF4-FFF2-40B4-BE49-F238E27FC236}">
                <a16:creationId xmlns:a16="http://schemas.microsoft.com/office/drawing/2014/main" id="{CFA4869D-D720-45BF-9BEF-559961BA00E4}"/>
              </a:ext>
            </a:extLst>
          </p:cNvPr>
          <p:cNvCxnSpPr>
            <a:cxnSpLocks/>
          </p:cNvCxnSpPr>
          <p:nvPr/>
        </p:nvCxnSpPr>
        <p:spPr>
          <a:xfrm flipV="1">
            <a:off x="6315757" y="5533939"/>
            <a:ext cx="2124254" cy="17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rept cu săgeată 49">
            <a:extLst>
              <a:ext uri="{FF2B5EF4-FFF2-40B4-BE49-F238E27FC236}">
                <a16:creationId xmlns:a16="http://schemas.microsoft.com/office/drawing/2014/main" id="{3C175C68-FB67-48BE-9A85-71B5E5D8816E}"/>
              </a:ext>
            </a:extLst>
          </p:cNvPr>
          <p:cNvCxnSpPr>
            <a:cxnSpLocks/>
          </p:cNvCxnSpPr>
          <p:nvPr/>
        </p:nvCxnSpPr>
        <p:spPr>
          <a:xfrm flipV="1">
            <a:off x="5175515" y="5613556"/>
            <a:ext cx="0" cy="2336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reptunghi 50">
            <a:extLst>
              <a:ext uri="{FF2B5EF4-FFF2-40B4-BE49-F238E27FC236}">
                <a16:creationId xmlns:a16="http://schemas.microsoft.com/office/drawing/2014/main" id="{F2CF2E0F-6585-4B29-9690-63FDA33EC603}"/>
              </a:ext>
            </a:extLst>
          </p:cNvPr>
          <p:cNvSpPr/>
          <p:nvPr/>
        </p:nvSpPr>
        <p:spPr>
          <a:xfrm>
            <a:off x="5171152" y="5567525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L2min</a:t>
            </a:r>
          </a:p>
        </p:txBody>
      </p:sp>
      <p:cxnSp>
        <p:nvCxnSpPr>
          <p:cNvPr id="57" name="Conector drept 56">
            <a:extLst>
              <a:ext uri="{FF2B5EF4-FFF2-40B4-BE49-F238E27FC236}">
                <a16:creationId xmlns:a16="http://schemas.microsoft.com/office/drawing/2014/main" id="{4DFFFA3D-DA68-4B11-BD7F-F6C8F685EA2F}"/>
              </a:ext>
            </a:extLst>
          </p:cNvPr>
          <p:cNvCxnSpPr>
            <a:cxnSpLocks/>
          </p:cNvCxnSpPr>
          <p:nvPr/>
        </p:nvCxnSpPr>
        <p:spPr>
          <a:xfrm>
            <a:off x="5290720" y="5624634"/>
            <a:ext cx="1286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rept 58">
            <a:extLst>
              <a:ext uri="{FF2B5EF4-FFF2-40B4-BE49-F238E27FC236}">
                <a16:creationId xmlns:a16="http://schemas.microsoft.com/office/drawing/2014/main" id="{B19F7FF7-32CB-4C4F-BE28-4B79A8B2CB13}"/>
              </a:ext>
            </a:extLst>
          </p:cNvPr>
          <p:cNvCxnSpPr>
            <a:cxnSpLocks/>
          </p:cNvCxnSpPr>
          <p:nvPr/>
        </p:nvCxnSpPr>
        <p:spPr>
          <a:xfrm>
            <a:off x="6317509" y="4707451"/>
            <a:ext cx="1286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rept 59">
            <a:extLst>
              <a:ext uri="{FF2B5EF4-FFF2-40B4-BE49-F238E27FC236}">
                <a16:creationId xmlns:a16="http://schemas.microsoft.com/office/drawing/2014/main" id="{42D226E9-6623-4F20-9241-CBFDC6CD327F}"/>
              </a:ext>
            </a:extLst>
          </p:cNvPr>
          <p:cNvCxnSpPr>
            <a:cxnSpLocks/>
          </p:cNvCxnSpPr>
          <p:nvPr/>
        </p:nvCxnSpPr>
        <p:spPr>
          <a:xfrm>
            <a:off x="9109896" y="3551414"/>
            <a:ext cx="2048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rept 61">
            <a:extLst>
              <a:ext uri="{FF2B5EF4-FFF2-40B4-BE49-F238E27FC236}">
                <a16:creationId xmlns:a16="http://schemas.microsoft.com/office/drawing/2014/main" id="{F40FDFFF-C083-4A80-B3B0-FFDF796A4783}"/>
              </a:ext>
            </a:extLst>
          </p:cNvPr>
          <p:cNvCxnSpPr>
            <a:cxnSpLocks/>
          </p:cNvCxnSpPr>
          <p:nvPr/>
        </p:nvCxnSpPr>
        <p:spPr>
          <a:xfrm>
            <a:off x="10012223" y="3551414"/>
            <a:ext cx="2048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rept 66">
            <a:extLst>
              <a:ext uri="{FF2B5EF4-FFF2-40B4-BE49-F238E27FC236}">
                <a16:creationId xmlns:a16="http://schemas.microsoft.com/office/drawing/2014/main" id="{39BC2927-03F9-4EE1-A7E5-67BF19EC906C}"/>
              </a:ext>
            </a:extLst>
          </p:cNvPr>
          <p:cNvCxnSpPr/>
          <p:nvPr/>
        </p:nvCxnSpPr>
        <p:spPr>
          <a:xfrm flipH="1">
            <a:off x="3956722" y="4587746"/>
            <a:ext cx="223714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rept 68">
            <a:extLst>
              <a:ext uri="{FF2B5EF4-FFF2-40B4-BE49-F238E27FC236}">
                <a16:creationId xmlns:a16="http://schemas.microsoft.com/office/drawing/2014/main" id="{9EF6931F-274B-4E4D-97CC-37C33674580B}"/>
              </a:ext>
            </a:extLst>
          </p:cNvPr>
          <p:cNvCxnSpPr/>
          <p:nvPr/>
        </p:nvCxnSpPr>
        <p:spPr>
          <a:xfrm flipH="1">
            <a:off x="3944209" y="5525061"/>
            <a:ext cx="1247248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rept 70">
            <a:extLst>
              <a:ext uri="{FF2B5EF4-FFF2-40B4-BE49-F238E27FC236}">
                <a16:creationId xmlns:a16="http://schemas.microsoft.com/office/drawing/2014/main" id="{CB98DF0B-C9FC-448B-8553-4E6B47742A99}"/>
              </a:ext>
            </a:extLst>
          </p:cNvPr>
          <p:cNvCxnSpPr/>
          <p:nvPr/>
        </p:nvCxnSpPr>
        <p:spPr>
          <a:xfrm>
            <a:off x="5171152" y="6487086"/>
            <a:ext cx="3268859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rept cu săgeată 74">
            <a:extLst>
              <a:ext uri="{FF2B5EF4-FFF2-40B4-BE49-F238E27FC236}">
                <a16:creationId xmlns:a16="http://schemas.microsoft.com/office/drawing/2014/main" id="{520EBA81-7A00-4EB9-B710-63CE2CF1B59E}"/>
              </a:ext>
            </a:extLst>
          </p:cNvPr>
          <p:cNvCxnSpPr>
            <a:cxnSpLocks/>
            <a:stCxn id="77" idx="1"/>
          </p:cNvCxnSpPr>
          <p:nvPr/>
        </p:nvCxnSpPr>
        <p:spPr>
          <a:xfrm flipH="1">
            <a:off x="6227873" y="4237700"/>
            <a:ext cx="969462" cy="2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tăText 76">
            <a:extLst>
              <a:ext uri="{FF2B5EF4-FFF2-40B4-BE49-F238E27FC236}">
                <a16:creationId xmlns:a16="http://schemas.microsoft.com/office/drawing/2014/main" id="{7CE0E993-AE0B-4C11-83B7-CC5E2A3937F6}"/>
              </a:ext>
            </a:extLst>
          </p:cNvPr>
          <p:cNvSpPr txBox="1"/>
          <p:nvPr/>
        </p:nvSpPr>
        <p:spPr>
          <a:xfrm>
            <a:off x="7197335" y="4053034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S-a </a:t>
            </a:r>
            <a:r>
              <a:rPr lang="en-US" dirty="0" err="1"/>
              <a:t>golit</a:t>
            </a:r>
            <a:r>
              <a:rPr lang="en-US" dirty="0"/>
              <a:t> R1</a:t>
            </a:r>
          </a:p>
        </p:txBody>
      </p:sp>
      <p:sp>
        <p:nvSpPr>
          <p:cNvPr id="78" name="CasetăText 77">
            <a:extLst>
              <a:ext uri="{FF2B5EF4-FFF2-40B4-BE49-F238E27FC236}">
                <a16:creationId xmlns:a16="http://schemas.microsoft.com/office/drawing/2014/main" id="{8EA8926F-8EAA-482F-9949-B16EE14D9054}"/>
              </a:ext>
            </a:extLst>
          </p:cNvPr>
          <p:cNvSpPr txBox="1"/>
          <p:nvPr/>
        </p:nvSpPr>
        <p:spPr>
          <a:xfrm>
            <a:off x="4843152" y="4706447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S-a </a:t>
            </a:r>
            <a:r>
              <a:rPr lang="en-US" dirty="0" err="1"/>
              <a:t>golit</a:t>
            </a:r>
            <a:r>
              <a:rPr lang="en-US" dirty="0"/>
              <a:t> R2</a:t>
            </a:r>
          </a:p>
        </p:txBody>
      </p:sp>
      <p:cxnSp>
        <p:nvCxnSpPr>
          <p:cNvPr id="83" name="Conector drept cu săgeată 82">
            <a:extLst>
              <a:ext uri="{FF2B5EF4-FFF2-40B4-BE49-F238E27FC236}">
                <a16:creationId xmlns:a16="http://schemas.microsoft.com/office/drawing/2014/main" id="{9E08FC72-D0C1-435A-BD65-3DC83F3AD500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5276571" y="5075779"/>
            <a:ext cx="182295" cy="319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reptunghi 29">
            <a:extLst>
              <a:ext uri="{FF2B5EF4-FFF2-40B4-BE49-F238E27FC236}">
                <a16:creationId xmlns:a16="http://schemas.microsoft.com/office/drawing/2014/main" id="{A1EA1F50-E140-49D9-AA78-7702A9B0B1C9}"/>
              </a:ext>
            </a:extLst>
          </p:cNvPr>
          <p:cNvSpPr/>
          <p:nvPr/>
        </p:nvSpPr>
        <p:spPr>
          <a:xfrm>
            <a:off x="9058982" y="967265"/>
            <a:ext cx="1947287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L1min*L2min</a:t>
            </a:r>
          </a:p>
        </p:txBody>
      </p: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A7FE1655-35EC-42B5-B141-220A463326EA}"/>
              </a:ext>
            </a:extLst>
          </p:cNvPr>
          <p:cNvCxnSpPr>
            <a:cxnSpLocks/>
          </p:cNvCxnSpPr>
          <p:nvPr/>
        </p:nvCxnSpPr>
        <p:spPr>
          <a:xfrm flipV="1">
            <a:off x="9121351" y="1023145"/>
            <a:ext cx="0" cy="2336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tăText 2">
            <a:extLst>
              <a:ext uri="{FF2B5EF4-FFF2-40B4-BE49-F238E27FC236}">
                <a16:creationId xmlns:a16="http://schemas.microsoft.com/office/drawing/2014/main" id="{1222BBF8-6EE0-4E37-9A6E-C4FA0DE05052}"/>
              </a:ext>
            </a:extLst>
          </p:cNvPr>
          <p:cNvSpPr txBox="1"/>
          <p:nvPr/>
        </p:nvSpPr>
        <p:spPr>
          <a:xfrm>
            <a:off x="1642976" y="992616"/>
            <a:ext cx="724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Daca se </a:t>
            </a:r>
            <a:r>
              <a:rPr lang="en-US" sz="1400" dirty="0" err="1"/>
              <a:t>considera</a:t>
            </a:r>
            <a:r>
              <a:rPr lang="en-US" sz="1400" dirty="0"/>
              <a:t> ca </a:t>
            </a:r>
            <a:r>
              <a:rPr lang="en-US" sz="1400" dirty="0" err="1"/>
              <a:t>senzorii</a:t>
            </a:r>
            <a:r>
              <a:rPr lang="en-US" sz="1400" dirty="0"/>
              <a:t> de </a:t>
            </a:r>
            <a:r>
              <a:rPr lang="en-US" sz="1400" dirty="0" err="1"/>
              <a:t>nivel</a:t>
            </a:r>
            <a:r>
              <a:rPr lang="en-US" sz="1400" dirty="0"/>
              <a:t> </a:t>
            </a:r>
            <a:r>
              <a:rPr lang="en-US" sz="1400" dirty="0" err="1"/>
              <a:t>iau</a:t>
            </a:r>
            <a:r>
              <a:rPr lang="en-US" sz="1400" dirty="0"/>
              <a:t> </a:t>
            </a:r>
            <a:r>
              <a:rPr lang="en-US" sz="1400" dirty="0" err="1"/>
              <a:t>valoarea</a:t>
            </a:r>
            <a:r>
              <a:rPr lang="en-US" sz="1400" dirty="0"/>
              <a:t> 1 </a:t>
            </a:r>
            <a:r>
              <a:rPr lang="en-US" sz="1400" dirty="0" err="1"/>
              <a:t>atunci</a:t>
            </a:r>
            <a:r>
              <a:rPr lang="en-US" sz="1400" dirty="0"/>
              <a:t> cand </a:t>
            </a:r>
            <a:r>
              <a:rPr lang="en-US" sz="1400" dirty="0" err="1"/>
              <a:t>lichidul</a:t>
            </a:r>
            <a:r>
              <a:rPr lang="en-US" sz="1400" dirty="0"/>
              <a:t> </a:t>
            </a:r>
            <a:r>
              <a:rPr lang="en-US" sz="1400" dirty="0" err="1"/>
              <a:t>ajunge</a:t>
            </a:r>
            <a:r>
              <a:rPr lang="en-US" sz="1400" dirty="0"/>
              <a:t> in </a:t>
            </a:r>
            <a:r>
              <a:rPr lang="en-US" sz="1400" dirty="0" err="1"/>
              <a:t>dreptul</a:t>
            </a:r>
            <a:r>
              <a:rPr lang="en-US" sz="1400" dirty="0"/>
              <a:t> lor:  </a:t>
            </a:r>
          </a:p>
        </p:txBody>
      </p:sp>
      <p:sp>
        <p:nvSpPr>
          <p:cNvPr id="37" name="Dreptunghi 36">
            <a:extLst>
              <a:ext uri="{FF2B5EF4-FFF2-40B4-BE49-F238E27FC236}">
                <a16:creationId xmlns:a16="http://schemas.microsoft.com/office/drawing/2014/main" id="{464D920D-853B-41E0-AD31-9CA540446896}"/>
              </a:ext>
            </a:extLst>
          </p:cNvPr>
          <p:cNvSpPr/>
          <p:nvPr/>
        </p:nvSpPr>
        <p:spPr>
          <a:xfrm>
            <a:off x="3137835" y="2498155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L2min</a:t>
            </a:r>
          </a:p>
        </p:txBody>
      </p:sp>
      <p:cxnSp>
        <p:nvCxnSpPr>
          <p:cNvPr id="38" name="Conector drept 37">
            <a:extLst>
              <a:ext uri="{FF2B5EF4-FFF2-40B4-BE49-F238E27FC236}">
                <a16:creationId xmlns:a16="http://schemas.microsoft.com/office/drawing/2014/main" id="{3AB6D601-FF0B-486D-8386-AABEA6280558}"/>
              </a:ext>
            </a:extLst>
          </p:cNvPr>
          <p:cNvCxnSpPr>
            <a:cxnSpLocks/>
          </p:cNvCxnSpPr>
          <p:nvPr/>
        </p:nvCxnSpPr>
        <p:spPr>
          <a:xfrm flipV="1">
            <a:off x="6417328" y="2441018"/>
            <a:ext cx="2124254" cy="17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rept 39">
            <a:extLst>
              <a:ext uri="{FF2B5EF4-FFF2-40B4-BE49-F238E27FC236}">
                <a16:creationId xmlns:a16="http://schemas.microsoft.com/office/drawing/2014/main" id="{C4D18529-8C01-4162-A5C3-ABCDE844E9B5}"/>
              </a:ext>
            </a:extLst>
          </p:cNvPr>
          <p:cNvCxnSpPr>
            <a:cxnSpLocks/>
          </p:cNvCxnSpPr>
          <p:nvPr/>
        </p:nvCxnSpPr>
        <p:spPr>
          <a:xfrm flipH="1">
            <a:off x="3954043" y="2904973"/>
            <a:ext cx="1281873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rept cu săgeată 44">
            <a:extLst>
              <a:ext uri="{FF2B5EF4-FFF2-40B4-BE49-F238E27FC236}">
                <a16:creationId xmlns:a16="http://schemas.microsoft.com/office/drawing/2014/main" id="{0EDA3005-7B60-42B3-9E17-38C69F287422}"/>
              </a:ext>
            </a:extLst>
          </p:cNvPr>
          <p:cNvCxnSpPr>
            <a:cxnSpLocks/>
          </p:cNvCxnSpPr>
          <p:nvPr/>
        </p:nvCxnSpPr>
        <p:spPr>
          <a:xfrm flipV="1">
            <a:off x="5222318" y="3013953"/>
            <a:ext cx="0" cy="2336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reptunghi 45">
            <a:extLst>
              <a:ext uri="{FF2B5EF4-FFF2-40B4-BE49-F238E27FC236}">
                <a16:creationId xmlns:a16="http://schemas.microsoft.com/office/drawing/2014/main" id="{78589C2B-A89B-4D4F-AFA4-996864FE4279}"/>
              </a:ext>
            </a:extLst>
          </p:cNvPr>
          <p:cNvSpPr/>
          <p:nvPr/>
        </p:nvSpPr>
        <p:spPr>
          <a:xfrm>
            <a:off x="5217955" y="2967922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L2min</a:t>
            </a:r>
          </a:p>
        </p:txBody>
      </p:sp>
      <p:sp>
        <p:nvSpPr>
          <p:cNvPr id="49" name="Dreptunghi 48">
            <a:extLst>
              <a:ext uri="{FF2B5EF4-FFF2-40B4-BE49-F238E27FC236}">
                <a16:creationId xmlns:a16="http://schemas.microsoft.com/office/drawing/2014/main" id="{794AF4B2-3A83-41DD-B5E4-85FFF93C8E94}"/>
              </a:ext>
            </a:extLst>
          </p:cNvPr>
          <p:cNvSpPr/>
          <p:nvPr/>
        </p:nvSpPr>
        <p:spPr>
          <a:xfrm>
            <a:off x="3129291" y="1653393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L1min</a:t>
            </a:r>
          </a:p>
        </p:txBody>
      </p:sp>
      <p:cxnSp>
        <p:nvCxnSpPr>
          <p:cNvPr id="53" name="Conector drept 52">
            <a:extLst>
              <a:ext uri="{FF2B5EF4-FFF2-40B4-BE49-F238E27FC236}">
                <a16:creationId xmlns:a16="http://schemas.microsoft.com/office/drawing/2014/main" id="{9C4235C6-6BED-442B-AA76-449AB248AA94}"/>
              </a:ext>
            </a:extLst>
          </p:cNvPr>
          <p:cNvCxnSpPr>
            <a:cxnSpLocks/>
          </p:cNvCxnSpPr>
          <p:nvPr/>
        </p:nvCxnSpPr>
        <p:spPr>
          <a:xfrm flipH="1">
            <a:off x="3962501" y="2060211"/>
            <a:ext cx="1904062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rept cu săgeată 53">
            <a:extLst>
              <a:ext uri="{FF2B5EF4-FFF2-40B4-BE49-F238E27FC236}">
                <a16:creationId xmlns:a16="http://schemas.microsoft.com/office/drawing/2014/main" id="{C0039301-5E7B-4B77-A378-2AD6AA174CDA}"/>
              </a:ext>
            </a:extLst>
          </p:cNvPr>
          <p:cNvCxnSpPr>
            <a:cxnSpLocks/>
          </p:cNvCxnSpPr>
          <p:nvPr/>
        </p:nvCxnSpPr>
        <p:spPr>
          <a:xfrm flipV="1">
            <a:off x="5852965" y="2178069"/>
            <a:ext cx="0" cy="2336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Dreptunghi 54">
            <a:extLst>
              <a:ext uri="{FF2B5EF4-FFF2-40B4-BE49-F238E27FC236}">
                <a16:creationId xmlns:a16="http://schemas.microsoft.com/office/drawing/2014/main" id="{E448BC48-53C8-4F50-8272-3C0CEE9E509F}"/>
              </a:ext>
            </a:extLst>
          </p:cNvPr>
          <p:cNvSpPr/>
          <p:nvPr/>
        </p:nvSpPr>
        <p:spPr>
          <a:xfrm>
            <a:off x="5848602" y="2132038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L1min</a:t>
            </a:r>
          </a:p>
        </p:txBody>
      </p:sp>
      <p:cxnSp>
        <p:nvCxnSpPr>
          <p:cNvPr id="56" name="Conector drept 55">
            <a:extLst>
              <a:ext uri="{FF2B5EF4-FFF2-40B4-BE49-F238E27FC236}">
                <a16:creationId xmlns:a16="http://schemas.microsoft.com/office/drawing/2014/main" id="{86823DA7-4CF9-4A0B-97E3-9BD14691A8D7}"/>
              </a:ext>
            </a:extLst>
          </p:cNvPr>
          <p:cNvCxnSpPr>
            <a:cxnSpLocks/>
          </p:cNvCxnSpPr>
          <p:nvPr/>
        </p:nvCxnSpPr>
        <p:spPr>
          <a:xfrm>
            <a:off x="3945689" y="1473525"/>
            <a:ext cx="16812" cy="170953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rept 7">
            <a:extLst>
              <a:ext uri="{FF2B5EF4-FFF2-40B4-BE49-F238E27FC236}">
                <a16:creationId xmlns:a16="http://schemas.microsoft.com/office/drawing/2014/main" id="{623D8486-A0F3-4544-9B7F-33C0F08E2967}"/>
              </a:ext>
            </a:extLst>
          </p:cNvPr>
          <p:cNvCxnSpPr>
            <a:cxnSpLocks/>
          </p:cNvCxnSpPr>
          <p:nvPr/>
        </p:nvCxnSpPr>
        <p:spPr>
          <a:xfrm flipH="1">
            <a:off x="3944209" y="2058870"/>
            <a:ext cx="7520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reptunghi 11">
            <a:extLst>
              <a:ext uri="{FF2B5EF4-FFF2-40B4-BE49-F238E27FC236}">
                <a16:creationId xmlns:a16="http://schemas.microsoft.com/office/drawing/2014/main" id="{5B1C5374-3AEF-4700-968C-0EBD51F9BF7E}"/>
              </a:ext>
            </a:extLst>
          </p:cNvPr>
          <p:cNvSpPr/>
          <p:nvPr/>
        </p:nvSpPr>
        <p:spPr>
          <a:xfrm>
            <a:off x="-35897" y="361085"/>
            <a:ext cx="8992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Evenimentul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produs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atunci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cand</a:t>
            </a:r>
            <a:r>
              <a:rPr lang="en-US" sz="2400" dirty="0">
                <a:solidFill>
                  <a:srgbClr val="0070C0"/>
                </a:solidFill>
              </a:rPr>
              <a:t> R1 se </a:t>
            </a:r>
            <a:r>
              <a:rPr lang="en-US" sz="2400" dirty="0" err="1">
                <a:solidFill>
                  <a:srgbClr val="0070C0"/>
                </a:solidFill>
              </a:rPr>
              <a:t>goleste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dupa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ce</a:t>
            </a:r>
            <a:r>
              <a:rPr lang="en-US" sz="2400" dirty="0">
                <a:solidFill>
                  <a:srgbClr val="0070C0"/>
                </a:solidFill>
              </a:rPr>
              <a:t> R2 s-a </a:t>
            </a:r>
            <a:r>
              <a:rPr lang="en-US" sz="2400" dirty="0" err="1">
                <a:solidFill>
                  <a:srgbClr val="0070C0"/>
                </a:solidFill>
              </a:rPr>
              <a:t>golit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deja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1" name="CasetăText 60">
            <a:extLst>
              <a:ext uri="{FF2B5EF4-FFF2-40B4-BE49-F238E27FC236}">
                <a16:creationId xmlns:a16="http://schemas.microsoft.com/office/drawing/2014/main" id="{50946549-F058-4071-8297-3062E4980292}"/>
              </a:ext>
            </a:extLst>
          </p:cNvPr>
          <p:cNvSpPr txBox="1"/>
          <p:nvPr/>
        </p:nvSpPr>
        <p:spPr>
          <a:xfrm>
            <a:off x="1459561" y="3568644"/>
            <a:ext cx="724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Daca se </a:t>
            </a:r>
            <a:r>
              <a:rPr lang="en-US" sz="1400" dirty="0" err="1"/>
              <a:t>considera</a:t>
            </a:r>
            <a:r>
              <a:rPr lang="en-US" sz="1400" dirty="0"/>
              <a:t> ca </a:t>
            </a:r>
            <a:r>
              <a:rPr lang="en-US" sz="1400" dirty="0" err="1"/>
              <a:t>senzorii</a:t>
            </a:r>
            <a:r>
              <a:rPr lang="en-US" sz="1400" dirty="0"/>
              <a:t> de </a:t>
            </a:r>
            <a:r>
              <a:rPr lang="en-US" sz="1400" dirty="0" err="1"/>
              <a:t>nivel</a:t>
            </a:r>
            <a:r>
              <a:rPr lang="en-US" sz="1400" dirty="0"/>
              <a:t> </a:t>
            </a:r>
            <a:r>
              <a:rPr lang="en-US" sz="1400" dirty="0" err="1"/>
              <a:t>iau</a:t>
            </a:r>
            <a:r>
              <a:rPr lang="en-US" sz="1400" dirty="0"/>
              <a:t> </a:t>
            </a:r>
            <a:r>
              <a:rPr lang="en-US" sz="1400" dirty="0" err="1"/>
              <a:t>valoarea</a:t>
            </a:r>
            <a:r>
              <a:rPr lang="en-US" sz="1400" dirty="0"/>
              <a:t> 0 </a:t>
            </a:r>
            <a:r>
              <a:rPr lang="en-US" sz="1400" dirty="0" err="1"/>
              <a:t>atunci</a:t>
            </a:r>
            <a:r>
              <a:rPr lang="en-US" sz="1400" dirty="0"/>
              <a:t> cand </a:t>
            </a:r>
            <a:r>
              <a:rPr lang="en-US" sz="1400" dirty="0" err="1"/>
              <a:t>lichidul</a:t>
            </a:r>
            <a:r>
              <a:rPr lang="en-US" sz="1400" dirty="0"/>
              <a:t> </a:t>
            </a:r>
            <a:r>
              <a:rPr lang="en-US" sz="1400" dirty="0" err="1"/>
              <a:t>ajunge</a:t>
            </a:r>
            <a:r>
              <a:rPr lang="en-US" sz="1400" dirty="0"/>
              <a:t> in </a:t>
            </a:r>
            <a:r>
              <a:rPr lang="en-US" sz="1400" dirty="0" err="1"/>
              <a:t>dreptul</a:t>
            </a:r>
            <a:r>
              <a:rPr lang="en-US" sz="1400"/>
              <a:t> lor:  </a:t>
            </a:r>
            <a:endParaRPr lang="en-US" sz="1400" dirty="0"/>
          </a:p>
        </p:txBody>
      </p:sp>
      <p:cxnSp>
        <p:nvCxnSpPr>
          <p:cNvPr id="63" name="Conector drept cu săgeată 62">
            <a:extLst>
              <a:ext uri="{FF2B5EF4-FFF2-40B4-BE49-F238E27FC236}">
                <a16:creationId xmlns:a16="http://schemas.microsoft.com/office/drawing/2014/main" id="{22788283-765D-4B9F-A319-4F47BCB8DE5C}"/>
              </a:ext>
            </a:extLst>
          </p:cNvPr>
          <p:cNvCxnSpPr>
            <a:cxnSpLocks/>
            <a:stCxn id="64" idx="1"/>
          </p:cNvCxnSpPr>
          <p:nvPr/>
        </p:nvCxnSpPr>
        <p:spPr>
          <a:xfrm flipH="1">
            <a:off x="5905266" y="1762303"/>
            <a:ext cx="969462" cy="2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setăText 63">
            <a:extLst>
              <a:ext uri="{FF2B5EF4-FFF2-40B4-BE49-F238E27FC236}">
                <a16:creationId xmlns:a16="http://schemas.microsoft.com/office/drawing/2014/main" id="{B2015B88-B1C5-480E-89BE-A122B0B4E85D}"/>
              </a:ext>
            </a:extLst>
          </p:cNvPr>
          <p:cNvSpPr txBox="1"/>
          <p:nvPr/>
        </p:nvSpPr>
        <p:spPr>
          <a:xfrm>
            <a:off x="6874728" y="1577637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S-a </a:t>
            </a:r>
            <a:r>
              <a:rPr lang="en-US" dirty="0" err="1"/>
              <a:t>golit</a:t>
            </a:r>
            <a:r>
              <a:rPr lang="en-US" dirty="0"/>
              <a:t> R1</a:t>
            </a:r>
          </a:p>
        </p:txBody>
      </p:sp>
      <p:sp>
        <p:nvSpPr>
          <p:cNvPr id="66" name="CasetăText 65">
            <a:extLst>
              <a:ext uri="{FF2B5EF4-FFF2-40B4-BE49-F238E27FC236}">
                <a16:creationId xmlns:a16="http://schemas.microsoft.com/office/drawing/2014/main" id="{716755A5-4382-41BE-83EB-66A05E509FA4}"/>
              </a:ext>
            </a:extLst>
          </p:cNvPr>
          <p:cNvSpPr txBox="1"/>
          <p:nvPr/>
        </p:nvSpPr>
        <p:spPr>
          <a:xfrm>
            <a:off x="5639377" y="2498154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S-a </a:t>
            </a:r>
            <a:r>
              <a:rPr lang="en-US" dirty="0" err="1"/>
              <a:t>golit</a:t>
            </a:r>
            <a:r>
              <a:rPr lang="en-US" dirty="0"/>
              <a:t> R2</a:t>
            </a:r>
          </a:p>
        </p:txBody>
      </p:sp>
      <p:cxnSp>
        <p:nvCxnSpPr>
          <p:cNvPr id="68" name="Conector drept cu săgeată 67">
            <a:extLst>
              <a:ext uri="{FF2B5EF4-FFF2-40B4-BE49-F238E27FC236}">
                <a16:creationId xmlns:a16="http://schemas.microsoft.com/office/drawing/2014/main" id="{8210D4E2-6F6F-4FF8-888D-C1EA15B83D08}"/>
              </a:ext>
            </a:extLst>
          </p:cNvPr>
          <p:cNvCxnSpPr>
            <a:cxnSpLocks/>
            <a:stCxn id="66" idx="1"/>
          </p:cNvCxnSpPr>
          <p:nvPr/>
        </p:nvCxnSpPr>
        <p:spPr>
          <a:xfrm flipH="1">
            <a:off x="5284569" y="2682820"/>
            <a:ext cx="354808" cy="14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cotit 69">
            <a:extLst>
              <a:ext uri="{FF2B5EF4-FFF2-40B4-BE49-F238E27FC236}">
                <a16:creationId xmlns:a16="http://schemas.microsoft.com/office/drawing/2014/main" id="{CDE4F2D5-D9F1-4923-A87D-309F1185CC66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27669" y="1607932"/>
            <a:ext cx="2446691" cy="450938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: cotit 71">
            <a:extLst>
              <a:ext uri="{FF2B5EF4-FFF2-40B4-BE49-F238E27FC236}">
                <a16:creationId xmlns:a16="http://schemas.microsoft.com/office/drawing/2014/main" id="{B0911B55-503B-4997-A3B2-752F53A19EA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62501" y="2442484"/>
            <a:ext cx="2483620" cy="472177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rept 72">
            <a:extLst>
              <a:ext uri="{FF2B5EF4-FFF2-40B4-BE49-F238E27FC236}">
                <a16:creationId xmlns:a16="http://schemas.microsoft.com/office/drawing/2014/main" id="{42645CE7-A89C-4705-B252-7DD834132996}"/>
              </a:ext>
            </a:extLst>
          </p:cNvPr>
          <p:cNvCxnSpPr>
            <a:cxnSpLocks/>
          </p:cNvCxnSpPr>
          <p:nvPr/>
        </p:nvCxnSpPr>
        <p:spPr>
          <a:xfrm flipH="1">
            <a:off x="5204311" y="2914662"/>
            <a:ext cx="3337271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rept 73">
            <a:extLst>
              <a:ext uri="{FF2B5EF4-FFF2-40B4-BE49-F238E27FC236}">
                <a16:creationId xmlns:a16="http://schemas.microsoft.com/office/drawing/2014/main" id="{9CB3D08C-83B3-46E8-A473-66561377D9A1}"/>
              </a:ext>
            </a:extLst>
          </p:cNvPr>
          <p:cNvCxnSpPr>
            <a:cxnSpLocks/>
          </p:cNvCxnSpPr>
          <p:nvPr/>
        </p:nvCxnSpPr>
        <p:spPr>
          <a:xfrm flipH="1">
            <a:off x="5848602" y="2058870"/>
            <a:ext cx="269298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rept 75">
            <a:extLst>
              <a:ext uri="{FF2B5EF4-FFF2-40B4-BE49-F238E27FC236}">
                <a16:creationId xmlns:a16="http://schemas.microsoft.com/office/drawing/2014/main" id="{BF4F2BAF-98B0-476D-ABB6-402466BCF5B5}"/>
              </a:ext>
            </a:extLst>
          </p:cNvPr>
          <p:cNvCxnSpPr>
            <a:cxnSpLocks/>
          </p:cNvCxnSpPr>
          <p:nvPr/>
        </p:nvCxnSpPr>
        <p:spPr>
          <a:xfrm flipH="1">
            <a:off x="6991270" y="1607931"/>
            <a:ext cx="15503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rept 57">
            <a:extLst>
              <a:ext uri="{FF2B5EF4-FFF2-40B4-BE49-F238E27FC236}">
                <a16:creationId xmlns:a16="http://schemas.microsoft.com/office/drawing/2014/main" id="{F8D49E32-7751-479B-9599-F12FB310C391}"/>
              </a:ext>
            </a:extLst>
          </p:cNvPr>
          <p:cNvCxnSpPr>
            <a:cxnSpLocks/>
          </p:cNvCxnSpPr>
          <p:nvPr/>
        </p:nvCxnSpPr>
        <p:spPr>
          <a:xfrm>
            <a:off x="0" y="872043"/>
            <a:ext cx="883328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66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BE096C3-EE25-4D89-ABE1-66586B51B318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Probleme</a:t>
            </a:r>
            <a:r>
              <a:rPr lang="en-US" dirty="0">
                <a:solidFill>
                  <a:srgbClr val="0070C0"/>
                </a:solidFill>
              </a:rPr>
              <a:t> de </a:t>
            </a:r>
            <a:r>
              <a:rPr lang="en-US" dirty="0" err="1">
                <a:solidFill>
                  <a:srgbClr val="0070C0"/>
                </a:solidFill>
              </a:rPr>
              <a:t>rezolvat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39D3030-4F6C-4C22-8FA8-9EA4FD245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Problemele</a:t>
            </a:r>
            <a:r>
              <a:rPr lang="en-US" b="1" dirty="0"/>
              <a:t> 3, 4</a:t>
            </a:r>
          </a:p>
          <a:p>
            <a:r>
              <a:rPr lang="en-US" b="1" dirty="0" err="1"/>
              <a:t>Problema</a:t>
            </a:r>
            <a:r>
              <a:rPr lang="en-US" b="1" dirty="0"/>
              <a:t> 5</a:t>
            </a:r>
            <a:r>
              <a:rPr lang="en-US" dirty="0"/>
              <a:t>: </a:t>
            </a:r>
            <a:r>
              <a:rPr lang="en-US" dirty="0" err="1"/>
              <a:t>Proces</a:t>
            </a:r>
            <a:r>
              <a:rPr lang="en-US" dirty="0"/>
              <a:t>: </a:t>
            </a:r>
            <a:r>
              <a:rPr lang="en-US" dirty="0" err="1"/>
              <a:t>rezervor</a:t>
            </a:r>
            <a:r>
              <a:rPr lang="en-US" dirty="0"/>
              <a:t>, </a:t>
            </a:r>
            <a:r>
              <a:rPr lang="en-US" dirty="0" err="1"/>
              <a:t>rezistenta</a:t>
            </a:r>
            <a:r>
              <a:rPr lang="en-US" dirty="0"/>
              <a:t> de </a:t>
            </a:r>
            <a:r>
              <a:rPr lang="en-US" dirty="0" err="1"/>
              <a:t>incalzire</a:t>
            </a:r>
            <a:r>
              <a:rPr lang="en-US" dirty="0"/>
              <a:t>, </a:t>
            </a:r>
            <a:r>
              <a:rPr lang="en-US" dirty="0" err="1"/>
              <a:t>buton</a:t>
            </a:r>
            <a:r>
              <a:rPr lang="en-US" dirty="0"/>
              <a:t> de start, </a:t>
            </a:r>
            <a:r>
              <a:rPr lang="en-US" dirty="0" err="1"/>
              <a:t>sensori</a:t>
            </a:r>
            <a:r>
              <a:rPr lang="en-US" dirty="0"/>
              <a:t> de </a:t>
            </a:r>
            <a:r>
              <a:rPr lang="en-US" dirty="0" err="1"/>
              <a:t>temperatura</a:t>
            </a:r>
            <a:r>
              <a:rPr lang="en-US" dirty="0"/>
              <a:t> </a:t>
            </a:r>
            <a:r>
              <a:rPr lang="en-US" dirty="0" err="1"/>
              <a:t>Tmin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Tmax</a:t>
            </a:r>
            <a:r>
              <a:rPr lang="en-US" dirty="0"/>
              <a:t>. In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initiala</a:t>
            </a:r>
            <a:r>
              <a:rPr lang="en-US" dirty="0"/>
              <a:t> </a:t>
            </a:r>
            <a:r>
              <a:rPr lang="en-US" dirty="0" err="1"/>
              <a:t>rezervorul</a:t>
            </a:r>
            <a:r>
              <a:rPr lang="en-US" dirty="0"/>
              <a:t>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temperatura</a:t>
            </a:r>
            <a:r>
              <a:rPr lang="en-US" dirty="0"/>
              <a:t> </a:t>
            </a:r>
            <a:r>
              <a:rPr lang="en-US" dirty="0" err="1"/>
              <a:t>acesteia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Tmin</a:t>
            </a:r>
            <a:r>
              <a:rPr lang="en-US" dirty="0"/>
              <a:t>. La </a:t>
            </a:r>
            <a:r>
              <a:rPr lang="en-US" dirty="0" err="1"/>
              <a:t>apasarea</a:t>
            </a:r>
            <a:r>
              <a:rPr lang="en-US" dirty="0"/>
              <a:t> </a:t>
            </a:r>
            <a:r>
              <a:rPr lang="en-US" dirty="0" err="1"/>
              <a:t>butonului</a:t>
            </a:r>
            <a:r>
              <a:rPr lang="en-US" dirty="0"/>
              <a:t> de start se </a:t>
            </a:r>
            <a:r>
              <a:rPr lang="en-US" dirty="0" err="1"/>
              <a:t>cupelaza</a:t>
            </a:r>
            <a:r>
              <a:rPr lang="en-US" dirty="0"/>
              <a:t> </a:t>
            </a:r>
            <a:r>
              <a:rPr lang="en-US" dirty="0" err="1"/>
              <a:t>rezistenta</a:t>
            </a:r>
            <a:r>
              <a:rPr lang="en-US" dirty="0"/>
              <a:t> la </a:t>
            </a:r>
            <a:r>
              <a:rPr lang="en-US" dirty="0" err="1"/>
              <a:t>alimentare</a:t>
            </a:r>
            <a:r>
              <a:rPr lang="en-US" dirty="0"/>
              <a:t>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incepe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incalzeasca</a:t>
            </a:r>
            <a:r>
              <a:rPr lang="en-US" dirty="0"/>
              <a:t>. La </a:t>
            </a:r>
            <a:r>
              <a:rPr lang="en-US" dirty="0" err="1"/>
              <a:t>atingearea</a:t>
            </a:r>
            <a:r>
              <a:rPr lang="en-US" dirty="0"/>
              <a:t> </a:t>
            </a:r>
            <a:r>
              <a:rPr lang="en-US" dirty="0" err="1"/>
              <a:t>Tmax</a:t>
            </a:r>
            <a:r>
              <a:rPr lang="en-US" dirty="0"/>
              <a:t> se </a:t>
            </a:r>
            <a:r>
              <a:rPr lang="en-US" dirty="0" err="1"/>
              <a:t>decupleaza</a:t>
            </a:r>
            <a:r>
              <a:rPr lang="en-US" dirty="0"/>
              <a:t> </a:t>
            </a:r>
            <a:r>
              <a:rPr lang="en-US" dirty="0" err="1"/>
              <a:t>rezistenta</a:t>
            </a:r>
            <a:r>
              <a:rPr lang="en-US" dirty="0"/>
              <a:t>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incepe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raceasca</a:t>
            </a:r>
            <a:r>
              <a:rPr lang="en-US" dirty="0"/>
              <a:t>. La </a:t>
            </a:r>
            <a:r>
              <a:rPr lang="en-US" dirty="0" err="1"/>
              <a:t>tmin</a:t>
            </a:r>
            <a:r>
              <a:rPr lang="en-US" dirty="0"/>
              <a:t> </a:t>
            </a:r>
            <a:r>
              <a:rPr lang="en-US" dirty="0" err="1"/>
              <a:t>sistemul</a:t>
            </a:r>
            <a:r>
              <a:rPr lang="en-US" dirty="0"/>
              <a:t> </a:t>
            </a:r>
            <a:r>
              <a:rPr lang="en-US" dirty="0" err="1"/>
              <a:t>trece</a:t>
            </a:r>
            <a:r>
              <a:rPr lang="en-US" dirty="0"/>
              <a:t> in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initiala</a:t>
            </a:r>
            <a:r>
              <a:rPr lang="en-US" dirty="0"/>
              <a:t>. 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ro-RO" dirty="0"/>
          </a:p>
          <a:p>
            <a:endParaRPr lang="ro-RO" dirty="0"/>
          </a:p>
          <a:p>
            <a:endParaRPr lang="en-US" dirty="0"/>
          </a:p>
        </p:txBody>
      </p:sp>
      <p:cxnSp>
        <p:nvCxnSpPr>
          <p:cNvPr id="4" name="Conector drept 3">
            <a:extLst>
              <a:ext uri="{FF2B5EF4-FFF2-40B4-BE49-F238E27FC236}">
                <a16:creationId xmlns:a16="http://schemas.microsoft.com/office/drawing/2014/main" id="{70676773-4297-4664-8834-082E909E36B7}"/>
              </a:ext>
            </a:extLst>
          </p:cNvPr>
          <p:cNvCxnSpPr>
            <a:cxnSpLocks/>
          </p:cNvCxnSpPr>
          <p:nvPr/>
        </p:nvCxnSpPr>
        <p:spPr>
          <a:xfrm>
            <a:off x="9653" y="1376698"/>
            <a:ext cx="56652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337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007C4416-F3FC-4482-9D25-8AB73AAAA894}"/>
              </a:ext>
            </a:extLst>
          </p:cNvPr>
          <p:cNvSpPr/>
          <p:nvPr/>
        </p:nvSpPr>
        <p:spPr>
          <a:xfrm>
            <a:off x="5853166" y="3901053"/>
            <a:ext cx="625542" cy="56663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cxnSp>
        <p:nvCxnSpPr>
          <p:cNvPr id="5" name="Conector drept 4">
            <a:extLst>
              <a:ext uri="{FF2B5EF4-FFF2-40B4-BE49-F238E27FC236}">
                <a16:creationId xmlns:a16="http://schemas.microsoft.com/office/drawing/2014/main" id="{ED166F73-09C4-45D2-94C3-359F724272F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6478708" y="4184370"/>
            <a:ext cx="261601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reptunghi 5">
            <a:extLst>
              <a:ext uri="{FF2B5EF4-FFF2-40B4-BE49-F238E27FC236}">
                <a16:creationId xmlns:a16="http://schemas.microsoft.com/office/drawing/2014/main" id="{EEFB0CBC-322C-4856-812A-F734CB0FD405}"/>
              </a:ext>
            </a:extLst>
          </p:cNvPr>
          <p:cNvSpPr/>
          <p:nvPr/>
        </p:nvSpPr>
        <p:spPr>
          <a:xfrm>
            <a:off x="6740309" y="3901053"/>
            <a:ext cx="1524802" cy="566634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Spre</a:t>
            </a:r>
            <a:r>
              <a:rPr lang="en-US" dirty="0">
                <a:solidFill>
                  <a:srgbClr val="0070C0"/>
                </a:solidFill>
              </a:rPr>
              <a:t> b</a:t>
            </a:r>
          </a:p>
        </p:txBody>
      </p:sp>
      <p:cxnSp>
        <p:nvCxnSpPr>
          <p:cNvPr id="7" name="Conector drept 6">
            <a:extLst>
              <a:ext uri="{FF2B5EF4-FFF2-40B4-BE49-F238E27FC236}">
                <a16:creationId xmlns:a16="http://schemas.microsoft.com/office/drawing/2014/main" id="{CD7BF365-1D16-4744-AFE6-0920A940AD98}"/>
              </a:ext>
            </a:extLst>
          </p:cNvPr>
          <p:cNvCxnSpPr>
            <a:cxnSpLocks/>
          </p:cNvCxnSpPr>
          <p:nvPr/>
        </p:nvCxnSpPr>
        <p:spPr>
          <a:xfrm>
            <a:off x="5618359" y="2478897"/>
            <a:ext cx="0" cy="6096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rept 7">
            <a:extLst>
              <a:ext uri="{FF2B5EF4-FFF2-40B4-BE49-F238E27FC236}">
                <a16:creationId xmlns:a16="http://schemas.microsoft.com/office/drawing/2014/main" id="{54E845BF-381F-4B22-979A-0C3FF5D938D1}"/>
              </a:ext>
            </a:extLst>
          </p:cNvPr>
          <p:cNvCxnSpPr>
            <a:cxnSpLocks/>
          </p:cNvCxnSpPr>
          <p:nvPr/>
        </p:nvCxnSpPr>
        <p:spPr>
          <a:xfrm>
            <a:off x="5071610" y="3088520"/>
            <a:ext cx="111261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reptunghi 9">
            <a:extLst>
              <a:ext uri="{FF2B5EF4-FFF2-40B4-BE49-F238E27FC236}">
                <a16:creationId xmlns:a16="http://schemas.microsoft.com/office/drawing/2014/main" id="{3C7FD6C2-5E8D-4FA8-A2CA-D16DD16C8EBF}"/>
              </a:ext>
            </a:extLst>
          </p:cNvPr>
          <p:cNvSpPr/>
          <p:nvPr/>
        </p:nvSpPr>
        <p:spPr>
          <a:xfrm>
            <a:off x="4782691" y="3901053"/>
            <a:ext cx="625542" cy="56663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cxnSp>
        <p:nvCxnSpPr>
          <p:cNvPr id="11" name="Conector drept 10">
            <a:extLst>
              <a:ext uri="{FF2B5EF4-FFF2-40B4-BE49-F238E27FC236}">
                <a16:creationId xmlns:a16="http://schemas.microsoft.com/office/drawing/2014/main" id="{812CE703-113E-47A0-B89B-8C293456FAC8}"/>
              </a:ext>
            </a:extLst>
          </p:cNvPr>
          <p:cNvCxnSpPr>
            <a:cxnSpLocks/>
            <a:stCxn id="10" idx="1"/>
            <a:endCxn id="12" idx="1"/>
          </p:cNvCxnSpPr>
          <p:nvPr/>
        </p:nvCxnSpPr>
        <p:spPr>
          <a:xfrm flipH="1">
            <a:off x="3142697" y="4184371"/>
            <a:ext cx="163999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reptunghi 11">
            <a:extLst>
              <a:ext uri="{FF2B5EF4-FFF2-40B4-BE49-F238E27FC236}">
                <a16:creationId xmlns:a16="http://schemas.microsoft.com/office/drawing/2014/main" id="{1A8E0E23-F1EB-4876-B135-42D4D7902A89}"/>
              </a:ext>
            </a:extLst>
          </p:cNvPr>
          <p:cNvSpPr/>
          <p:nvPr/>
        </p:nvSpPr>
        <p:spPr>
          <a:xfrm>
            <a:off x="3142697" y="3901054"/>
            <a:ext cx="1366912" cy="566634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Spre</a:t>
            </a:r>
            <a:r>
              <a:rPr lang="en-US" dirty="0">
                <a:solidFill>
                  <a:srgbClr val="0070C0"/>
                </a:solidFill>
              </a:rPr>
              <a:t> a</a:t>
            </a:r>
          </a:p>
        </p:txBody>
      </p:sp>
      <p:cxnSp>
        <p:nvCxnSpPr>
          <p:cNvPr id="13" name="Conector drept 12">
            <a:extLst>
              <a:ext uri="{FF2B5EF4-FFF2-40B4-BE49-F238E27FC236}">
                <a16:creationId xmlns:a16="http://schemas.microsoft.com/office/drawing/2014/main" id="{9794C57C-04B8-48F2-B231-6DF17C53C8C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095461" y="3088520"/>
            <a:ext cx="1" cy="812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rept 13">
            <a:extLst>
              <a:ext uri="{FF2B5EF4-FFF2-40B4-BE49-F238E27FC236}">
                <a16:creationId xmlns:a16="http://schemas.microsoft.com/office/drawing/2014/main" id="{E19EE6EE-83BB-4D11-82C9-B47B96D4F37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165937" y="3088520"/>
            <a:ext cx="0" cy="812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rept 14">
            <a:extLst>
              <a:ext uri="{FF2B5EF4-FFF2-40B4-BE49-F238E27FC236}">
                <a16:creationId xmlns:a16="http://schemas.microsoft.com/office/drawing/2014/main" id="{69C61972-0D0D-4503-8955-DCABD62CE7E4}"/>
              </a:ext>
            </a:extLst>
          </p:cNvPr>
          <p:cNvCxnSpPr/>
          <p:nvPr/>
        </p:nvCxnSpPr>
        <p:spPr>
          <a:xfrm>
            <a:off x="4966874" y="3502123"/>
            <a:ext cx="2571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rept 15">
            <a:extLst>
              <a:ext uri="{FF2B5EF4-FFF2-40B4-BE49-F238E27FC236}">
                <a16:creationId xmlns:a16="http://schemas.microsoft.com/office/drawing/2014/main" id="{26EEE7F6-E6D9-4A7A-A168-1FE34234497B}"/>
              </a:ext>
            </a:extLst>
          </p:cNvPr>
          <p:cNvCxnSpPr/>
          <p:nvPr/>
        </p:nvCxnSpPr>
        <p:spPr>
          <a:xfrm>
            <a:off x="6037349" y="3502123"/>
            <a:ext cx="2571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tăText 16">
            <a:extLst>
              <a:ext uri="{FF2B5EF4-FFF2-40B4-BE49-F238E27FC236}">
                <a16:creationId xmlns:a16="http://schemas.microsoft.com/office/drawing/2014/main" id="{DA6432E4-4138-4CEC-8932-52D4CEB34E94}"/>
              </a:ext>
            </a:extLst>
          </p:cNvPr>
          <p:cNvSpPr txBox="1"/>
          <p:nvPr/>
        </p:nvSpPr>
        <p:spPr>
          <a:xfrm>
            <a:off x="2536043" y="3310121"/>
            <a:ext cx="28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R1=  m*(a*</a:t>
            </a:r>
            <a:r>
              <a:rPr lang="en-US" dirty="0" err="1"/>
              <a:t>b+a</a:t>
            </a:r>
            <a:r>
              <a:rPr lang="en-US" dirty="0"/>
              <a:t>*b*X )</a:t>
            </a:r>
          </a:p>
        </p:txBody>
      </p:sp>
      <p:sp>
        <p:nvSpPr>
          <p:cNvPr id="18" name="Dreptunghi 17">
            <a:extLst>
              <a:ext uri="{FF2B5EF4-FFF2-40B4-BE49-F238E27FC236}">
                <a16:creationId xmlns:a16="http://schemas.microsoft.com/office/drawing/2014/main" id="{AA504B33-7EAA-4422-BDFE-9BA677B6BCB5}"/>
              </a:ext>
            </a:extLst>
          </p:cNvPr>
          <p:cNvSpPr/>
          <p:nvPr/>
        </p:nvSpPr>
        <p:spPr>
          <a:xfrm>
            <a:off x="5338040" y="1908107"/>
            <a:ext cx="625542" cy="56663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" name="Dreptunghi 18">
            <a:extLst>
              <a:ext uri="{FF2B5EF4-FFF2-40B4-BE49-F238E27FC236}">
                <a16:creationId xmlns:a16="http://schemas.microsoft.com/office/drawing/2014/main" id="{47B7FCCE-8A97-469A-86AF-0DAF30B04E74}"/>
              </a:ext>
            </a:extLst>
          </p:cNvPr>
          <p:cNvSpPr/>
          <p:nvPr/>
        </p:nvSpPr>
        <p:spPr>
          <a:xfrm>
            <a:off x="5485183" y="2038189"/>
            <a:ext cx="331255" cy="30647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" name="CasetăText 19">
            <a:extLst>
              <a:ext uri="{FF2B5EF4-FFF2-40B4-BE49-F238E27FC236}">
                <a16:creationId xmlns:a16="http://schemas.microsoft.com/office/drawing/2014/main" id="{FE860F59-9926-4BE0-92A8-6FC645CD24A1}"/>
              </a:ext>
            </a:extLst>
          </p:cNvPr>
          <p:cNvSpPr txBox="1"/>
          <p:nvPr/>
        </p:nvSpPr>
        <p:spPr>
          <a:xfrm>
            <a:off x="6791735" y="1908107"/>
            <a:ext cx="4758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</a:t>
            </a:r>
            <a:r>
              <a:rPr lang="en-US" dirty="0" err="1"/>
              <a:t>inainte</a:t>
            </a:r>
            <a:r>
              <a:rPr lang="en-US" dirty="0"/>
              <a:t> s-a </a:t>
            </a:r>
            <a:r>
              <a:rPr lang="en-US" dirty="0" err="1"/>
              <a:t>preluat</a:t>
            </a:r>
            <a:r>
              <a:rPr lang="en-US" dirty="0"/>
              <a:t> </a:t>
            </a:r>
            <a:r>
              <a:rPr lang="en-US" dirty="0" err="1"/>
              <a:t>piesa</a:t>
            </a:r>
            <a:r>
              <a:rPr lang="en-US" dirty="0"/>
              <a:t> de pe a</a:t>
            </a:r>
          </a:p>
          <a:p>
            <a:r>
              <a:rPr lang="en-US" dirty="0"/>
              <a:t>X=</a:t>
            </a:r>
            <a:r>
              <a:rPr lang="en-US" dirty="0" err="1"/>
              <a:t>inainte</a:t>
            </a:r>
            <a:r>
              <a:rPr lang="en-US" dirty="0"/>
              <a:t> s-a </a:t>
            </a:r>
            <a:r>
              <a:rPr lang="en-US" dirty="0" err="1"/>
              <a:t>preluat</a:t>
            </a:r>
            <a:r>
              <a:rPr lang="en-US" dirty="0"/>
              <a:t> </a:t>
            </a:r>
            <a:r>
              <a:rPr lang="en-US" dirty="0" err="1"/>
              <a:t>piesa</a:t>
            </a:r>
            <a:r>
              <a:rPr lang="en-US" dirty="0"/>
              <a:t> de pe b</a:t>
            </a:r>
          </a:p>
        </p:txBody>
      </p:sp>
      <p:cxnSp>
        <p:nvCxnSpPr>
          <p:cNvPr id="21" name="Conector drept cu săgeată 20">
            <a:extLst>
              <a:ext uri="{FF2B5EF4-FFF2-40B4-BE49-F238E27FC236}">
                <a16:creationId xmlns:a16="http://schemas.microsoft.com/office/drawing/2014/main" id="{9AB9EEBF-0E89-4347-82FA-D43F8CB753E7}"/>
              </a:ext>
            </a:extLst>
          </p:cNvPr>
          <p:cNvCxnSpPr>
            <a:cxnSpLocks/>
          </p:cNvCxnSpPr>
          <p:nvPr/>
        </p:nvCxnSpPr>
        <p:spPr>
          <a:xfrm flipV="1">
            <a:off x="3029752" y="3385313"/>
            <a:ext cx="0" cy="2336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rept 21">
            <a:extLst>
              <a:ext uri="{FF2B5EF4-FFF2-40B4-BE49-F238E27FC236}">
                <a16:creationId xmlns:a16="http://schemas.microsoft.com/office/drawing/2014/main" id="{FFB45F31-1CD9-4443-87A7-9CA674113C59}"/>
              </a:ext>
            </a:extLst>
          </p:cNvPr>
          <p:cNvCxnSpPr>
            <a:cxnSpLocks/>
          </p:cNvCxnSpPr>
          <p:nvPr/>
        </p:nvCxnSpPr>
        <p:spPr>
          <a:xfrm>
            <a:off x="6879729" y="2252801"/>
            <a:ext cx="951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rept 23">
            <a:extLst>
              <a:ext uri="{FF2B5EF4-FFF2-40B4-BE49-F238E27FC236}">
                <a16:creationId xmlns:a16="http://schemas.microsoft.com/office/drawing/2014/main" id="{1FB19919-B52A-4D43-B9A8-C3C47CD533E0}"/>
              </a:ext>
            </a:extLst>
          </p:cNvPr>
          <p:cNvCxnSpPr>
            <a:cxnSpLocks/>
          </p:cNvCxnSpPr>
          <p:nvPr/>
        </p:nvCxnSpPr>
        <p:spPr>
          <a:xfrm>
            <a:off x="3680735" y="3385313"/>
            <a:ext cx="1000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rept 25">
            <a:extLst>
              <a:ext uri="{FF2B5EF4-FFF2-40B4-BE49-F238E27FC236}">
                <a16:creationId xmlns:a16="http://schemas.microsoft.com/office/drawing/2014/main" id="{11273811-6A25-4FCA-97C1-62E37B671CED}"/>
              </a:ext>
            </a:extLst>
          </p:cNvPr>
          <p:cNvCxnSpPr>
            <a:cxnSpLocks/>
          </p:cNvCxnSpPr>
          <p:nvPr/>
        </p:nvCxnSpPr>
        <p:spPr>
          <a:xfrm>
            <a:off x="4353805" y="3394191"/>
            <a:ext cx="1355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reptunghi 27">
            <a:extLst>
              <a:ext uri="{FF2B5EF4-FFF2-40B4-BE49-F238E27FC236}">
                <a16:creationId xmlns:a16="http://schemas.microsoft.com/office/drawing/2014/main" id="{2FA668D9-D7B4-4327-8AF3-E2ECB89F619B}"/>
              </a:ext>
            </a:extLst>
          </p:cNvPr>
          <p:cNvSpPr/>
          <p:nvPr/>
        </p:nvSpPr>
        <p:spPr>
          <a:xfrm>
            <a:off x="6267640" y="3317457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R2=?</a:t>
            </a:r>
          </a:p>
        </p:txBody>
      </p:sp>
      <p:sp>
        <p:nvSpPr>
          <p:cNvPr id="30" name="CasetăText 29">
            <a:extLst>
              <a:ext uri="{FF2B5EF4-FFF2-40B4-BE49-F238E27FC236}">
                <a16:creationId xmlns:a16="http://schemas.microsoft.com/office/drawing/2014/main" id="{AC9D141B-0845-47AE-9EC8-45E75419271A}"/>
              </a:ext>
            </a:extLst>
          </p:cNvPr>
          <p:cNvSpPr txBox="1"/>
          <p:nvPr/>
        </p:nvSpPr>
        <p:spPr>
          <a:xfrm>
            <a:off x="2499652" y="4713585"/>
            <a:ext cx="6237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R1</a:t>
            </a:r>
            <a:r>
              <a:rPr lang="en-US" dirty="0"/>
              <a:t> </a:t>
            </a:r>
            <a:r>
              <a:rPr lang="en-US" dirty="0" err="1"/>
              <a:t>defineste</a:t>
            </a:r>
            <a:r>
              <a:rPr lang="en-US" dirty="0"/>
              <a:t> </a:t>
            </a:r>
            <a:r>
              <a:rPr lang="en-US" dirty="0" err="1"/>
              <a:t>evenimentul</a:t>
            </a:r>
            <a:r>
              <a:rPr lang="en-US" dirty="0"/>
              <a:t> </a:t>
            </a:r>
            <a:r>
              <a:rPr lang="en-US" dirty="0" err="1"/>
              <a:t>produs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se </a:t>
            </a:r>
            <a:r>
              <a:rPr lang="en-US" dirty="0" err="1"/>
              <a:t>apasa</a:t>
            </a:r>
            <a:r>
              <a:rPr lang="en-US" dirty="0"/>
              <a:t> pe </a:t>
            </a:r>
            <a:r>
              <a:rPr lang="en-US" dirty="0" err="1"/>
              <a:t>buton</a:t>
            </a:r>
            <a:r>
              <a:rPr lang="en-US" dirty="0"/>
              <a:t> </a:t>
            </a:r>
          </a:p>
          <a:p>
            <a:r>
              <a:rPr lang="en-US" b="1" dirty="0"/>
              <a:t>SI</a:t>
            </a:r>
            <a:r>
              <a:rPr lang="en-US" dirty="0"/>
              <a:t> (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piesa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pe </a:t>
            </a:r>
            <a:r>
              <a:rPr lang="en-US" dirty="0" err="1"/>
              <a:t>banda</a:t>
            </a:r>
            <a:r>
              <a:rPr lang="en-US" dirty="0"/>
              <a:t> a </a:t>
            </a:r>
            <a:r>
              <a:rPr lang="en-US" b="1" dirty="0"/>
              <a:t>SAU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piesa</a:t>
            </a:r>
            <a:r>
              <a:rPr lang="en-US" dirty="0"/>
              <a:t> pe </a:t>
            </a:r>
          </a:p>
          <a:p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benzi</a:t>
            </a:r>
            <a:r>
              <a:rPr lang="en-US" dirty="0"/>
              <a:t>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inainte</a:t>
            </a:r>
            <a:r>
              <a:rPr lang="en-US" dirty="0"/>
              <a:t> s-a </a:t>
            </a:r>
            <a:r>
              <a:rPr lang="en-US" dirty="0" err="1"/>
              <a:t>preluat</a:t>
            </a:r>
            <a:r>
              <a:rPr lang="en-US" dirty="0"/>
              <a:t> </a:t>
            </a:r>
            <a:r>
              <a:rPr lang="en-US" dirty="0" err="1"/>
              <a:t>piesa</a:t>
            </a:r>
            <a:r>
              <a:rPr lang="en-US" dirty="0"/>
              <a:t> de pe b)  </a:t>
            </a:r>
          </a:p>
        </p:txBody>
      </p:sp>
      <p:sp>
        <p:nvSpPr>
          <p:cNvPr id="33" name="CasetăText 32">
            <a:extLst>
              <a:ext uri="{FF2B5EF4-FFF2-40B4-BE49-F238E27FC236}">
                <a16:creationId xmlns:a16="http://schemas.microsoft.com/office/drawing/2014/main" id="{A835F944-2429-4FD1-85F2-9F218C1FAFE4}"/>
              </a:ext>
            </a:extLst>
          </p:cNvPr>
          <p:cNvSpPr txBox="1"/>
          <p:nvPr/>
        </p:nvSpPr>
        <p:spPr>
          <a:xfrm>
            <a:off x="64863" y="372077"/>
            <a:ext cx="2048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Problema</a:t>
            </a:r>
            <a:r>
              <a:rPr lang="en-US" sz="2400" dirty="0">
                <a:solidFill>
                  <a:srgbClr val="0070C0"/>
                </a:solidFill>
              </a:rPr>
              <a:t> 3</a:t>
            </a:r>
          </a:p>
        </p:txBody>
      </p:sp>
      <p:cxnSp>
        <p:nvCxnSpPr>
          <p:cNvPr id="25" name="Conector drept 24">
            <a:extLst>
              <a:ext uri="{FF2B5EF4-FFF2-40B4-BE49-F238E27FC236}">
                <a16:creationId xmlns:a16="http://schemas.microsoft.com/office/drawing/2014/main" id="{BCEBF51B-918E-430A-BB91-4B8CD1C07286}"/>
              </a:ext>
            </a:extLst>
          </p:cNvPr>
          <p:cNvCxnSpPr>
            <a:cxnSpLocks/>
          </p:cNvCxnSpPr>
          <p:nvPr/>
        </p:nvCxnSpPr>
        <p:spPr>
          <a:xfrm>
            <a:off x="0" y="915060"/>
            <a:ext cx="56652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365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reptunghi 25">
            <a:extLst>
              <a:ext uri="{FF2B5EF4-FFF2-40B4-BE49-F238E27FC236}">
                <a16:creationId xmlns:a16="http://schemas.microsoft.com/office/drawing/2014/main" id="{2C9019F7-4E47-480A-B747-115906C4A985}"/>
              </a:ext>
            </a:extLst>
          </p:cNvPr>
          <p:cNvSpPr/>
          <p:nvPr/>
        </p:nvSpPr>
        <p:spPr>
          <a:xfrm>
            <a:off x="4509705" y="4206380"/>
            <a:ext cx="625542" cy="56663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cxnSp>
        <p:nvCxnSpPr>
          <p:cNvPr id="27" name="Conector drept 26">
            <a:extLst>
              <a:ext uri="{FF2B5EF4-FFF2-40B4-BE49-F238E27FC236}">
                <a16:creationId xmlns:a16="http://schemas.microsoft.com/office/drawing/2014/main" id="{3AC25708-94F2-4440-BFFA-53690CA08B53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5135247" y="4489697"/>
            <a:ext cx="261601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reptunghi 27">
            <a:extLst>
              <a:ext uri="{FF2B5EF4-FFF2-40B4-BE49-F238E27FC236}">
                <a16:creationId xmlns:a16="http://schemas.microsoft.com/office/drawing/2014/main" id="{5889551E-0490-4021-BD9B-B244F1322452}"/>
              </a:ext>
            </a:extLst>
          </p:cNvPr>
          <p:cNvSpPr/>
          <p:nvPr/>
        </p:nvSpPr>
        <p:spPr>
          <a:xfrm>
            <a:off x="5396848" y="4206380"/>
            <a:ext cx="551191" cy="566634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V1</a:t>
            </a:r>
          </a:p>
        </p:txBody>
      </p:sp>
      <p:cxnSp>
        <p:nvCxnSpPr>
          <p:cNvPr id="29" name="Conector drept 28">
            <a:extLst>
              <a:ext uri="{FF2B5EF4-FFF2-40B4-BE49-F238E27FC236}">
                <a16:creationId xmlns:a16="http://schemas.microsoft.com/office/drawing/2014/main" id="{2CAAD43E-DDCA-4305-9462-2314D06ACDAF}"/>
              </a:ext>
            </a:extLst>
          </p:cNvPr>
          <p:cNvCxnSpPr>
            <a:cxnSpLocks/>
          </p:cNvCxnSpPr>
          <p:nvPr/>
        </p:nvCxnSpPr>
        <p:spPr>
          <a:xfrm>
            <a:off x="4423417" y="2527049"/>
            <a:ext cx="0" cy="7066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rept 29">
            <a:extLst>
              <a:ext uri="{FF2B5EF4-FFF2-40B4-BE49-F238E27FC236}">
                <a16:creationId xmlns:a16="http://schemas.microsoft.com/office/drawing/2014/main" id="{40384579-6847-4725-89D1-6D1BB38F5F63}"/>
              </a:ext>
            </a:extLst>
          </p:cNvPr>
          <p:cNvCxnSpPr>
            <a:cxnSpLocks/>
          </p:cNvCxnSpPr>
          <p:nvPr/>
        </p:nvCxnSpPr>
        <p:spPr>
          <a:xfrm>
            <a:off x="3563055" y="3393847"/>
            <a:ext cx="157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reptunghi 31">
            <a:extLst>
              <a:ext uri="{FF2B5EF4-FFF2-40B4-BE49-F238E27FC236}">
                <a16:creationId xmlns:a16="http://schemas.microsoft.com/office/drawing/2014/main" id="{AA60B245-AB77-4A77-BC50-0C3FBC479020}"/>
              </a:ext>
            </a:extLst>
          </p:cNvPr>
          <p:cNvSpPr/>
          <p:nvPr/>
        </p:nvSpPr>
        <p:spPr>
          <a:xfrm>
            <a:off x="3563055" y="4206380"/>
            <a:ext cx="625542" cy="56663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cxnSp>
        <p:nvCxnSpPr>
          <p:cNvPr id="33" name="Conector drept 32">
            <a:extLst>
              <a:ext uri="{FF2B5EF4-FFF2-40B4-BE49-F238E27FC236}">
                <a16:creationId xmlns:a16="http://schemas.microsoft.com/office/drawing/2014/main" id="{B2617104-DA23-4207-A46D-7EEEE3B6BBEB}"/>
              </a:ext>
            </a:extLst>
          </p:cNvPr>
          <p:cNvCxnSpPr>
            <a:cxnSpLocks/>
            <a:stCxn id="32" idx="1"/>
            <a:endCxn id="34" idx="1"/>
          </p:cNvCxnSpPr>
          <p:nvPr/>
        </p:nvCxnSpPr>
        <p:spPr>
          <a:xfrm flipH="1">
            <a:off x="2616407" y="4489698"/>
            <a:ext cx="9466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reptunghi 33">
            <a:extLst>
              <a:ext uri="{FF2B5EF4-FFF2-40B4-BE49-F238E27FC236}">
                <a16:creationId xmlns:a16="http://schemas.microsoft.com/office/drawing/2014/main" id="{108EEB18-6536-43ED-9F34-AC1EFFEB1935}"/>
              </a:ext>
            </a:extLst>
          </p:cNvPr>
          <p:cNvSpPr/>
          <p:nvPr/>
        </p:nvSpPr>
        <p:spPr>
          <a:xfrm>
            <a:off x="2616407" y="4206381"/>
            <a:ext cx="673566" cy="566634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TIM</a:t>
            </a:r>
          </a:p>
        </p:txBody>
      </p:sp>
      <p:cxnSp>
        <p:nvCxnSpPr>
          <p:cNvPr id="35" name="Conector drept 34">
            <a:extLst>
              <a:ext uri="{FF2B5EF4-FFF2-40B4-BE49-F238E27FC236}">
                <a16:creationId xmlns:a16="http://schemas.microsoft.com/office/drawing/2014/main" id="{046D5935-89A2-4D13-AD89-813C4972E839}"/>
              </a:ext>
            </a:extLst>
          </p:cNvPr>
          <p:cNvCxnSpPr>
            <a:endCxn id="32" idx="0"/>
          </p:cNvCxnSpPr>
          <p:nvPr/>
        </p:nvCxnSpPr>
        <p:spPr>
          <a:xfrm>
            <a:off x="3875826" y="3393847"/>
            <a:ext cx="0" cy="812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rept 35">
            <a:extLst>
              <a:ext uri="{FF2B5EF4-FFF2-40B4-BE49-F238E27FC236}">
                <a16:creationId xmlns:a16="http://schemas.microsoft.com/office/drawing/2014/main" id="{56CA41FF-CD9B-4243-BA0E-FCDC4E5C5D1E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822476" y="3393847"/>
            <a:ext cx="0" cy="812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reptunghi 37">
            <a:extLst>
              <a:ext uri="{FF2B5EF4-FFF2-40B4-BE49-F238E27FC236}">
                <a16:creationId xmlns:a16="http://schemas.microsoft.com/office/drawing/2014/main" id="{26C6325C-90B5-4E6C-92F6-9D89D45E7308}"/>
              </a:ext>
            </a:extLst>
          </p:cNvPr>
          <p:cNvSpPr/>
          <p:nvPr/>
        </p:nvSpPr>
        <p:spPr>
          <a:xfrm>
            <a:off x="4108746" y="2014680"/>
            <a:ext cx="625542" cy="56663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39" name="Conector drept 38">
            <a:extLst>
              <a:ext uri="{FF2B5EF4-FFF2-40B4-BE49-F238E27FC236}">
                <a16:creationId xmlns:a16="http://schemas.microsoft.com/office/drawing/2014/main" id="{026752A5-B100-41B3-B231-3ED9B3B84593}"/>
              </a:ext>
            </a:extLst>
          </p:cNvPr>
          <p:cNvCxnSpPr>
            <a:cxnSpLocks/>
          </p:cNvCxnSpPr>
          <p:nvPr/>
        </p:nvCxnSpPr>
        <p:spPr>
          <a:xfrm>
            <a:off x="4266556" y="2903298"/>
            <a:ext cx="304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rept 39">
            <a:extLst>
              <a:ext uri="{FF2B5EF4-FFF2-40B4-BE49-F238E27FC236}">
                <a16:creationId xmlns:a16="http://schemas.microsoft.com/office/drawing/2014/main" id="{361D092D-18DE-42AA-B7DD-E239F3194ED1}"/>
              </a:ext>
            </a:extLst>
          </p:cNvPr>
          <p:cNvCxnSpPr>
            <a:cxnSpLocks/>
          </p:cNvCxnSpPr>
          <p:nvPr/>
        </p:nvCxnSpPr>
        <p:spPr>
          <a:xfrm>
            <a:off x="3563055" y="3234456"/>
            <a:ext cx="157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tăText 43">
            <a:extLst>
              <a:ext uri="{FF2B5EF4-FFF2-40B4-BE49-F238E27FC236}">
                <a16:creationId xmlns:a16="http://schemas.microsoft.com/office/drawing/2014/main" id="{90C0A408-358E-4DB0-9D76-9DC66BEE6943}"/>
              </a:ext>
            </a:extLst>
          </p:cNvPr>
          <p:cNvSpPr txBox="1"/>
          <p:nvPr/>
        </p:nvSpPr>
        <p:spPr>
          <a:xfrm>
            <a:off x="64863" y="372077"/>
            <a:ext cx="2048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Exemplu</a:t>
            </a:r>
            <a:r>
              <a:rPr lang="en-US" sz="2400" dirty="0">
                <a:solidFill>
                  <a:srgbClr val="0070C0"/>
                </a:solidFill>
              </a:rPr>
              <a:t> timer</a:t>
            </a:r>
          </a:p>
        </p:txBody>
      </p:sp>
      <p:cxnSp>
        <p:nvCxnSpPr>
          <p:cNvPr id="45" name="Conector drept 44">
            <a:extLst>
              <a:ext uri="{FF2B5EF4-FFF2-40B4-BE49-F238E27FC236}">
                <a16:creationId xmlns:a16="http://schemas.microsoft.com/office/drawing/2014/main" id="{FA7617C0-7BE3-4605-9BC0-03A43D6412DA}"/>
              </a:ext>
            </a:extLst>
          </p:cNvPr>
          <p:cNvCxnSpPr>
            <a:cxnSpLocks/>
          </p:cNvCxnSpPr>
          <p:nvPr/>
        </p:nvCxnSpPr>
        <p:spPr>
          <a:xfrm>
            <a:off x="0" y="915060"/>
            <a:ext cx="196196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tăText 51">
            <a:extLst>
              <a:ext uri="{FF2B5EF4-FFF2-40B4-BE49-F238E27FC236}">
                <a16:creationId xmlns:a16="http://schemas.microsoft.com/office/drawing/2014/main" id="{C9B4DDE6-B6CF-4CC4-B59C-6CC32FBB86C2}"/>
              </a:ext>
            </a:extLst>
          </p:cNvPr>
          <p:cNvSpPr txBox="1"/>
          <p:nvPr/>
        </p:nvSpPr>
        <p:spPr>
          <a:xfrm>
            <a:off x="4580278" y="2718632"/>
            <a:ext cx="111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R1=  L</a:t>
            </a:r>
          </a:p>
        </p:txBody>
      </p:sp>
      <p:cxnSp>
        <p:nvCxnSpPr>
          <p:cNvPr id="53" name="Conector drept cu săgeată 52">
            <a:extLst>
              <a:ext uri="{FF2B5EF4-FFF2-40B4-BE49-F238E27FC236}">
                <a16:creationId xmlns:a16="http://schemas.microsoft.com/office/drawing/2014/main" id="{07A15268-C76D-4038-A092-7ECAC2F74444}"/>
              </a:ext>
            </a:extLst>
          </p:cNvPr>
          <p:cNvCxnSpPr>
            <a:cxnSpLocks/>
          </p:cNvCxnSpPr>
          <p:nvPr/>
        </p:nvCxnSpPr>
        <p:spPr>
          <a:xfrm flipV="1">
            <a:off x="5070898" y="2773073"/>
            <a:ext cx="0" cy="2336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reptunghi 56">
            <a:extLst>
              <a:ext uri="{FF2B5EF4-FFF2-40B4-BE49-F238E27FC236}">
                <a16:creationId xmlns:a16="http://schemas.microsoft.com/office/drawing/2014/main" id="{729DD238-373C-49D8-8D33-04486173066A}"/>
              </a:ext>
            </a:extLst>
          </p:cNvPr>
          <p:cNvSpPr/>
          <p:nvPr/>
        </p:nvSpPr>
        <p:spPr>
          <a:xfrm>
            <a:off x="5300000" y="2722204"/>
            <a:ext cx="135434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TIM1min=1, V1=1</a:t>
            </a:r>
          </a:p>
        </p:txBody>
      </p:sp>
      <p:sp>
        <p:nvSpPr>
          <p:cNvPr id="58" name="Dreptunghi 57">
            <a:extLst>
              <a:ext uri="{FF2B5EF4-FFF2-40B4-BE49-F238E27FC236}">
                <a16:creationId xmlns:a16="http://schemas.microsoft.com/office/drawing/2014/main" id="{AAC0E598-3DCE-46D0-97FF-81DA9E022E4B}"/>
              </a:ext>
            </a:extLst>
          </p:cNvPr>
          <p:cNvSpPr/>
          <p:nvPr/>
        </p:nvSpPr>
        <p:spPr>
          <a:xfrm>
            <a:off x="5300000" y="2467094"/>
            <a:ext cx="135434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L=</a:t>
            </a:r>
            <a:r>
              <a:rPr lang="en-US" sz="1200" dirty="0" err="1">
                <a:solidFill>
                  <a:schemeClr val="tx1"/>
                </a:solidFill>
              </a:rPr>
              <a:t>senzor</a:t>
            </a:r>
            <a:r>
              <a:rPr lang="en-US" sz="1200" dirty="0">
                <a:solidFill>
                  <a:schemeClr val="tx1"/>
                </a:solidFill>
              </a:rPr>
              <a:t> de </a:t>
            </a:r>
            <a:r>
              <a:rPr lang="en-US" sz="1200" dirty="0" err="1">
                <a:solidFill>
                  <a:schemeClr val="tx1"/>
                </a:solidFill>
              </a:rPr>
              <a:t>nivel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Conector drept 58">
            <a:extLst>
              <a:ext uri="{FF2B5EF4-FFF2-40B4-BE49-F238E27FC236}">
                <a16:creationId xmlns:a16="http://schemas.microsoft.com/office/drawing/2014/main" id="{857B8489-7A25-4AF6-94E3-546A67D8BB22}"/>
              </a:ext>
            </a:extLst>
          </p:cNvPr>
          <p:cNvCxnSpPr>
            <a:cxnSpLocks/>
          </p:cNvCxnSpPr>
          <p:nvPr/>
        </p:nvCxnSpPr>
        <p:spPr>
          <a:xfrm>
            <a:off x="3880287" y="4818968"/>
            <a:ext cx="0" cy="7066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rept 59">
            <a:extLst>
              <a:ext uri="{FF2B5EF4-FFF2-40B4-BE49-F238E27FC236}">
                <a16:creationId xmlns:a16="http://schemas.microsoft.com/office/drawing/2014/main" id="{DB766A11-597A-4640-B6C0-084C8DB1E1F9}"/>
              </a:ext>
            </a:extLst>
          </p:cNvPr>
          <p:cNvCxnSpPr>
            <a:cxnSpLocks/>
          </p:cNvCxnSpPr>
          <p:nvPr/>
        </p:nvCxnSpPr>
        <p:spPr>
          <a:xfrm>
            <a:off x="3723426" y="5195217"/>
            <a:ext cx="304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rept cu săgeată 61">
            <a:extLst>
              <a:ext uri="{FF2B5EF4-FFF2-40B4-BE49-F238E27FC236}">
                <a16:creationId xmlns:a16="http://schemas.microsoft.com/office/drawing/2014/main" id="{22677191-6724-429B-8B58-1476EE6BFDF0}"/>
              </a:ext>
            </a:extLst>
          </p:cNvPr>
          <p:cNvCxnSpPr>
            <a:cxnSpLocks/>
          </p:cNvCxnSpPr>
          <p:nvPr/>
        </p:nvCxnSpPr>
        <p:spPr>
          <a:xfrm flipV="1">
            <a:off x="4108746" y="5078377"/>
            <a:ext cx="0" cy="2336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reptunghi 62">
            <a:extLst>
              <a:ext uri="{FF2B5EF4-FFF2-40B4-BE49-F238E27FC236}">
                <a16:creationId xmlns:a16="http://schemas.microsoft.com/office/drawing/2014/main" id="{B2686CE5-1A08-4E3B-ADCD-F5D1090BE2D0}"/>
              </a:ext>
            </a:extLst>
          </p:cNvPr>
          <p:cNvSpPr/>
          <p:nvPr/>
        </p:nvSpPr>
        <p:spPr>
          <a:xfrm>
            <a:off x="4047526" y="5036668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 TIM1min</a:t>
            </a:r>
          </a:p>
        </p:txBody>
      </p:sp>
    </p:spTree>
    <p:extLst>
      <p:ext uri="{BB962C8B-B14F-4D97-AF65-F5344CB8AC3E}">
        <p14:creationId xmlns:p14="http://schemas.microsoft.com/office/powerpoint/2010/main" val="768840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A5A02FB3-8B55-4534-B122-45C5EC0FFF52}"/>
              </a:ext>
            </a:extLst>
          </p:cNvPr>
          <p:cNvSpPr/>
          <p:nvPr/>
        </p:nvSpPr>
        <p:spPr>
          <a:xfrm>
            <a:off x="5611220" y="2330648"/>
            <a:ext cx="625542" cy="56663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909C022A-3454-4342-8214-6B280C5843F8}"/>
              </a:ext>
            </a:extLst>
          </p:cNvPr>
          <p:cNvSpPr/>
          <p:nvPr/>
        </p:nvSpPr>
        <p:spPr>
          <a:xfrm>
            <a:off x="5747408" y="2465783"/>
            <a:ext cx="336954" cy="31318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" name="Conector drept 5">
            <a:extLst>
              <a:ext uri="{FF2B5EF4-FFF2-40B4-BE49-F238E27FC236}">
                <a16:creationId xmlns:a16="http://schemas.microsoft.com/office/drawing/2014/main" id="{4E3B60C4-B5C8-4C49-8BD4-6D74DD32058F}"/>
              </a:ext>
            </a:extLst>
          </p:cNvPr>
          <p:cNvCxnSpPr>
            <a:cxnSpLocks/>
          </p:cNvCxnSpPr>
          <p:nvPr/>
        </p:nvCxnSpPr>
        <p:spPr>
          <a:xfrm>
            <a:off x="5780844" y="3223958"/>
            <a:ext cx="294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reptunghi 6">
            <a:extLst>
              <a:ext uri="{FF2B5EF4-FFF2-40B4-BE49-F238E27FC236}">
                <a16:creationId xmlns:a16="http://schemas.microsoft.com/office/drawing/2014/main" id="{B2A172EF-84A3-4F50-A0AA-5B4A635B9AE9}"/>
              </a:ext>
            </a:extLst>
          </p:cNvPr>
          <p:cNvSpPr/>
          <p:nvPr/>
        </p:nvSpPr>
        <p:spPr>
          <a:xfrm>
            <a:off x="6222804" y="3044728"/>
            <a:ext cx="15974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R1=  +1</a:t>
            </a:r>
          </a:p>
        </p:txBody>
      </p:sp>
      <p:cxnSp>
        <p:nvCxnSpPr>
          <p:cNvPr id="8" name="Conector drept cu săgeată 7">
            <a:extLst>
              <a:ext uri="{FF2B5EF4-FFF2-40B4-BE49-F238E27FC236}">
                <a16:creationId xmlns:a16="http://schemas.microsoft.com/office/drawing/2014/main" id="{7E5AE261-220C-4CBB-8EE3-E7AC1762DAC5}"/>
              </a:ext>
            </a:extLst>
          </p:cNvPr>
          <p:cNvCxnSpPr>
            <a:cxnSpLocks/>
          </p:cNvCxnSpPr>
          <p:nvPr/>
        </p:nvCxnSpPr>
        <p:spPr>
          <a:xfrm flipV="1">
            <a:off x="7091040" y="3115996"/>
            <a:ext cx="0" cy="2336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reptunghi 8">
            <a:extLst>
              <a:ext uri="{FF2B5EF4-FFF2-40B4-BE49-F238E27FC236}">
                <a16:creationId xmlns:a16="http://schemas.microsoft.com/office/drawing/2014/main" id="{E7A7FAE8-6D44-41DC-A778-76A619809C87}"/>
              </a:ext>
            </a:extLst>
          </p:cNvPr>
          <p:cNvSpPr/>
          <p:nvPr/>
        </p:nvSpPr>
        <p:spPr>
          <a:xfrm>
            <a:off x="7444378" y="3052045"/>
            <a:ext cx="905285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COUNT++</a:t>
            </a:r>
          </a:p>
        </p:txBody>
      </p:sp>
      <p:cxnSp>
        <p:nvCxnSpPr>
          <p:cNvPr id="10" name="Conector drept 9">
            <a:extLst>
              <a:ext uri="{FF2B5EF4-FFF2-40B4-BE49-F238E27FC236}">
                <a16:creationId xmlns:a16="http://schemas.microsoft.com/office/drawing/2014/main" id="{CEE1318D-822E-4C05-A93E-F86E4BD70A77}"/>
              </a:ext>
            </a:extLst>
          </p:cNvPr>
          <p:cNvCxnSpPr>
            <a:cxnSpLocks/>
          </p:cNvCxnSpPr>
          <p:nvPr/>
        </p:nvCxnSpPr>
        <p:spPr>
          <a:xfrm>
            <a:off x="5928164" y="2897283"/>
            <a:ext cx="0" cy="6567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reptunghi 10">
            <a:extLst>
              <a:ext uri="{FF2B5EF4-FFF2-40B4-BE49-F238E27FC236}">
                <a16:creationId xmlns:a16="http://schemas.microsoft.com/office/drawing/2014/main" id="{88BB263A-3933-4054-AE3B-398F6630EC71}"/>
              </a:ext>
            </a:extLst>
          </p:cNvPr>
          <p:cNvSpPr/>
          <p:nvPr/>
        </p:nvSpPr>
        <p:spPr>
          <a:xfrm>
            <a:off x="5393336" y="3048473"/>
            <a:ext cx="378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12" name="Dreptunghi 11">
            <a:extLst>
              <a:ext uri="{FF2B5EF4-FFF2-40B4-BE49-F238E27FC236}">
                <a16:creationId xmlns:a16="http://schemas.microsoft.com/office/drawing/2014/main" id="{19EFDA5A-BAD1-44DB-AEF1-E641FCD2C912}"/>
              </a:ext>
            </a:extLst>
          </p:cNvPr>
          <p:cNvSpPr/>
          <p:nvPr/>
        </p:nvSpPr>
        <p:spPr>
          <a:xfrm>
            <a:off x="5611220" y="3568355"/>
            <a:ext cx="625542" cy="56663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13" name="Conector drept 12">
            <a:extLst>
              <a:ext uri="{FF2B5EF4-FFF2-40B4-BE49-F238E27FC236}">
                <a16:creationId xmlns:a16="http://schemas.microsoft.com/office/drawing/2014/main" id="{1A269C42-3629-411F-B017-EB1DC840A31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245109" y="3837349"/>
            <a:ext cx="261600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reptunghi 13">
            <a:extLst>
              <a:ext uri="{FF2B5EF4-FFF2-40B4-BE49-F238E27FC236}">
                <a16:creationId xmlns:a16="http://schemas.microsoft.com/office/drawing/2014/main" id="{327BBF56-743B-4356-B707-A7AD1B8800CB}"/>
              </a:ext>
            </a:extLst>
          </p:cNvPr>
          <p:cNvSpPr/>
          <p:nvPr/>
        </p:nvSpPr>
        <p:spPr>
          <a:xfrm>
            <a:off x="6506709" y="3554032"/>
            <a:ext cx="1776155" cy="566634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 </a:t>
            </a:r>
            <a:r>
              <a:rPr lang="en-US" sz="1400" dirty="0" err="1">
                <a:solidFill>
                  <a:schemeClr val="tx1"/>
                </a:solidFill>
              </a:rPr>
              <a:t>persoana</a:t>
            </a:r>
            <a:r>
              <a:rPr lang="en-US" sz="1400" dirty="0">
                <a:solidFill>
                  <a:schemeClr val="tx1"/>
                </a:solidFill>
              </a:rPr>
              <a:t> in camera</a:t>
            </a:r>
          </a:p>
        </p:txBody>
      </p:sp>
      <p:cxnSp>
        <p:nvCxnSpPr>
          <p:cNvPr id="18" name="Conector drept 17">
            <a:extLst>
              <a:ext uri="{FF2B5EF4-FFF2-40B4-BE49-F238E27FC236}">
                <a16:creationId xmlns:a16="http://schemas.microsoft.com/office/drawing/2014/main" id="{D900B2A1-ECFC-4271-95DC-B9339F7CE656}"/>
              </a:ext>
            </a:extLst>
          </p:cNvPr>
          <p:cNvCxnSpPr>
            <a:cxnSpLocks/>
          </p:cNvCxnSpPr>
          <p:nvPr/>
        </p:nvCxnSpPr>
        <p:spPr>
          <a:xfrm>
            <a:off x="5773752" y="4477686"/>
            <a:ext cx="294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rept 18">
            <a:extLst>
              <a:ext uri="{FF2B5EF4-FFF2-40B4-BE49-F238E27FC236}">
                <a16:creationId xmlns:a16="http://schemas.microsoft.com/office/drawing/2014/main" id="{3E888038-A89A-4F8D-9209-66F7838F43CE}"/>
              </a:ext>
            </a:extLst>
          </p:cNvPr>
          <p:cNvCxnSpPr>
            <a:cxnSpLocks/>
          </p:cNvCxnSpPr>
          <p:nvPr/>
        </p:nvCxnSpPr>
        <p:spPr>
          <a:xfrm>
            <a:off x="5921072" y="4151011"/>
            <a:ext cx="0" cy="6567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reptunghi 19">
            <a:extLst>
              <a:ext uri="{FF2B5EF4-FFF2-40B4-BE49-F238E27FC236}">
                <a16:creationId xmlns:a16="http://schemas.microsoft.com/office/drawing/2014/main" id="{39674995-B6DF-4B9B-85A5-B2E48A835255}"/>
              </a:ext>
            </a:extLst>
          </p:cNvPr>
          <p:cNvSpPr/>
          <p:nvPr/>
        </p:nvSpPr>
        <p:spPr>
          <a:xfrm>
            <a:off x="5386244" y="4302201"/>
            <a:ext cx="378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t3</a:t>
            </a:r>
          </a:p>
        </p:txBody>
      </p:sp>
      <p:cxnSp>
        <p:nvCxnSpPr>
          <p:cNvPr id="21" name="Conector drept 20">
            <a:extLst>
              <a:ext uri="{FF2B5EF4-FFF2-40B4-BE49-F238E27FC236}">
                <a16:creationId xmlns:a16="http://schemas.microsoft.com/office/drawing/2014/main" id="{14A99F7D-0F9D-4AD3-972C-D0562A73EE6F}"/>
              </a:ext>
            </a:extLst>
          </p:cNvPr>
          <p:cNvCxnSpPr>
            <a:cxnSpLocks/>
          </p:cNvCxnSpPr>
          <p:nvPr/>
        </p:nvCxnSpPr>
        <p:spPr>
          <a:xfrm>
            <a:off x="5215783" y="3721016"/>
            <a:ext cx="0" cy="2739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rept 21">
            <a:extLst>
              <a:ext uri="{FF2B5EF4-FFF2-40B4-BE49-F238E27FC236}">
                <a16:creationId xmlns:a16="http://schemas.microsoft.com/office/drawing/2014/main" id="{4C736DFE-018A-4ADC-B56E-B4592D43B8AA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875915" y="3851673"/>
            <a:ext cx="735305" cy="134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reptunghi 22">
            <a:extLst>
              <a:ext uri="{FF2B5EF4-FFF2-40B4-BE49-F238E27FC236}">
                <a16:creationId xmlns:a16="http://schemas.microsoft.com/office/drawing/2014/main" id="{E47ACA47-3A5E-4754-89B7-DB6298F76E7E}"/>
              </a:ext>
            </a:extLst>
          </p:cNvPr>
          <p:cNvSpPr/>
          <p:nvPr/>
        </p:nvSpPr>
        <p:spPr>
          <a:xfrm>
            <a:off x="5004905" y="3397160"/>
            <a:ext cx="378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29" name="Dreptunghi 28">
            <a:extLst>
              <a:ext uri="{FF2B5EF4-FFF2-40B4-BE49-F238E27FC236}">
                <a16:creationId xmlns:a16="http://schemas.microsoft.com/office/drawing/2014/main" id="{2FBC9F8C-D5E3-47A5-8052-72B455389361}"/>
              </a:ext>
            </a:extLst>
          </p:cNvPr>
          <p:cNvSpPr/>
          <p:nvPr/>
        </p:nvSpPr>
        <p:spPr>
          <a:xfrm>
            <a:off x="3294994" y="3071557"/>
            <a:ext cx="1293247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R2=  -1</a:t>
            </a:r>
          </a:p>
        </p:txBody>
      </p:sp>
      <p:cxnSp>
        <p:nvCxnSpPr>
          <p:cNvPr id="30" name="Conector drept cu săgeată 29">
            <a:extLst>
              <a:ext uri="{FF2B5EF4-FFF2-40B4-BE49-F238E27FC236}">
                <a16:creationId xmlns:a16="http://schemas.microsoft.com/office/drawing/2014/main" id="{F0370EE9-0107-4A10-8E4C-006D9523D164}"/>
              </a:ext>
            </a:extLst>
          </p:cNvPr>
          <p:cNvCxnSpPr>
            <a:cxnSpLocks/>
          </p:cNvCxnSpPr>
          <p:nvPr/>
        </p:nvCxnSpPr>
        <p:spPr>
          <a:xfrm flipV="1">
            <a:off x="4026275" y="3132914"/>
            <a:ext cx="0" cy="2336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reptunghi 30">
            <a:extLst>
              <a:ext uri="{FF2B5EF4-FFF2-40B4-BE49-F238E27FC236}">
                <a16:creationId xmlns:a16="http://schemas.microsoft.com/office/drawing/2014/main" id="{D42ECDFA-B1F4-4B50-A496-447EB68F88B5}"/>
              </a:ext>
            </a:extLst>
          </p:cNvPr>
          <p:cNvSpPr/>
          <p:nvPr/>
        </p:nvSpPr>
        <p:spPr>
          <a:xfrm>
            <a:off x="4373502" y="3071557"/>
            <a:ext cx="905285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COUNT--</a:t>
            </a:r>
          </a:p>
        </p:txBody>
      </p:sp>
      <p:sp>
        <p:nvSpPr>
          <p:cNvPr id="32" name="Dreptunghi 31">
            <a:extLst>
              <a:ext uri="{FF2B5EF4-FFF2-40B4-BE49-F238E27FC236}">
                <a16:creationId xmlns:a16="http://schemas.microsoft.com/office/drawing/2014/main" id="{34EABE05-0BBF-4361-8264-3A7A1790BD77}"/>
              </a:ext>
            </a:extLst>
          </p:cNvPr>
          <p:cNvSpPr/>
          <p:nvPr/>
        </p:nvSpPr>
        <p:spPr>
          <a:xfrm>
            <a:off x="6075484" y="4303565"/>
            <a:ext cx="1668055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R3=  +1</a:t>
            </a:r>
          </a:p>
        </p:txBody>
      </p:sp>
      <p:cxnSp>
        <p:nvCxnSpPr>
          <p:cNvPr id="33" name="Conector drept cu săgeată 32">
            <a:extLst>
              <a:ext uri="{FF2B5EF4-FFF2-40B4-BE49-F238E27FC236}">
                <a16:creationId xmlns:a16="http://schemas.microsoft.com/office/drawing/2014/main" id="{0500E433-F8F9-4786-A827-2B55383DBB08}"/>
              </a:ext>
            </a:extLst>
          </p:cNvPr>
          <p:cNvCxnSpPr>
            <a:cxnSpLocks/>
          </p:cNvCxnSpPr>
          <p:nvPr/>
        </p:nvCxnSpPr>
        <p:spPr>
          <a:xfrm flipV="1">
            <a:off x="7014299" y="4374833"/>
            <a:ext cx="0" cy="2336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reptunghi 33">
            <a:extLst>
              <a:ext uri="{FF2B5EF4-FFF2-40B4-BE49-F238E27FC236}">
                <a16:creationId xmlns:a16="http://schemas.microsoft.com/office/drawing/2014/main" id="{BA972F6C-E4EA-420C-BCE1-1BB5BD49D5A1}"/>
              </a:ext>
            </a:extLst>
          </p:cNvPr>
          <p:cNvSpPr/>
          <p:nvPr/>
        </p:nvSpPr>
        <p:spPr>
          <a:xfrm>
            <a:off x="7367637" y="4310882"/>
            <a:ext cx="905285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COUNT++</a:t>
            </a:r>
          </a:p>
        </p:txBody>
      </p:sp>
      <p:sp>
        <p:nvSpPr>
          <p:cNvPr id="25" name="Dreptunghi 24">
            <a:extLst>
              <a:ext uri="{FF2B5EF4-FFF2-40B4-BE49-F238E27FC236}">
                <a16:creationId xmlns:a16="http://schemas.microsoft.com/office/drawing/2014/main" id="{749E86BE-E4AD-4F3A-818C-3537870A28F6}"/>
              </a:ext>
            </a:extLst>
          </p:cNvPr>
          <p:cNvSpPr/>
          <p:nvPr/>
        </p:nvSpPr>
        <p:spPr>
          <a:xfrm>
            <a:off x="6573508" y="2349184"/>
            <a:ext cx="2827939" cy="566634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Stare de </a:t>
            </a:r>
            <a:r>
              <a:rPr lang="en-US" sz="1400" dirty="0" err="1">
                <a:solidFill>
                  <a:schemeClr val="tx1"/>
                </a:solidFill>
              </a:rPr>
              <a:t>asteptare</a:t>
            </a:r>
            <a:r>
              <a:rPr lang="en-US" sz="1400" dirty="0">
                <a:solidFill>
                  <a:schemeClr val="tx1"/>
                </a:solidFill>
              </a:rPr>
              <a:t>, 0 pers in camera</a:t>
            </a:r>
          </a:p>
        </p:txBody>
      </p:sp>
      <p:cxnSp>
        <p:nvCxnSpPr>
          <p:cNvPr id="26" name="Conector drept 25">
            <a:extLst>
              <a:ext uri="{FF2B5EF4-FFF2-40B4-BE49-F238E27FC236}">
                <a16:creationId xmlns:a16="http://schemas.microsoft.com/office/drawing/2014/main" id="{F417851C-4BC8-476D-8354-5F41847F591B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6245109" y="2632501"/>
            <a:ext cx="328399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rept cu săgeată 15">
            <a:extLst>
              <a:ext uri="{FF2B5EF4-FFF2-40B4-BE49-F238E27FC236}">
                <a16:creationId xmlns:a16="http://schemas.microsoft.com/office/drawing/2014/main" id="{DB6B71CB-401A-46EE-9A82-1500FBE83B05}"/>
              </a:ext>
            </a:extLst>
          </p:cNvPr>
          <p:cNvCxnSpPr/>
          <p:nvPr/>
        </p:nvCxnSpPr>
        <p:spPr>
          <a:xfrm flipV="1">
            <a:off x="4875915" y="2632501"/>
            <a:ext cx="628240" cy="121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228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rept 3">
            <a:extLst>
              <a:ext uri="{FF2B5EF4-FFF2-40B4-BE49-F238E27FC236}">
                <a16:creationId xmlns:a16="http://schemas.microsoft.com/office/drawing/2014/main" id="{BAFC771F-4508-4BCC-87C5-EC918E204354}"/>
              </a:ext>
            </a:extLst>
          </p:cNvPr>
          <p:cNvCxnSpPr/>
          <p:nvPr/>
        </p:nvCxnSpPr>
        <p:spPr>
          <a:xfrm>
            <a:off x="5562747" y="1173218"/>
            <a:ext cx="294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reptunghi 4">
            <a:extLst>
              <a:ext uri="{FF2B5EF4-FFF2-40B4-BE49-F238E27FC236}">
                <a16:creationId xmlns:a16="http://schemas.microsoft.com/office/drawing/2014/main" id="{6B01F7DB-A008-4A31-9791-8A7ED6A4804B}"/>
              </a:ext>
            </a:extLst>
          </p:cNvPr>
          <p:cNvSpPr/>
          <p:nvPr/>
        </p:nvSpPr>
        <p:spPr>
          <a:xfrm>
            <a:off x="5381681" y="237252"/>
            <a:ext cx="625542" cy="56663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DB91AB5F-6470-4981-9B82-F6D5DF4B8774}"/>
              </a:ext>
            </a:extLst>
          </p:cNvPr>
          <p:cNvSpPr/>
          <p:nvPr/>
        </p:nvSpPr>
        <p:spPr>
          <a:xfrm>
            <a:off x="5517869" y="372387"/>
            <a:ext cx="336954" cy="31318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7" name="Conector drept 6">
            <a:extLst>
              <a:ext uri="{FF2B5EF4-FFF2-40B4-BE49-F238E27FC236}">
                <a16:creationId xmlns:a16="http://schemas.microsoft.com/office/drawing/2014/main" id="{D0D39794-1AD8-4023-900A-37E649C175E4}"/>
              </a:ext>
            </a:extLst>
          </p:cNvPr>
          <p:cNvCxnSpPr>
            <a:cxnSpLocks/>
          </p:cNvCxnSpPr>
          <p:nvPr/>
        </p:nvCxnSpPr>
        <p:spPr>
          <a:xfrm>
            <a:off x="5715100" y="844843"/>
            <a:ext cx="0" cy="6567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reptunghi 7">
            <a:extLst>
              <a:ext uri="{FF2B5EF4-FFF2-40B4-BE49-F238E27FC236}">
                <a16:creationId xmlns:a16="http://schemas.microsoft.com/office/drawing/2014/main" id="{1D83AB3C-A76B-4A72-8D87-E25E03456701}"/>
              </a:ext>
            </a:extLst>
          </p:cNvPr>
          <p:cNvSpPr/>
          <p:nvPr/>
        </p:nvSpPr>
        <p:spPr>
          <a:xfrm>
            <a:off x="5867454" y="990337"/>
            <a:ext cx="1756634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R1=  START</a:t>
            </a:r>
          </a:p>
        </p:txBody>
      </p:sp>
      <p:cxnSp>
        <p:nvCxnSpPr>
          <p:cNvPr id="9" name="Conector drept cu săgeată 8">
            <a:extLst>
              <a:ext uri="{FF2B5EF4-FFF2-40B4-BE49-F238E27FC236}">
                <a16:creationId xmlns:a16="http://schemas.microsoft.com/office/drawing/2014/main" id="{22B2EA66-D2BD-4BCA-AE57-A04565C4CA52}"/>
              </a:ext>
            </a:extLst>
          </p:cNvPr>
          <p:cNvCxnSpPr>
            <a:cxnSpLocks/>
          </p:cNvCxnSpPr>
          <p:nvPr/>
        </p:nvCxnSpPr>
        <p:spPr>
          <a:xfrm flipV="1">
            <a:off x="6602892" y="1053549"/>
            <a:ext cx="0" cy="2336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reptunghi 9">
            <a:extLst>
              <a:ext uri="{FF2B5EF4-FFF2-40B4-BE49-F238E27FC236}">
                <a16:creationId xmlns:a16="http://schemas.microsoft.com/office/drawing/2014/main" id="{2F0FC97F-8213-42CC-8C9E-F67D6CDB49A0}"/>
              </a:ext>
            </a:extLst>
          </p:cNvPr>
          <p:cNvSpPr/>
          <p:nvPr/>
        </p:nvSpPr>
        <p:spPr>
          <a:xfrm>
            <a:off x="7394786" y="997026"/>
            <a:ext cx="96474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V1=1</a:t>
            </a:r>
          </a:p>
        </p:txBody>
      </p:sp>
      <p:sp>
        <p:nvSpPr>
          <p:cNvPr id="12" name="Dreptunghi 11">
            <a:extLst>
              <a:ext uri="{FF2B5EF4-FFF2-40B4-BE49-F238E27FC236}">
                <a16:creationId xmlns:a16="http://schemas.microsoft.com/office/drawing/2014/main" id="{6E3D048D-538A-489E-96C6-886911B37013}"/>
              </a:ext>
            </a:extLst>
          </p:cNvPr>
          <p:cNvSpPr/>
          <p:nvPr/>
        </p:nvSpPr>
        <p:spPr>
          <a:xfrm>
            <a:off x="5536889" y="1501593"/>
            <a:ext cx="409430" cy="328374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F76AFF79-0FEF-4AE6-9680-C8AD83FB44BE}"/>
              </a:ext>
            </a:extLst>
          </p:cNvPr>
          <p:cNvSpPr/>
          <p:nvPr/>
        </p:nvSpPr>
        <p:spPr>
          <a:xfrm>
            <a:off x="6541055" y="1501593"/>
            <a:ext cx="2496412" cy="32837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Umplere</a:t>
            </a:r>
            <a:r>
              <a:rPr lang="en-US" sz="1400" dirty="0">
                <a:solidFill>
                  <a:schemeClr val="tx1"/>
                </a:solidFill>
              </a:rPr>
              <a:t> cu </a:t>
            </a:r>
            <a:r>
              <a:rPr lang="en-US" sz="1400" dirty="0" err="1">
                <a:solidFill>
                  <a:schemeClr val="tx1"/>
                </a:solidFill>
              </a:rPr>
              <a:t>substanta</a:t>
            </a:r>
            <a:r>
              <a:rPr lang="en-US" sz="1400" dirty="0">
                <a:solidFill>
                  <a:schemeClr val="tx1"/>
                </a:solidFill>
              </a:rPr>
              <a:t> din R1</a:t>
            </a:r>
          </a:p>
        </p:txBody>
      </p:sp>
      <p:cxnSp>
        <p:nvCxnSpPr>
          <p:cNvPr id="14" name="Conector drept 13">
            <a:extLst>
              <a:ext uri="{FF2B5EF4-FFF2-40B4-BE49-F238E27FC236}">
                <a16:creationId xmlns:a16="http://schemas.microsoft.com/office/drawing/2014/main" id="{95D5CE91-89A1-4F17-BD74-DA51ED3252E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946319" y="1665780"/>
            <a:ext cx="5947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rept 23">
            <a:extLst>
              <a:ext uri="{FF2B5EF4-FFF2-40B4-BE49-F238E27FC236}">
                <a16:creationId xmlns:a16="http://schemas.microsoft.com/office/drawing/2014/main" id="{9107A428-8A07-485A-900A-878579D62493}"/>
              </a:ext>
            </a:extLst>
          </p:cNvPr>
          <p:cNvCxnSpPr/>
          <p:nvPr/>
        </p:nvCxnSpPr>
        <p:spPr>
          <a:xfrm>
            <a:off x="5562747" y="2158342"/>
            <a:ext cx="294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rept 24">
            <a:extLst>
              <a:ext uri="{FF2B5EF4-FFF2-40B4-BE49-F238E27FC236}">
                <a16:creationId xmlns:a16="http://schemas.microsoft.com/office/drawing/2014/main" id="{5E3A48D9-417F-4F86-9662-1D9E241A3BA0}"/>
              </a:ext>
            </a:extLst>
          </p:cNvPr>
          <p:cNvCxnSpPr>
            <a:cxnSpLocks/>
          </p:cNvCxnSpPr>
          <p:nvPr/>
        </p:nvCxnSpPr>
        <p:spPr>
          <a:xfrm>
            <a:off x="5715100" y="1829967"/>
            <a:ext cx="0" cy="6567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reptunghi 25">
            <a:extLst>
              <a:ext uri="{FF2B5EF4-FFF2-40B4-BE49-F238E27FC236}">
                <a16:creationId xmlns:a16="http://schemas.microsoft.com/office/drawing/2014/main" id="{EF10BD76-5887-4D37-BFE2-A1598CED1AD3}"/>
              </a:ext>
            </a:extLst>
          </p:cNvPr>
          <p:cNvSpPr/>
          <p:nvPr/>
        </p:nvSpPr>
        <p:spPr>
          <a:xfrm>
            <a:off x="5990860" y="1975463"/>
            <a:ext cx="1275779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R2=  L1</a:t>
            </a:r>
          </a:p>
        </p:txBody>
      </p:sp>
      <p:cxnSp>
        <p:nvCxnSpPr>
          <p:cNvPr id="27" name="Conector drept cu săgeată 26">
            <a:extLst>
              <a:ext uri="{FF2B5EF4-FFF2-40B4-BE49-F238E27FC236}">
                <a16:creationId xmlns:a16="http://schemas.microsoft.com/office/drawing/2014/main" id="{3D84E669-2516-4205-B16A-E6133E9E49F7}"/>
              </a:ext>
            </a:extLst>
          </p:cNvPr>
          <p:cNvCxnSpPr>
            <a:cxnSpLocks/>
          </p:cNvCxnSpPr>
          <p:nvPr/>
        </p:nvCxnSpPr>
        <p:spPr>
          <a:xfrm flipV="1">
            <a:off x="6699771" y="2041502"/>
            <a:ext cx="0" cy="2336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reptunghi 27">
            <a:extLst>
              <a:ext uri="{FF2B5EF4-FFF2-40B4-BE49-F238E27FC236}">
                <a16:creationId xmlns:a16="http://schemas.microsoft.com/office/drawing/2014/main" id="{A148EEA8-CEC2-4D2A-A739-9F1BB6187B8A}"/>
              </a:ext>
            </a:extLst>
          </p:cNvPr>
          <p:cNvSpPr/>
          <p:nvPr/>
        </p:nvSpPr>
        <p:spPr>
          <a:xfrm>
            <a:off x="7141718" y="2018849"/>
            <a:ext cx="1007977" cy="322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V2=Mix=1</a:t>
            </a:r>
          </a:p>
        </p:txBody>
      </p:sp>
      <p:sp>
        <p:nvSpPr>
          <p:cNvPr id="30" name="Dreptunghi 29">
            <a:extLst>
              <a:ext uri="{FF2B5EF4-FFF2-40B4-BE49-F238E27FC236}">
                <a16:creationId xmlns:a16="http://schemas.microsoft.com/office/drawing/2014/main" id="{3300DD6E-26FE-47E1-965A-FD192D946D57}"/>
              </a:ext>
            </a:extLst>
          </p:cNvPr>
          <p:cNvSpPr/>
          <p:nvPr/>
        </p:nvSpPr>
        <p:spPr>
          <a:xfrm>
            <a:off x="5517869" y="2486718"/>
            <a:ext cx="409430" cy="328374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1" name="Dreptunghi 30">
            <a:extLst>
              <a:ext uri="{FF2B5EF4-FFF2-40B4-BE49-F238E27FC236}">
                <a16:creationId xmlns:a16="http://schemas.microsoft.com/office/drawing/2014/main" id="{42DDE2A4-FBCA-4742-8F5C-8D2DB4CA2CED}"/>
              </a:ext>
            </a:extLst>
          </p:cNvPr>
          <p:cNvSpPr/>
          <p:nvPr/>
        </p:nvSpPr>
        <p:spPr>
          <a:xfrm>
            <a:off x="6522035" y="2486718"/>
            <a:ext cx="5010058" cy="32837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Umplere</a:t>
            </a:r>
            <a:r>
              <a:rPr lang="en-US" sz="1400" dirty="0">
                <a:solidFill>
                  <a:schemeClr val="tx1"/>
                </a:solidFill>
              </a:rPr>
              <a:t> cu </a:t>
            </a:r>
            <a:r>
              <a:rPr lang="en-US" sz="1400" dirty="0" err="1">
                <a:solidFill>
                  <a:schemeClr val="tx1"/>
                </a:solidFill>
              </a:rPr>
              <a:t>substanta</a:t>
            </a:r>
            <a:r>
              <a:rPr lang="en-US" sz="1400" dirty="0">
                <a:solidFill>
                  <a:schemeClr val="tx1"/>
                </a:solidFill>
              </a:rPr>
              <a:t> din R1 </a:t>
            </a:r>
            <a:r>
              <a:rPr lang="en-US" sz="1400" dirty="0" err="1">
                <a:solidFill>
                  <a:schemeClr val="tx1"/>
                </a:solidFill>
              </a:rPr>
              <a:t>si</a:t>
            </a:r>
            <a:r>
              <a:rPr lang="en-US" sz="1400" dirty="0">
                <a:solidFill>
                  <a:schemeClr val="tx1"/>
                </a:solidFill>
              </a:rPr>
              <a:t> R2, </a:t>
            </a:r>
            <a:r>
              <a:rPr lang="en-US" sz="1400" dirty="0" err="1">
                <a:solidFill>
                  <a:schemeClr val="tx1"/>
                </a:solidFill>
              </a:rPr>
              <a:t>si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amestecam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substantele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Conector drept 31">
            <a:extLst>
              <a:ext uri="{FF2B5EF4-FFF2-40B4-BE49-F238E27FC236}">
                <a16:creationId xmlns:a16="http://schemas.microsoft.com/office/drawing/2014/main" id="{5401D09A-299F-4F53-9492-378CCB9A932C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5927299" y="2650905"/>
            <a:ext cx="5947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reptunghi 33">
            <a:extLst>
              <a:ext uri="{FF2B5EF4-FFF2-40B4-BE49-F238E27FC236}">
                <a16:creationId xmlns:a16="http://schemas.microsoft.com/office/drawing/2014/main" id="{C1178BB2-B4A9-4535-95DA-18403C61019A}"/>
              </a:ext>
            </a:extLst>
          </p:cNvPr>
          <p:cNvSpPr/>
          <p:nvPr/>
        </p:nvSpPr>
        <p:spPr>
          <a:xfrm>
            <a:off x="5865939" y="2960587"/>
            <a:ext cx="1275779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R3=  L2</a:t>
            </a:r>
          </a:p>
        </p:txBody>
      </p:sp>
      <p:cxnSp>
        <p:nvCxnSpPr>
          <p:cNvPr id="35" name="Conector drept cu săgeată 34">
            <a:extLst>
              <a:ext uri="{FF2B5EF4-FFF2-40B4-BE49-F238E27FC236}">
                <a16:creationId xmlns:a16="http://schemas.microsoft.com/office/drawing/2014/main" id="{C5948804-8157-4593-A7DB-964AF853ED9D}"/>
              </a:ext>
            </a:extLst>
          </p:cNvPr>
          <p:cNvCxnSpPr>
            <a:cxnSpLocks/>
          </p:cNvCxnSpPr>
          <p:nvPr/>
        </p:nvCxnSpPr>
        <p:spPr>
          <a:xfrm flipV="1">
            <a:off x="6574850" y="3026626"/>
            <a:ext cx="0" cy="2336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reptunghi 35">
            <a:extLst>
              <a:ext uri="{FF2B5EF4-FFF2-40B4-BE49-F238E27FC236}">
                <a16:creationId xmlns:a16="http://schemas.microsoft.com/office/drawing/2014/main" id="{3F7BCDB8-0510-415B-AC2A-C355E6CD3D16}"/>
              </a:ext>
            </a:extLst>
          </p:cNvPr>
          <p:cNvSpPr/>
          <p:nvPr/>
        </p:nvSpPr>
        <p:spPr>
          <a:xfrm>
            <a:off x="7016798" y="3003973"/>
            <a:ext cx="2020670" cy="322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V1=V2=MIX=0, Tim(1h)=V3=1</a:t>
            </a:r>
          </a:p>
        </p:txBody>
      </p:sp>
      <p:cxnSp>
        <p:nvCxnSpPr>
          <p:cNvPr id="37" name="Conector drept 36">
            <a:extLst>
              <a:ext uri="{FF2B5EF4-FFF2-40B4-BE49-F238E27FC236}">
                <a16:creationId xmlns:a16="http://schemas.microsoft.com/office/drawing/2014/main" id="{18E188A3-0E12-4983-86D1-752C3578A28B}"/>
              </a:ext>
            </a:extLst>
          </p:cNvPr>
          <p:cNvCxnSpPr/>
          <p:nvPr/>
        </p:nvCxnSpPr>
        <p:spPr>
          <a:xfrm>
            <a:off x="5562747" y="3143467"/>
            <a:ext cx="294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rept 37">
            <a:extLst>
              <a:ext uri="{FF2B5EF4-FFF2-40B4-BE49-F238E27FC236}">
                <a16:creationId xmlns:a16="http://schemas.microsoft.com/office/drawing/2014/main" id="{7CA63E8A-4D01-4CD1-96F5-D88838F8982E}"/>
              </a:ext>
            </a:extLst>
          </p:cNvPr>
          <p:cNvCxnSpPr>
            <a:cxnSpLocks/>
          </p:cNvCxnSpPr>
          <p:nvPr/>
        </p:nvCxnSpPr>
        <p:spPr>
          <a:xfrm>
            <a:off x="5715100" y="2815092"/>
            <a:ext cx="0" cy="6567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reptunghi 38">
            <a:extLst>
              <a:ext uri="{FF2B5EF4-FFF2-40B4-BE49-F238E27FC236}">
                <a16:creationId xmlns:a16="http://schemas.microsoft.com/office/drawing/2014/main" id="{9D9C82E2-134B-4870-99B7-0BFDE84B595A}"/>
              </a:ext>
            </a:extLst>
          </p:cNvPr>
          <p:cNvSpPr/>
          <p:nvPr/>
        </p:nvSpPr>
        <p:spPr>
          <a:xfrm>
            <a:off x="5875654" y="4075698"/>
            <a:ext cx="625542" cy="56663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cxnSp>
        <p:nvCxnSpPr>
          <p:cNvPr id="40" name="Conector drept 39">
            <a:extLst>
              <a:ext uri="{FF2B5EF4-FFF2-40B4-BE49-F238E27FC236}">
                <a16:creationId xmlns:a16="http://schemas.microsoft.com/office/drawing/2014/main" id="{C89FDCA9-DDB9-455E-B0BD-B345C36228FC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 flipV="1">
            <a:off x="6501196" y="4359015"/>
            <a:ext cx="26160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reptunghi 40">
            <a:extLst>
              <a:ext uri="{FF2B5EF4-FFF2-40B4-BE49-F238E27FC236}">
                <a16:creationId xmlns:a16="http://schemas.microsoft.com/office/drawing/2014/main" id="{749590A1-EABA-4F18-B488-6E557DF3CF6A}"/>
              </a:ext>
            </a:extLst>
          </p:cNvPr>
          <p:cNvSpPr/>
          <p:nvPr/>
        </p:nvSpPr>
        <p:spPr>
          <a:xfrm>
            <a:off x="6762798" y="4075698"/>
            <a:ext cx="1275780" cy="566634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Golire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Conector drept 41">
            <a:extLst>
              <a:ext uri="{FF2B5EF4-FFF2-40B4-BE49-F238E27FC236}">
                <a16:creationId xmlns:a16="http://schemas.microsoft.com/office/drawing/2014/main" id="{242828AC-2CFD-49DF-BE73-4D543C26789E}"/>
              </a:ext>
            </a:extLst>
          </p:cNvPr>
          <p:cNvCxnSpPr>
            <a:cxnSpLocks/>
          </p:cNvCxnSpPr>
          <p:nvPr/>
        </p:nvCxnSpPr>
        <p:spPr>
          <a:xfrm>
            <a:off x="4929004" y="3636028"/>
            <a:ext cx="157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reptunghi 42">
            <a:extLst>
              <a:ext uri="{FF2B5EF4-FFF2-40B4-BE49-F238E27FC236}">
                <a16:creationId xmlns:a16="http://schemas.microsoft.com/office/drawing/2014/main" id="{77AE7379-759B-48A9-9AE1-F84538D01395}"/>
              </a:ext>
            </a:extLst>
          </p:cNvPr>
          <p:cNvSpPr/>
          <p:nvPr/>
        </p:nvSpPr>
        <p:spPr>
          <a:xfrm>
            <a:off x="4929004" y="4075698"/>
            <a:ext cx="625542" cy="56663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cxnSp>
        <p:nvCxnSpPr>
          <p:cNvPr id="44" name="Conector drept 43">
            <a:extLst>
              <a:ext uri="{FF2B5EF4-FFF2-40B4-BE49-F238E27FC236}">
                <a16:creationId xmlns:a16="http://schemas.microsoft.com/office/drawing/2014/main" id="{384C51D1-8504-4DA8-8092-4973143315B1}"/>
              </a:ext>
            </a:extLst>
          </p:cNvPr>
          <p:cNvCxnSpPr>
            <a:cxnSpLocks/>
            <a:stCxn id="43" idx="1"/>
            <a:endCxn id="45" idx="1"/>
          </p:cNvCxnSpPr>
          <p:nvPr/>
        </p:nvCxnSpPr>
        <p:spPr>
          <a:xfrm flipH="1">
            <a:off x="3604334" y="4359016"/>
            <a:ext cx="132467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reptunghi 44">
            <a:extLst>
              <a:ext uri="{FF2B5EF4-FFF2-40B4-BE49-F238E27FC236}">
                <a16:creationId xmlns:a16="http://schemas.microsoft.com/office/drawing/2014/main" id="{5AB0BABE-94E0-4513-8601-8B1E33153CD2}"/>
              </a:ext>
            </a:extLst>
          </p:cNvPr>
          <p:cNvSpPr/>
          <p:nvPr/>
        </p:nvSpPr>
        <p:spPr>
          <a:xfrm>
            <a:off x="3604334" y="4075699"/>
            <a:ext cx="1051588" cy="566634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TIM(1h)</a:t>
            </a:r>
          </a:p>
        </p:txBody>
      </p:sp>
      <p:cxnSp>
        <p:nvCxnSpPr>
          <p:cNvPr id="46" name="Conector drept 45">
            <a:extLst>
              <a:ext uri="{FF2B5EF4-FFF2-40B4-BE49-F238E27FC236}">
                <a16:creationId xmlns:a16="http://schemas.microsoft.com/office/drawing/2014/main" id="{8941DD82-F072-4832-A99C-6DB16642DE5C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5241775" y="3636028"/>
            <a:ext cx="0" cy="439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rept 46">
            <a:extLst>
              <a:ext uri="{FF2B5EF4-FFF2-40B4-BE49-F238E27FC236}">
                <a16:creationId xmlns:a16="http://schemas.microsoft.com/office/drawing/2014/main" id="{B547AE5D-05CE-423C-9999-93B445F445A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6188425" y="3636028"/>
            <a:ext cx="0" cy="439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rept 47">
            <a:extLst>
              <a:ext uri="{FF2B5EF4-FFF2-40B4-BE49-F238E27FC236}">
                <a16:creationId xmlns:a16="http://schemas.microsoft.com/office/drawing/2014/main" id="{4014C9D8-6067-4442-BE6A-012F4C7EBCF3}"/>
              </a:ext>
            </a:extLst>
          </p:cNvPr>
          <p:cNvCxnSpPr>
            <a:cxnSpLocks/>
          </p:cNvCxnSpPr>
          <p:nvPr/>
        </p:nvCxnSpPr>
        <p:spPr>
          <a:xfrm>
            <a:off x="4929004" y="3476637"/>
            <a:ext cx="157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rept 48">
            <a:extLst>
              <a:ext uri="{FF2B5EF4-FFF2-40B4-BE49-F238E27FC236}">
                <a16:creationId xmlns:a16="http://schemas.microsoft.com/office/drawing/2014/main" id="{D3C901F3-F573-40DA-BF56-E886E4E00382}"/>
              </a:ext>
            </a:extLst>
          </p:cNvPr>
          <p:cNvCxnSpPr>
            <a:cxnSpLocks/>
            <a:stCxn id="43" idx="2"/>
            <a:endCxn id="75" idx="0"/>
          </p:cNvCxnSpPr>
          <p:nvPr/>
        </p:nvCxnSpPr>
        <p:spPr>
          <a:xfrm>
            <a:off x="5241775" y="4642333"/>
            <a:ext cx="8201" cy="12208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rept 49">
            <a:extLst>
              <a:ext uri="{FF2B5EF4-FFF2-40B4-BE49-F238E27FC236}">
                <a16:creationId xmlns:a16="http://schemas.microsoft.com/office/drawing/2014/main" id="{B302E4E2-E037-4F4D-95DE-9FC31021220C}"/>
              </a:ext>
            </a:extLst>
          </p:cNvPr>
          <p:cNvCxnSpPr>
            <a:cxnSpLocks/>
          </p:cNvCxnSpPr>
          <p:nvPr/>
        </p:nvCxnSpPr>
        <p:spPr>
          <a:xfrm>
            <a:off x="5097576" y="5247415"/>
            <a:ext cx="304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rept 58">
            <a:extLst>
              <a:ext uri="{FF2B5EF4-FFF2-40B4-BE49-F238E27FC236}">
                <a16:creationId xmlns:a16="http://schemas.microsoft.com/office/drawing/2014/main" id="{0877C2BF-8677-4C97-A971-4520ED786165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188425" y="4642333"/>
            <a:ext cx="230704" cy="8694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rept 59">
            <a:extLst>
              <a:ext uri="{FF2B5EF4-FFF2-40B4-BE49-F238E27FC236}">
                <a16:creationId xmlns:a16="http://schemas.microsoft.com/office/drawing/2014/main" id="{7733CB53-1A49-4883-AEB3-A70BD723F22B}"/>
              </a:ext>
            </a:extLst>
          </p:cNvPr>
          <p:cNvCxnSpPr>
            <a:cxnSpLocks/>
          </p:cNvCxnSpPr>
          <p:nvPr/>
        </p:nvCxnSpPr>
        <p:spPr>
          <a:xfrm>
            <a:off x="6419129" y="5220781"/>
            <a:ext cx="0" cy="4690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Dreptunghi 60">
            <a:extLst>
              <a:ext uri="{FF2B5EF4-FFF2-40B4-BE49-F238E27FC236}">
                <a16:creationId xmlns:a16="http://schemas.microsoft.com/office/drawing/2014/main" id="{8D22AB74-8562-484A-BB51-98F2517E9F1C}"/>
              </a:ext>
            </a:extLst>
          </p:cNvPr>
          <p:cNvSpPr/>
          <p:nvPr/>
        </p:nvSpPr>
        <p:spPr>
          <a:xfrm>
            <a:off x="6389677" y="4851084"/>
            <a:ext cx="192870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R5=  L0*Tout</a:t>
            </a:r>
          </a:p>
        </p:txBody>
      </p:sp>
      <p:cxnSp>
        <p:nvCxnSpPr>
          <p:cNvPr id="62" name="Conector drept cu săgeată 61">
            <a:extLst>
              <a:ext uri="{FF2B5EF4-FFF2-40B4-BE49-F238E27FC236}">
                <a16:creationId xmlns:a16="http://schemas.microsoft.com/office/drawing/2014/main" id="{18BE6D97-B364-4107-B863-5526BD214F4F}"/>
              </a:ext>
            </a:extLst>
          </p:cNvPr>
          <p:cNvCxnSpPr>
            <a:cxnSpLocks/>
          </p:cNvCxnSpPr>
          <p:nvPr/>
        </p:nvCxnSpPr>
        <p:spPr>
          <a:xfrm flipV="1">
            <a:off x="7098588" y="4926001"/>
            <a:ext cx="0" cy="2336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reptunghi 62">
            <a:extLst>
              <a:ext uri="{FF2B5EF4-FFF2-40B4-BE49-F238E27FC236}">
                <a16:creationId xmlns:a16="http://schemas.microsoft.com/office/drawing/2014/main" id="{31C3A42F-73C5-4500-ACD0-167A18D9AA63}"/>
              </a:ext>
            </a:extLst>
          </p:cNvPr>
          <p:cNvSpPr/>
          <p:nvPr/>
        </p:nvSpPr>
        <p:spPr>
          <a:xfrm>
            <a:off x="8148441" y="4892245"/>
            <a:ext cx="1217497" cy="322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V3=Tim=0</a:t>
            </a:r>
          </a:p>
        </p:txBody>
      </p:sp>
      <p:cxnSp>
        <p:nvCxnSpPr>
          <p:cNvPr id="64" name="Conector drept 63">
            <a:extLst>
              <a:ext uri="{FF2B5EF4-FFF2-40B4-BE49-F238E27FC236}">
                <a16:creationId xmlns:a16="http://schemas.microsoft.com/office/drawing/2014/main" id="{CA3BCE6D-723B-4530-B78B-F661B72969AA}"/>
              </a:ext>
            </a:extLst>
          </p:cNvPr>
          <p:cNvCxnSpPr>
            <a:cxnSpLocks/>
          </p:cNvCxnSpPr>
          <p:nvPr/>
        </p:nvCxnSpPr>
        <p:spPr>
          <a:xfrm>
            <a:off x="7736197" y="4911167"/>
            <a:ext cx="1738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rept cu săgeată 65">
            <a:extLst>
              <a:ext uri="{FF2B5EF4-FFF2-40B4-BE49-F238E27FC236}">
                <a16:creationId xmlns:a16="http://schemas.microsoft.com/office/drawing/2014/main" id="{6E66D5BB-776F-428B-AF2E-E4B2C185035E}"/>
              </a:ext>
            </a:extLst>
          </p:cNvPr>
          <p:cNvCxnSpPr>
            <a:cxnSpLocks/>
          </p:cNvCxnSpPr>
          <p:nvPr/>
        </p:nvCxnSpPr>
        <p:spPr>
          <a:xfrm>
            <a:off x="6522035" y="5531133"/>
            <a:ext cx="3973355" cy="38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tăText 68">
            <a:extLst>
              <a:ext uri="{FF2B5EF4-FFF2-40B4-BE49-F238E27FC236}">
                <a16:creationId xmlns:a16="http://schemas.microsoft.com/office/drawing/2014/main" id="{4B6B20EE-EB45-4F0E-8198-2FD9BDB29BC8}"/>
              </a:ext>
            </a:extLst>
          </p:cNvPr>
          <p:cNvSpPr txBox="1"/>
          <p:nvPr/>
        </p:nvSpPr>
        <p:spPr>
          <a:xfrm>
            <a:off x="8840967" y="5161801"/>
            <a:ext cx="13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Stare </a:t>
            </a:r>
            <a:r>
              <a:rPr lang="en-US" dirty="0" err="1"/>
              <a:t>initiala</a:t>
            </a:r>
            <a:endParaRPr lang="en-US" dirty="0"/>
          </a:p>
        </p:txBody>
      </p:sp>
      <p:sp>
        <p:nvSpPr>
          <p:cNvPr id="70" name="Dreptunghi 69">
            <a:extLst>
              <a:ext uri="{FF2B5EF4-FFF2-40B4-BE49-F238E27FC236}">
                <a16:creationId xmlns:a16="http://schemas.microsoft.com/office/drawing/2014/main" id="{2C34517B-BCA9-4077-868B-0359A02AD38D}"/>
              </a:ext>
            </a:extLst>
          </p:cNvPr>
          <p:cNvSpPr/>
          <p:nvPr/>
        </p:nvSpPr>
        <p:spPr>
          <a:xfrm>
            <a:off x="3003970" y="4881655"/>
            <a:ext cx="2067709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R4=  Tout*L0</a:t>
            </a:r>
          </a:p>
        </p:txBody>
      </p:sp>
      <p:cxnSp>
        <p:nvCxnSpPr>
          <p:cNvPr id="71" name="Conector drept cu săgeată 70">
            <a:extLst>
              <a:ext uri="{FF2B5EF4-FFF2-40B4-BE49-F238E27FC236}">
                <a16:creationId xmlns:a16="http://schemas.microsoft.com/office/drawing/2014/main" id="{77E99353-7314-4AF3-832A-FB72B6ECC9E3}"/>
              </a:ext>
            </a:extLst>
          </p:cNvPr>
          <p:cNvCxnSpPr>
            <a:cxnSpLocks/>
          </p:cNvCxnSpPr>
          <p:nvPr/>
        </p:nvCxnSpPr>
        <p:spPr>
          <a:xfrm flipV="1">
            <a:off x="3791892" y="4948047"/>
            <a:ext cx="0" cy="2336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reptunghi 71">
            <a:extLst>
              <a:ext uri="{FF2B5EF4-FFF2-40B4-BE49-F238E27FC236}">
                <a16:creationId xmlns:a16="http://schemas.microsoft.com/office/drawing/2014/main" id="{20E74541-BB05-4CA9-8AF7-22709EA6F6F1}"/>
              </a:ext>
            </a:extLst>
          </p:cNvPr>
          <p:cNvSpPr/>
          <p:nvPr/>
        </p:nvSpPr>
        <p:spPr>
          <a:xfrm>
            <a:off x="2099328" y="4925041"/>
            <a:ext cx="1088544" cy="322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Tim=Alarm=1</a:t>
            </a:r>
          </a:p>
        </p:txBody>
      </p:sp>
      <p:cxnSp>
        <p:nvCxnSpPr>
          <p:cNvPr id="74" name="Conector drept 73">
            <a:extLst>
              <a:ext uri="{FF2B5EF4-FFF2-40B4-BE49-F238E27FC236}">
                <a16:creationId xmlns:a16="http://schemas.microsoft.com/office/drawing/2014/main" id="{9F56B5BF-88A5-42B4-ACF5-96A670C16007}"/>
              </a:ext>
            </a:extLst>
          </p:cNvPr>
          <p:cNvCxnSpPr>
            <a:cxnSpLocks/>
          </p:cNvCxnSpPr>
          <p:nvPr/>
        </p:nvCxnSpPr>
        <p:spPr>
          <a:xfrm>
            <a:off x="4583848" y="4920021"/>
            <a:ext cx="1738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Dreptunghi 74">
            <a:extLst>
              <a:ext uri="{FF2B5EF4-FFF2-40B4-BE49-F238E27FC236}">
                <a16:creationId xmlns:a16="http://schemas.microsoft.com/office/drawing/2014/main" id="{B6C23597-E6AB-4AC2-8113-ED1B0859A063}"/>
              </a:ext>
            </a:extLst>
          </p:cNvPr>
          <p:cNvSpPr/>
          <p:nvPr/>
        </p:nvSpPr>
        <p:spPr>
          <a:xfrm>
            <a:off x="4937205" y="5863230"/>
            <a:ext cx="625542" cy="56663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cxnSp>
        <p:nvCxnSpPr>
          <p:cNvPr id="76" name="Conector drept 75">
            <a:extLst>
              <a:ext uri="{FF2B5EF4-FFF2-40B4-BE49-F238E27FC236}">
                <a16:creationId xmlns:a16="http://schemas.microsoft.com/office/drawing/2014/main" id="{8F30D427-6895-4E73-812B-B45D3C243CE0}"/>
              </a:ext>
            </a:extLst>
          </p:cNvPr>
          <p:cNvCxnSpPr>
            <a:cxnSpLocks/>
            <a:stCxn id="75" idx="1"/>
            <a:endCxn id="77" idx="1"/>
          </p:cNvCxnSpPr>
          <p:nvPr/>
        </p:nvCxnSpPr>
        <p:spPr>
          <a:xfrm flipH="1">
            <a:off x="3612535" y="6146548"/>
            <a:ext cx="1324670" cy="28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Dreptunghi 76">
            <a:extLst>
              <a:ext uri="{FF2B5EF4-FFF2-40B4-BE49-F238E27FC236}">
                <a16:creationId xmlns:a16="http://schemas.microsoft.com/office/drawing/2014/main" id="{90002FC1-E59D-433D-9AB2-B18165D89C8B}"/>
              </a:ext>
            </a:extLst>
          </p:cNvPr>
          <p:cNvSpPr/>
          <p:nvPr/>
        </p:nvSpPr>
        <p:spPr>
          <a:xfrm>
            <a:off x="3612535" y="5866071"/>
            <a:ext cx="1051588" cy="566634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Avarie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8" name="Conector drept cu săgeată 87">
            <a:extLst>
              <a:ext uri="{FF2B5EF4-FFF2-40B4-BE49-F238E27FC236}">
                <a16:creationId xmlns:a16="http://schemas.microsoft.com/office/drawing/2014/main" id="{D8A4C7C4-3D76-4D80-A8C6-D18DD33D7303}"/>
              </a:ext>
            </a:extLst>
          </p:cNvPr>
          <p:cNvCxnSpPr>
            <a:cxnSpLocks/>
          </p:cNvCxnSpPr>
          <p:nvPr/>
        </p:nvCxnSpPr>
        <p:spPr>
          <a:xfrm>
            <a:off x="5562747" y="6149387"/>
            <a:ext cx="39543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rept 90">
            <a:extLst>
              <a:ext uri="{FF2B5EF4-FFF2-40B4-BE49-F238E27FC236}">
                <a16:creationId xmlns:a16="http://schemas.microsoft.com/office/drawing/2014/main" id="{FDC3EEDA-12BB-4667-ABB9-BA27DC951A3C}"/>
              </a:ext>
            </a:extLst>
          </p:cNvPr>
          <p:cNvCxnSpPr>
            <a:cxnSpLocks/>
          </p:cNvCxnSpPr>
          <p:nvPr/>
        </p:nvCxnSpPr>
        <p:spPr>
          <a:xfrm>
            <a:off x="6767144" y="5980741"/>
            <a:ext cx="0" cy="3316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Dreptunghi 93">
            <a:extLst>
              <a:ext uri="{FF2B5EF4-FFF2-40B4-BE49-F238E27FC236}">
                <a16:creationId xmlns:a16="http://schemas.microsoft.com/office/drawing/2014/main" id="{B407345D-AA52-41CA-B97D-5D7020ADB33B}"/>
              </a:ext>
            </a:extLst>
          </p:cNvPr>
          <p:cNvSpPr/>
          <p:nvPr/>
        </p:nvSpPr>
        <p:spPr>
          <a:xfrm>
            <a:off x="6053362" y="6429865"/>
            <a:ext cx="2161578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R6=  ACK*L0</a:t>
            </a:r>
          </a:p>
        </p:txBody>
      </p:sp>
      <p:cxnSp>
        <p:nvCxnSpPr>
          <p:cNvPr id="95" name="Conector drept cu săgeată 94">
            <a:extLst>
              <a:ext uri="{FF2B5EF4-FFF2-40B4-BE49-F238E27FC236}">
                <a16:creationId xmlns:a16="http://schemas.microsoft.com/office/drawing/2014/main" id="{9D273F97-4F1A-4DC5-AEF2-C6858459A0BD}"/>
              </a:ext>
            </a:extLst>
          </p:cNvPr>
          <p:cNvCxnSpPr>
            <a:cxnSpLocks/>
          </p:cNvCxnSpPr>
          <p:nvPr/>
        </p:nvCxnSpPr>
        <p:spPr>
          <a:xfrm flipV="1">
            <a:off x="6886279" y="6495904"/>
            <a:ext cx="0" cy="2336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setăText 97">
            <a:extLst>
              <a:ext uri="{FF2B5EF4-FFF2-40B4-BE49-F238E27FC236}">
                <a16:creationId xmlns:a16="http://schemas.microsoft.com/office/drawing/2014/main" id="{1B6CE80B-F902-4A97-B817-E9EAA4736E31}"/>
              </a:ext>
            </a:extLst>
          </p:cNvPr>
          <p:cNvSpPr txBox="1"/>
          <p:nvPr/>
        </p:nvSpPr>
        <p:spPr>
          <a:xfrm>
            <a:off x="8810455" y="5788884"/>
            <a:ext cx="13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Stare </a:t>
            </a:r>
            <a:r>
              <a:rPr lang="en-US" dirty="0" err="1"/>
              <a:t>initiala</a:t>
            </a:r>
            <a:endParaRPr lang="en-US" dirty="0"/>
          </a:p>
        </p:txBody>
      </p:sp>
      <p:cxnSp>
        <p:nvCxnSpPr>
          <p:cNvPr id="99" name="Conector drept 98">
            <a:extLst>
              <a:ext uri="{FF2B5EF4-FFF2-40B4-BE49-F238E27FC236}">
                <a16:creationId xmlns:a16="http://schemas.microsoft.com/office/drawing/2014/main" id="{AFD5C8FB-9973-4728-93AC-25B1DCD0E668}"/>
              </a:ext>
            </a:extLst>
          </p:cNvPr>
          <p:cNvCxnSpPr>
            <a:cxnSpLocks/>
          </p:cNvCxnSpPr>
          <p:nvPr/>
        </p:nvCxnSpPr>
        <p:spPr>
          <a:xfrm>
            <a:off x="5522331" y="4646593"/>
            <a:ext cx="896798" cy="9194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drept 105">
            <a:extLst>
              <a:ext uri="{FF2B5EF4-FFF2-40B4-BE49-F238E27FC236}">
                <a16:creationId xmlns:a16="http://schemas.microsoft.com/office/drawing/2014/main" id="{4838127D-F3D0-4DD6-903C-45090FDFD346}"/>
              </a:ext>
            </a:extLst>
          </p:cNvPr>
          <p:cNvCxnSpPr>
            <a:cxnSpLocks/>
          </p:cNvCxnSpPr>
          <p:nvPr/>
        </p:nvCxnSpPr>
        <p:spPr>
          <a:xfrm>
            <a:off x="6501196" y="5232375"/>
            <a:ext cx="0" cy="449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rept 107">
            <a:extLst>
              <a:ext uri="{FF2B5EF4-FFF2-40B4-BE49-F238E27FC236}">
                <a16:creationId xmlns:a16="http://schemas.microsoft.com/office/drawing/2014/main" id="{2E8253B5-3058-4876-A54D-E12EBE5A0F50}"/>
              </a:ext>
            </a:extLst>
          </p:cNvPr>
          <p:cNvCxnSpPr>
            <a:cxnSpLocks/>
          </p:cNvCxnSpPr>
          <p:nvPr/>
        </p:nvCxnSpPr>
        <p:spPr>
          <a:xfrm>
            <a:off x="7367840" y="5372389"/>
            <a:ext cx="0" cy="3174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8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9596F74-B7DC-4D58-81F9-2001A281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GRAFCET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7F0D4C4-163C-464B-9710-DBD94F7F6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GRAF</a:t>
            </a:r>
            <a:r>
              <a:rPr lang="en-US" sz="4400" dirty="0"/>
              <a:t> de </a:t>
            </a:r>
            <a:r>
              <a:rPr lang="en-US" sz="4400" dirty="0" err="1">
                <a:solidFill>
                  <a:srgbClr val="0070C0"/>
                </a:solidFill>
              </a:rPr>
              <a:t>C</a:t>
            </a:r>
            <a:r>
              <a:rPr lang="en-US" sz="4400" dirty="0" err="1"/>
              <a:t>omanda</a:t>
            </a:r>
            <a:r>
              <a:rPr lang="en-US" sz="4400" dirty="0"/>
              <a:t> </a:t>
            </a:r>
            <a:r>
              <a:rPr lang="en-US" sz="4400" dirty="0" err="1">
                <a:solidFill>
                  <a:srgbClr val="0070C0"/>
                </a:solidFill>
              </a:rPr>
              <a:t>E</a:t>
            </a:r>
            <a:r>
              <a:rPr lang="en-US" sz="4400" dirty="0" err="1"/>
              <a:t>tape-</a:t>
            </a:r>
            <a:r>
              <a:rPr lang="en-US" sz="4400" dirty="0" err="1">
                <a:solidFill>
                  <a:srgbClr val="0070C0"/>
                </a:solidFill>
              </a:rPr>
              <a:t>T</a:t>
            </a:r>
            <a:r>
              <a:rPr lang="en-US" sz="4400" dirty="0" err="1"/>
              <a:t>ranzitii</a:t>
            </a:r>
            <a:endParaRPr lang="en-US" sz="4400" dirty="0"/>
          </a:p>
        </p:txBody>
      </p:sp>
      <p:cxnSp>
        <p:nvCxnSpPr>
          <p:cNvPr id="4" name="Conector drept 3">
            <a:extLst>
              <a:ext uri="{FF2B5EF4-FFF2-40B4-BE49-F238E27FC236}">
                <a16:creationId xmlns:a16="http://schemas.microsoft.com/office/drawing/2014/main" id="{89B0783F-5C00-4F31-B2AC-F79ECADE95A8}"/>
              </a:ext>
            </a:extLst>
          </p:cNvPr>
          <p:cNvCxnSpPr>
            <a:cxnSpLocks/>
          </p:cNvCxnSpPr>
          <p:nvPr/>
        </p:nvCxnSpPr>
        <p:spPr>
          <a:xfrm>
            <a:off x="9653" y="1376698"/>
            <a:ext cx="503368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80465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3B85C85-6223-4228-B567-5BD67DFB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Etapele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A338788-1EFB-432F-AA5B-795B461DD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25" y="1867661"/>
            <a:ext cx="10515600" cy="593318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dirty="0" err="1"/>
              <a:t>Etapele</a:t>
            </a:r>
            <a:r>
              <a:rPr lang="en-US" dirty="0"/>
              <a:t> </a:t>
            </a:r>
            <a:r>
              <a:rPr lang="en-US" dirty="0" err="1"/>
              <a:t>corespund</a:t>
            </a:r>
            <a:r>
              <a:rPr lang="en-US" dirty="0"/>
              <a:t> </a:t>
            </a:r>
            <a:r>
              <a:rPr lang="en-US" dirty="0" err="1"/>
              <a:t>starilor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SED</a:t>
            </a:r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etape</a:t>
            </a:r>
            <a:r>
              <a:rPr lang="en-US" dirty="0"/>
              <a:t>:</a:t>
            </a:r>
          </a:p>
        </p:txBody>
      </p:sp>
      <p:cxnSp>
        <p:nvCxnSpPr>
          <p:cNvPr id="4" name="Conector drept 3">
            <a:extLst>
              <a:ext uri="{FF2B5EF4-FFF2-40B4-BE49-F238E27FC236}">
                <a16:creationId xmlns:a16="http://schemas.microsoft.com/office/drawing/2014/main" id="{878DC7B7-2058-4A38-8ECA-4CFBFA59FF3E}"/>
              </a:ext>
            </a:extLst>
          </p:cNvPr>
          <p:cNvCxnSpPr>
            <a:cxnSpLocks/>
          </p:cNvCxnSpPr>
          <p:nvPr/>
        </p:nvCxnSpPr>
        <p:spPr>
          <a:xfrm>
            <a:off x="9653" y="1376698"/>
            <a:ext cx="50713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reptunghi 4">
            <a:extLst>
              <a:ext uri="{FF2B5EF4-FFF2-40B4-BE49-F238E27FC236}">
                <a16:creationId xmlns:a16="http://schemas.microsoft.com/office/drawing/2014/main" id="{07C74C4A-AAEF-4DF1-8F27-FE98545DA786}"/>
              </a:ext>
            </a:extLst>
          </p:cNvPr>
          <p:cNvSpPr/>
          <p:nvPr/>
        </p:nvSpPr>
        <p:spPr>
          <a:xfrm>
            <a:off x="2095131" y="2702260"/>
            <a:ext cx="1544715" cy="84880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A04C7918-C6DF-480F-9F42-79D2F5787B7D}"/>
              </a:ext>
            </a:extLst>
          </p:cNvPr>
          <p:cNvSpPr/>
          <p:nvPr/>
        </p:nvSpPr>
        <p:spPr>
          <a:xfrm>
            <a:off x="4796962" y="2702261"/>
            <a:ext cx="1544715" cy="848806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055E5774-D492-42A7-82E7-E80D00568CC3}"/>
              </a:ext>
            </a:extLst>
          </p:cNvPr>
          <p:cNvSpPr/>
          <p:nvPr/>
        </p:nvSpPr>
        <p:spPr>
          <a:xfrm>
            <a:off x="7675885" y="2702260"/>
            <a:ext cx="1544715" cy="848807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3B85A6-6099-4942-AA42-64F99A202475}"/>
              </a:ext>
            </a:extLst>
          </p:cNvPr>
          <p:cNvSpPr/>
          <p:nvPr/>
        </p:nvSpPr>
        <p:spPr>
          <a:xfrm>
            <a:off x="5470954" y="3029128"/>
            <a:ext cx="196729" cy="195067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AE7B65AE-D734-4A16-99E1-E5BBADAA800F}"/>
              </a:ext>
            </a:extLst>
          </p:cNvPr>
          <p:cNvSpPr/>
          <p:nvPr/>
        </p:nvSpPr>
        <p:spPr>
          <a:xfrm>
            <a:off x="7830105" y="2836656"/>
            <a:ext cx="1233995" cy="583466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0041BBFF-06F3-4988-A21C-DA794F0914BE}"/>
              </a:ext>
            </a:extLst>
          </p:cNvPr>
          <p:cNvSpPr txBox="1"/>
          <p:nvPr/>
        </p:nvSpPr>
        <p:spPr>
          <a:xfrm>
            <a:off x="2344888" y="3631962"/>
            <a:ext cx="94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 Etapa</a:t>
            </a:r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D71E4875-CBE0-43C3-ADE1-8F1E9C48C316}"/>
              </a:ext>
            </a:extLst>
          </p:cNvPr>
          <p:cNvSpPr txBox="1"/>
          <p:nvPr/>
        </p:nvSpPr>
        <p:spPr>
          <a:xfrm>
            <a:off x="4796962" y="3631962"/>
            <a:ext cx="154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Etapa </a:t>
            </a:r>
            <a:r>
              <a:rPr lang="en-US" dirty="0" err="1"/>
              <a:t>activa</a:t>
            </a:r>
            <a:endParaRPr lang="en-US" dirty="0"/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E65B6C7D-6E2D-44D1-8D96-06DA8556C0CC}"/>
              </a:ext>
            </a:extLst>
          </p:cNvPr>
          <p:cNvSpPr txBox="1"/>
          <p:nvPr/>
        </p:nvSpPr>
        <p:spPr>
          <a:xfrm>
            <a:off x="7632167" y="3631962"/>
            <a:ext cx="310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c) Etapa </a:t>
            </a:r>
            <a:r>
              <a:rPr lang="en-US" dirty="0" err="1"/>
              <a:t>initiala</a:t>
            </a:r>
            <a:r>
              <a:rPr lang="en-US" dirty="0"/>
              <a:t> (implicit </a:t>
            </a:r>
            <a:r>
              <a:rPr lang="en-US" dirty="0" err="1"/>
              <a:t>activa</a:t>
            </a:r>
            <a:r>
              <a:rPr lang="en-US" dirty="0"/>
              <a:t>)</a:t>
            </a:r>
          </a:p>
        </p:txBody>
      </p:sp>
      <p:sp>
        <p:nvSpPr>
          <p:cNvPr id="14" name="CasetăText 13">
            <a:extLst>
              <a:ext uri="{FF2B5EF4-FFF2-40B4-BE49-F238E27FC236}">
                <a16:creationId xmlns:a16="http://schemas.microsoft.com/office/drawing/2014/main" id="{F7297D81-EF52-480A-9F5D-5E818628B629}"/>
              </a:ext>
            </a:extLst>
          </p:cNvPr>
          <p:cNvSpPr txBox="1"/>
          <p:nvPr/>
        </p:nvSpPr>
        <p:spPr>
          <a:xfrm>
            <a:off x="1150908" y="4284611"/>
            <a:ext cx="10285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O </a:t>
            </a:r>
            <a:r>
              <a:rPr lang="en-US" dirty="0" err="1"/>
              <a:t>etapa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o </a:t>
            </a:r>
            <a:r>
              <a:rPr lang="en-US" dirty="0" err="1"/>
              <a:t>semnificatie</a:t>
            </a:r>
            <a:r>
              <a:rPr lang="en-US" dirty="0"/>
              <a:t> </a:t>
            </a:r>
            <a:r>
              <a:rPr lang="en-US" dirty="0" err="1"/>
              <a:t>simpla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multipla</a:t>
            </a:r>
            <a:r>
              <a:rPr lang="en-US" dirty="0"/>
              <a:t> (una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actiuni</a:t>
            </a:r>
            <a:r>
              <a:rPr lang="en-US" dirty="0"/>
              <a:t>)</a:t>
            </a:r>
          </a:p>
          <a:p>
            <a:r>
              <a:rPr lang="en-US" dirty="0"/>
              <a:t>- </a:t>
            </a:r>
            <a:r>
              <a:rPr lang="en-US" dirty="0" err="1"/>
              <a:t>Actiunile</a:t>
            </a:r>
            <a:r>
              <a:rPr lang="en-US" dirty="0"/>
              <a:t> sunt </a:t>
            </a:r>
            <a:r>
              <a:rPr lang="en-US" dirty="0" err="1"/>
              <a:t>mentionate</a:t>
            </a:r>
            <a:r>
              <a:rPr lang="en-US" dirty="0"/>
              <a:t> in </a:t>
            </a: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dreapta</a:t>
            </a:r>
            <a:r>
              <a:rPr lang="en-US" dirty="0"/>
              <a:t> a </a:t>
            </a:r>
            <a:r>
              <a:rPr lang="en-US" dirty="0" err="1"/>
              <a:t>etapei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realizate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etapa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activa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Exemplu</a:t>
            </a:r>
            <a:r>
              <a:rPr lang="en-US" dirty="0"/>
              <a:t>:</a:t>
            </a:r>
          </a:p>
        </p:txBody>
      </p:sp>
      <p:sp>
        <p:nvSpPr>
          <p:cNvPr id="15" name="Dreptunghi 14">
            <a:extLst>
              <a:ext uri="{FF2B5EF4-FFF2-40B4-BE49-F238E27FC236}">
                <a16:creationId xmlns:a16="http://schemas.microsoft.com/office/drawing/2014/main" id="{FB3606E0-54DE-4D01-9E19-29E8C8AD1A13}"/>
              </a:ext>
            </a:extLst>
          </p:cNvPr>
          <p:cNvSpPr/>
          <p:nvPr/>
        </p:nvSpPr>
        <p:spPr>
          <a:xfrm>
            <a:off x="4143331" y="5587716"/>
            <a:ext cx="571896" cy="56663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17" name="Conector drept 16">
            <a:extLst>
              <a:ext uri="{FF2B5EF4-FFF2-40B4-BE49-F238E27FC236}">
                <a16:creationId xmlns:a16="http://schemas.microsoft.com/office/drawing/2014/main" id="{CD84669C-1534-464D-A76C-66BB8BFCE7B1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4715227" y="5871034"/>
            <a:ext cx="7681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reptunghi 17">
            <a:extLst>
              <a:ext uri="{FF2B5EF4-FFF2-40B4-BE49-F238E27FC236}">
                <a16:creationId xmlns:a16="http://schemas.microsoft.com/office/drawing/2014/main" id="{B8EAEBA6-A79C-43C8-AFEF-520BD286DFC5}"/>
              </a:ext>
            </a:extLst>
          </p:cNvPr>
          <p:cNvSpPr/>
          <p:nvPr/>
        </p:nvSpPr>
        <p:spPr>
          <a:xfrm>
            <a:off x="5483356" y="5587717"/>
            <a:ext cx="1544715" cy="566634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R1, Mix1</a:t>
            </a:r>
          </a:p>
        </p:txBody>
      </p:sp>
    </p:spTree>
    <p:extLst>
      <p:ext uri="{BB962C8B-B14F-4D97-AF65-F5344CB8AC3E}">
        <p14:creationId xmlns:p14="http://schemas.microsoft.com/office/powerpoint/2010/main" val="24956808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F708113-425D-43A1-9FC1-7641BCA6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Tranzitiile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" name="Conector drept 3">
            <a:extLst>
              <a:ext uri="{FF2B5EF4-FFF2-40B4-BE49-F238E27FC236}">
                <a16:creationId xmlns:a16="http://schemas.microsoft.com/office/drawing/2014/main" id="{EA2D1940-E25B-4904-8FCC-D4E77F7CF53E}"/>
              </a:ext>
            </a:extLst>
          </p:cNvPr>
          <p:cNvCxnSpPr>
            <a:cxnSpLocks/>
          </p:cNvCxnSpPr>
          <p:nvPr/>
        </p:nvCxnSpPr>
        <p:spPr>
          <a:xfrm>
            <a:off x="9653" y="1376698"/>
            <a:ext cx="309753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stituent conținut 2">
            <a:extLst>
              <a:ext uri="{FF2B5EF4-FFF2-40B4-BE49-F238E27FC236}">
                <a16:creationId xmlns:a16="http://schemas.microsoft.com/office/drawing/2014/main" id="{4B6E16EB-91BD-400C-965C-5F2D881C8F34}"/>
              </a:ext>
            </a:extLst>
          </p:cNvPr>
          <p:cNvSpPr txBox="1">
            <a:spLocks/>
          </p:cNvSpPr>
          <p:nvPr/>
        </p:nvSpPr>
        <p:spPr>
          <a:xfrm>
            <a:off x="703306" y="1455745"/>
            <a:ext cx="10515600" cy="859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r>
              <a:rPr lang="en-US" dirty="0"/>
              <a:t>Indica </a:t>
            </a:r>
            <a:r>
              <a:rPr lang="en-US" dirty="0" err="1"/>
              <a:t>posibilitatea</a:t>
            </a:r>
            <a:r>
              <a:rPr lang="en-US" dirty="0"/>
              <a:t> </a:t>
            </a:r>
            <a:r>
              <a:rPr lang="en-US" dirty="0" err="1"/>
              <a:t>evolutiei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etape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Sensul</a:t>
            </a:r>
            <a:r>
              <a:rPr lang="en-US" dirty="0"/>
              <a:t> de </a:t>
            </a:r>
            <a:r>
              <a:rPr lang="en-US" dirty="0" err="1"/>
              <a:t>parcurgere</a:t>
            </a:r>
            <a:r>
              <a:rPr lang="en-US" dirty="0"/>
              <a:t> a </a:t>
            </a:r>
            <a:r>
              <a:rPr lang="en-US" dirty="0" err="1"/>
              <a:t>informatiei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GRAFCET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sus in </a:t>
            </a:r>
            <a:r>
              <a:rPr lang="en-US" dirty="0" err="1"/>
              <a:t>jos</a:t>
            </a: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4B3BD4C8-9329-4F0D-AE7C-E814ECD1D63D}"/>
              </a:ext>
            </a:extLst>
          </p:cNvPr>
          <p:cNvSpPr/>
          <p:nvPr/>
        </p:nvSpPr>
        <p:spPr>
          <a:xfrm>
            <a:off x="4287632" y="2388271"/>
            <a:ext cx="571896" cy="56663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8" name="Conector drept 7">
            <a:extLst>
              <a:ext uri="{FF2B5EF4-FFF2-40B4-BE49-F238E27FC236}">
                <a16:creationId xmlns:a16="http://schemas.microsoft.com/office/drawing/2014/main" id="{5091C85E-70CC-4F36-BEDA-4675CACE82AA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859528" y="2671589"/>
            <a:ext cx="7681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reptunghi 8">
            <a:extLst>
              <a:ext uri="{FF2B5EF4-FFF2-40B4-BE49-F238E27FC236}">
                <a16:creationId xmlns:a16="http://schemas.microsoft.com/office/drawing/2014/main" id="{BCCEFA92-9F17-4FAB-ADC2-A77B56865C2A}"/>
              </a:ext>
            </a:extLst>
          </p:cNvPr>
          <p:cNvSpPr/>
          <p:nvPr/>
        </p:nvSpPr>
        <p:spPr>
          <a:xfrm>
            <a:off x="5627657" y="2388272"/>
            <a:ext cx="1544715" cy="566634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V1</a:t>
            </a:r>
          </a:p>
        </p:txBody>
      </p:sp>
      <p:sp>
        <p:nvSpPr>
          <p:cNvPr id="10" name="Dreptunghi 9">
            <a:extLst>
              <a:ext uri="{FF2B5EF4-FFF2-40B4-BE49-F238E27FC236}">
                <a16:creationId xmlns:a16="http://schemas.microsoft.com/office/drawing/2014/main" id="{898FAAE9-F6CD-47A9-959D-7D28AD4D255D}"/>
              </a:ext>
            </a:extLst>
          </p:cNvPr>
          <p:cNvSpPr/>
          <p:nvPr/>
        </p:nvSpPr>
        <p:spPr>
          <a:xfrm>
            <a:off x="4287632" y="4635049"/>
            <a:ext cx="571896" cy="56663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cxnSp>
        <p:nvCxnSpPr>
          <p:cNvPr id="11" name="Conector drept 10">
            <a:extLst>
              <a:ext uri="{FF2B5EF4-FFF2-40B4-BE49-F238E27FC236}">
                <a16:creationId xmlns:a16="http://schemas.microsoft.com/office/drawing/2014/main" id="{66C4584B-9714-40E3-94E3-A996144BEB6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4859528" y="4918367"/>
            <a:ext cx="7681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reptunghi 11">
            <a:extLst>
              <a:ext uri="{FF2B5EF4-FFF2-40B4-BE49-F238E27FC236}">
                <a16:creationId xmlns:a16="http://schemas.microsoft.com/office/drawing/2014/main" id="{5460C5A7-F9B3-4D49-8CAC-216644AC518C}"/>
              </a:ext>
            </a:extLst>
          </p:cNvPr>
          <p:cNvSpPr/>
          <p:nvPr/>
        </p:nvSpPr>
        <p:spPr>
          <a:xfrm>
            <a:off x="5627657" y="4635050"/>
            <a:ext cx="1544715" cy="566634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V1, Mix</a:t>
            </a:r>
          </a:p>
        </p:txBody>
      </p:sp>
      <p:cxnSp>
        <p:nvCxnSpPr>
          <p:cNvPr id="14" name="Conector drept 13">
            <a:extLst>
              <a:ext uri="{FF2B5EF4-FFF2-40B4-BE49-F238E27FC236}">
                <a16:creationId xmlns:a16="http://schemas.microsoft.com/office/drawing/2014/main" id="{2202C650-82AB-48A5-9323-9E17AB3848B9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4573580" y="2954906"/>
            <a:ext cx="0" cy="16801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rept 15">
            <a:extLst>
              <a:ext uri="{FF2B5EF4-FFF2-40B4-BE49-F238E27FC236}">
                <a16:creationId xmlns:a16="http://schemas.microsoft.com/office/drawing/2014/main" id="{46B5DD74-388B-41FC-AB77-3A64FC59E80B}"/>
              </a:ext>
            </a:extLst>
          </p:cNvPr>
          <p:cNvCxnSpPr/>
          <p:nvPr/>
        </p:nvCxnSpPr>
        <p:spPr>
          <a:xfrm>
            <a:off x="4405583" y="3821705"/>
            <a:ext cx="3195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rept cu săgeată 17">
            <a:extLst>
              <a:ext uri="{FF2B5EF4-FFF2-40B4-BE49-F238E27FC236}">
                <a16:creationId xmlns:a16="http://schemas.microsoft.com/office/drawing/2014/main" id="{8BB7A36A-E3DD-4463-87AF-7C52B77DD6A8}"/>
              </a:ext>
            </a:extLst>
          </p:cNvPr>
          <p:cNvCxnSpPr>
            <a:cxnSpLocks/>
          </p:cNvCxnSpPr>
          <p:nvPr/>
        </p:nvCxnSpPr>
        <p:spPr>
          <a:xfrm>
            <a:off x="3446068" y="3802562"/>
            <a:ext cx="838096" cy="191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tăText 18">
            <a:extLst>
              <a:ext uri="{FF2B5EF4-FFF2-40B4-BE49-F238E27FC236}">
                <a16:creationId xmlns:a16="http://schemas.microsoft.com/office/drawing/2014/main" id="{7DF152FC-F53B-46B1-95C4-D0C7C8BBB309}"/>
              </a:ext>
            </a:extLst>
          </p:cNvPr>
          <p:cNvSpPr txBox="1"/>
          <p:nvPr/>
        </p:nvSpPr>
        <p:spPr>
          <a:xfrm>
            <a:off x="2192950" y="3517589"/>
            <a:ext cx="1356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Tranzitie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(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etape</a:t>
            </a:r>
            <a:r>
              <a:rPr lang="en-US" dirty="0"/>
              <a:t>)</a:t>
            </a:r>
          </a:p>
        </p:txBody>
      </p:sp>
      <p:sp>
        <p:nvSpPr>
          <p:cNvPr id="22" name="CasetăText 21">
            <a:extLst>
              <a:ext uri="{FF2B5EF4-FFF2-40B4-BE49-F238E27FC236}">
                <a16:creationId xmlns:a16="http://schemas.microsoft.com/office/drawing/2014/main" id="{26019A6D-F4F4-4F3A-8B23-3911FBE9FC12}"/>
              </a:ext>
            </a:extLst>
          </p:cNvPr>
          <p:cNvSpPr txBox="1"/>
          <p:nvPr/>
        </p:nvSpPr>
        <p:spPr>
          <a:xfrm>
            <a:off x="4741578" y="3610311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R=   a*b</a:t>
            </a:r>
          </a:p>
        </p:txBody>
      </p:sp>
      <p:cxnSp>
        <p:nvCxnSpPr>
          <p:cNvPr id="23" name="Conector drept cu săgeată 22">
            <a:extLst>
              <a:ext uri="{FF2B5EF4-FFF2-40B4-BE49-F238E27FC236}">
                <a16:creationId xmlns:a16="http://schemas.microsoft.com/office/drawing/2014/main" id="{69EEB1DD-8E86-449F-A2BA-34899A3D5483}"/>
              </a:ext>
            </a:extLst>
          </p:cNvPr>
          <p:cNvCxnSpPr>
            <a:cxnSpLocks/>
          </p:cNvCxnSpPr>
          <p:nvPr/>
        </p:nvCxnSpPr>
        <p:spPr>
          <a:xfrm flipV="1">
            <a:off x="5161733" y="3665697"/>
            <a:ext cx="0" cy="2336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tăText 24">
            <a:extLst>
              <a:ext uri="{FF2B5EF4-FFF2-40B4-BE49-F238E27FC236}">
                <a16:creationId xmlns:a16="http://schemas.microsoft.com/office/drawing/2014/main" id="{C49DB6FF-302E-4509-9EFA-4635B22320AB}"/>
              </a:ext>
            </a:extLst>
          </p:cNvPr>
          <p:cNvSpPr txBox="1"/>
          <p:nvPr/>
        </p:nvSpPr>
        <p:spPr>
          <a:xfrm>
            <a:off x="5699167" y="3320872"/>
            <a:ext cx="3277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Receptivitatea</a:t>
            </a:r>
            <a:r>
              <a:rPr lang="en-US" dirty="0"/>
              <a:t> </a:t>
            </a:r>
            <a:r>
              <a:rPr lang="en-US" dirty="0" err="1"/>
              <a:t>asociata</a:t>
            </a:r>
            <a:r>
              <a:rPr lang="en-US" dirty="0"/>
              <a:t> </a:t>
            </a:r>
            <a:r>
              <a:rPr lang="en-US" dirty="0" err="1"/>
              <a:t>tranzitiei</a:t>
            </a:r>
            <a:r>
              <a:rPr lang="en-US" dirty="0"/>
              <a:t> </a:t>
            </a:r>
          </a:p>
          <a:p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conditie</a:t>
            </a:r>
            <a:r>
              <a:rPr lang="en-US" dirty="0"/>
              <a:t>/</a:t>
            </a:r>
            <a:r>
              <a:rPr lang="en-US" dirty="0" err="1"/>
              <a:t>propozitie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</a:t>
            </a:r>
          </a:p>
          <a:p>
            <a:r>
              <a:rPr lang="en-US" dirty="0"/>
              <a:t>care </a:t>
            </a:r>
            <a:r>
              <a:rPr lang="en-US" dirty="0" err="1"/>
              <a:t>defineste</a:t>
            </a:r>
            <a:r>
              <a:rPr lang="en-US" dirty="0"/>
              <a:t> un </a:t>
            </a:r>
            <a:r>
              <a:rPr lang="en-US" dirty="0" err="1">
                <a:solidFill>
                  <a:srgbClr val="00B050"/>
                </a:solidFill>
              </a:rPr>
              <a:t>eveniment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9" name="CasetăText 28">
            <a:extLst>
              <a:ext uri="{FF2B5EF4-FFF2-40B4-BE49-F238E27FC236}">
                <a16:creationId xmlns:a16="http://schemas.microsoft.com/office/drawing/2014/main" id="{45E924E8-C1BF-42C8-AF48-ED0E94C4C0C3}"/>
              </a:ext>
            </a:extLst>
          </p:cNvPr>
          <p:cNvSpPr txBox="1"/>
          <p:nvPr/>
        </p:nvSpPr>
        <p:spPr>
          <a:xfrm>
            <a:off x="1006833" y="5250604"/>
            <a:ext cx="1068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>
                <a:solidFill>
                  <a:srgbClr val="00B050"/>
                </a:solidFill>
              </a:rPr>
              <a:t>Receptivitatea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/>
              <a:t>ofera</a:t>
            </a:r>
            <a:r>
              <a:rPr lang="en-US" dirty="0"/>
              <a:t> </a:t>
            </a:r>
            <a:r>
              <a:rPr lang="en-US" dirty="0" err="1"/>
              <a:t>informatii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: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senzorilor</a:t>
            </a:r>
            <a:r>
              <a:rPr lang="en-US" dirty="0"/>
              <a:t>, </a:t>
            </a:r>
            <a:r>
              <a:rPr lang="en-US" dirty="0" err="1"/>
              <a:t>apasarea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butoane</a:t>
            </a:r>
            <a:r>
              <a:rPr lang="en-US" dirty="0"/>
              <a:t>, </a:t>
            </a:r>
            <a:r>
              <a:rPr lang="en-US" dirty="0" err="1"/>
              <a:t>actionarea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numarator</a:t>
            </a:r>
            <a:r>
              <a:rPr lang="en-US" dirty="0"/>
              <a:t> (counter)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temporizator</a:t>
            </a:r>
            <a:r>
              <a:rPr lang="en-US" dirty="0"/>
              <a:t> (timer),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activa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inactiva</a:t>
            </a:r>
            <a:r>
              <a:rPr lang="en-US" dirty="0"/>
              <a:t> a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etape</a:t>
            </a:r>
            <a:endParaRPr lang="en-US" dirty="0"/>
          </a:p>
        </p:txBody>
      </p:sp>
      <p:sp>
        <p:nvSpPr>
          <p:cNvPr id="30" name="CasetăText 29">
            <a:extLst>
              <a:ext uri="{FF2B5EF4-FFF2-40B4-BE49-F238E27FC236}">
                <a16:creationId xmlns:a16="http://schemas.microsoft.com/office/drawing/2014/main" id="{CFEF1C7B-F767-4BCD-A861-F3A4051EA844}"/>
              </a:ext>
            </a:extLst>
          </p:cNvPr>
          <p:cNvSpPr txBox="1"/>
          <p:nvPr/>
        </p:nvSpPr>
        <p:spPr>
          <a:xfrm>
            <a:off x="7429500" y="2462991"/>
            <a:ext cx="227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V1=</a:t>
            </a:r>
            <a:r>
              <a:rPr lang="en-US" dirty="0" err="1"/>
              <a:t>robinet</a:t>
            </a:r>
            <a:r>
              <a:rPr lang="en-US" dirty="0"/>
              <a:t> V1 </a:t>
            </a:r>
            <a:r>
              <a:rPr lang="en-US" dirty="0" err="1"/>
              <a:t>deschis</a:t>
            </a:r>
            <a:endParaRPr lang="en-US" dirty="0"/>
          </a:p>
        </p:txBody>
      </p:sp>
      <p:sp>
        <p:nvSpPr>
          <p:cNvPr id="31" name="CasetăText 30">
            <a:extLst>
              <a:ext uri="{FF2B5EF4-FFF2-40B4-BE49-F238E27FC236}">
                <a16:creationId xmlns:a16="http://schemas.microsoft.com/office/drawing/2014/main" id="{03B37950-8A30-4EB4-9630-114D99983978}"/>
              </a:ext>
            </a:extLst>
          </p:cNvPr>
          <p:cNvSpPr txBox="1"/>
          <p:nvPr/>
        </p:nvSpPr>
        <p:spPr>
          <a:xfrm>
            <a:off x="7429500" y="4576438"/>
            <a:ext cx="2278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V1=</a:t>
            </a:r>
            <a:r>
              <a:rPr lang="en-US" dirty="0" err="1"/>
              <a:t>robinet</a:t>
            </a:r>
            <a:r>
              <a:rPr lang="en-US" dirty="0"/>
              <a:t> V1 </a:t>
            </a:r>
            <a:r>
              <a:rPr lang="en-US" dirty="0" err="1"/>
              <a:t>deschis</a:t>
            </a:r>
            <a:endParaRPr lang="en-US" dirty="0"/>
          </a:p>
          <a:p>
            <a:r>
              <a:rPr lang="en-US" dirty="0"/>
              <a:t>Mix1=mixer </a:t>
            </a:r>
            <a:r>
              <a:rPr lang="en-US" dirty="0" err="1"/>
              <a:t>pornit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8565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EE50597-82A5-4174-8209-76AD7350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Tipuri</a:t>
            </a:r>
            <a:r>
              <a:rPr lang="en-US" dirty="0">
                <a:solidFill>
                  <a:srgbClr val="0070C0"/>
                </a:solidFill>
              </a:rPr>
              <a:t> de </a:t>
            </a:r>
            <a:r>
              <a:rPr lang="en-US" dirty="0" err="1">
                <a:solidFill>
                  <a:srgbClr val="0070C0"/>
                </a:solidFill>
              </a:rPr>
              <a:t>tranzitii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32" name="Conector drept 31">
            <a:extLst>
              <a:ext uri="{FF2B5EF4-FFF2-40B4-BE49-F238E27FC236}">
                <a16:creationId xmlns:a16="http://schemas.microsoft.com/office/drawing/2014/main" id="{73569ACC-0D14-477A-91CA-EDED831A4837}"/>
              </a:ext>
            </a:extLst>
          </p:cNvPr>
          <p:cNvCxnSpPr>
            <a:cxnSpLocks/>
          </p:cNvCxnSpPr>
          <p:nvPr/>
        </p:nvCxnSpPr>
        <p:spPr>
          <a:xfrm>
            <a:off x="9653" y="1376698"/>
            <a:ext cx="330858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reptunghi 15">
            <a:extLst>
              <a:ext uri="{FF2B5EF4-FFF2-40B4-BE49-F238E27FC236}">
                <a16:creationId xmlns:a16="http://schemas.microsoft.com/office/drawing/2014/main" id="{1639C800-A627-41AF-90CD-339FC0849137}"/>
              </a:ext>
            </a:extLst>
          </p:cNvPr>
          <p:cNvSpPr/>
          <p:nvPr/>
        </p:nvSpPr>
        <p:spPr>
          <a:xfrm>
            <a:off x="1211480" y="2380932"/>
            <a:ext cx="625542" cy="56663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17" name="Conector drept 16">
            <a:extLst>
              <a:ext uri="{FF2B5EF4-FFF2-40B4-BE49-F238E27FC236}">
                <a16:creationId xmlns:a16="http://schemas.microsoft.com/office/drawing/2014/main" id="{B3CE6F38-F655-4578-BBC1-599270405F1B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1837022" y="2664250"/>
            <a:ext cx="7144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reptunghi 17">
            <a:extLst>
              <a:ext uri="{FF2B5EF4-FFF2-40B4-BE49-F238E27FC236}">
                <a16:creationId xmlns:a16="http://schemas.microsoft.com/office/drawing/2014/main" id="{D401E620-1F00-46C8-8914-BF056E7E635E}"/>
              </a:ext>
            </a:extLst>
          </p:cNvPr>
          <p:cNvSpPr/>
          <p:nvPr/>
        </p:nvSpPr>
        <p:spPr>
          <a:xfrm>
            <a:off x="2551505" y="2380933"/>
            <a:ext cx="1089539" cy="566634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V1</a:t>
            </a:r>
          </a:p>
        </p:txBody>
      </p:sp>
      <p:sp>
        <p:nvSpPr>
          <p:cNvPr id="20" name="Dreptunghi 19">
            <a:extLst>
              <a:ext uri="{FF2B5EF4-FFF2-40B4-BE49-F238E27FC236}">
                <a16:creationId xmlns:a16="http://schemas.microsoft.com/office/drawing/2014/main" id="{302FA53D-FEEB-4AC9-A10F-9A6F8B439971}"/>
              </a:ext>
            </a:extLst>
          </p:cNvPr>
          <p:cNvSpPr/>
          <p:nvPr/>
        </p:nvSpPr>
        <p:spPr>
          <a:xfrm>
            <a:off x="1211480" y="4627710"/>
            <a:ext cx="625542" cy="56663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cxnSp>
        <p:nvCxnSpPr>
          <p:cNvPr id="21" name="Conector drept 20">
            <a:extLst>
              <a:ext uri="{FF2B5EF4-FFF2-40B4-BE49-F238E27FC236}">
                <a16:creationId xmlns:a16="http://schemas.microsoft.com/office/drawing/2014/main" id="{A4852BE2-DF04-47B4-B88A-BD5B2D8AF433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1837022" y="4911028"/>
            <a:ext cx="7144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reptunghi 22">
            <a:extLst>
              <a:ext uri="{FF2B5EF4-FFF2-40B4-BE49-F238E27FC236}">
                <a16:creationId xmlns:a16="http://schemas.microsoft.com/office/drawing/2014/main" id="{78F0C64B-620F-44CC-8A31-23BD927B398A}"/>
              </a:ext>
            </a:extLst>
          </p:cNvPr>
          <p:cNvSpPr/>
          <p:nvPr/>
        </p:nvSpPr>
        <p:spPr>
          <a:xfrm>
            <a:off x="2551506" y="4627711"/>
            <a:ext cx="1089540" cy="566634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V2</a:t>
            </a:r>
          </a:p>
        </p:txBody>
      </p:sp>
      <p:cxnSp>
        <p:nvCxnSpPr>
          <p:cNvPr id="24" name="Conector drept 23">
            <a:extLst>
              <a:ext uri="{FF2B5EF4-FFF2-40B4-BE49-F238E27FC236}">
                <a16:creationId xmlns:a16="http://schemas.microsoft.com/office/drawing/2014/main" id="{E9F0E1F5-870F-4AE5-8FB1-0006684051B5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>
            <a:off x="1524251" y="2947567"/>
            <a:ext cx="0" cy="16801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rept 24">
            <a:extLst>
              <a:ext uri="{FF2B5EF4-FFF2-40B4-BE49-F238E27FC236}">
                <a16:creationId xmlns:a16="http://schemas.microsoft.com/office/drawing/2014/main" id="{65742B8A-ABC8-4158-85B9-36DAE5347255}"/>
              </a:ext>
            </a:extLst>
          </p:cNvPr>
          <p:cNvCxnSpPr>
            <a:cxnSpLocks/>
          </p:cNvCxnSpPr>
          <p:nvPr/>
        </p:nvCxnSpPr>
        <p:spPr>
          <a:xfrm>
            <a:off x="1329431" y="3814366"/>
            <a:ext cx="3495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tăText 32">
            <a:extLst>
              <a:ext uri="{FF2B5EF4-FFF2-40B4-BE49-F238E27FC236}">
                <a16:creationId xmlns:a16="http://schemas.microsoft.com/office/drawing/2014/main" id="{B587A06C-4DB8-49C1-83A4-98D75DEA65A7}"/>
              </a:ext>
            </a:extLst>
          </p:cNvPr>
          <p:cNvSpPr txBox="1"/>
          <p:nvPr/>
        </p:nvSpPr>
        <p:spPr>
          <a:xfrm>
            <a:off x="1665426" y="3602972"/>
            <a:ext cx="181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R=   a*b=0 </a:t>
            </a:r>
            <a:r>
              <a:rPr lang="en-US" dirty="0" err="1"/>
              <a:t>sau</a:t>
            </a:r>
            <a:r>
              <a:rPr lang="en-US" dirty="0"/>
              <a:t> 1</a:t>
            </a:r>
          </a:p>
        </p:txBody>
      </p:sp>
      <p:cxnSp>
        <p:nvCxnSpPr>
          <p:cNvPr id="34" name="Conector drept cu săgeată 33">
            <a:extLst>
              <a:ext uri="{FF2B5EF4-FFF2-40B4-BE49-F238E27FC236}">
                <a16:creationId xmlns:a16="http://schemas.microsoft.com/office/drawing/2014/main" id="{E7F44A41-2D92-4E01-AAF6-1B02CE2EA7AA}"/>
              </a:ext>
            </a:extLst>
          </p:cNvPr>
          <p:cNvCxnSpPr>
            <a:cxnSpLocks/>
          </p:cNvCxnSpPr>
          <p:nvPr/>
        </p:nvCxnSpPr>
        <p:spPr>
          <a:xfrm flipV="1">
            <a:off x="2085581" y="3658358"/>
            <a:ext cx="0" cy="2336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reptunghi 34">
            <a:extLst>
              <a:ext uri="{FF2B5EF4-FFF2-40B4-BE49-F238E27FC236}">
                <a16:creationId xmlns:a16="http://schemas.microsoft.com/office/drawing/2014/main" id="{60C21E88-A5B3-45D0-93FB-8FC423BFE636}"/>
              </a:ext>
            </a:extLst>
          </p:cNvPr>
          <p:cNvSpPr/>
          <p:nvPr/>
        </p:nvSpPr>
        <p:spPr>
          <a:xfrm>
            <a:off x="4936519" y="2380932"/>
            <a:ext cx="625542" cy="56663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36" name="Conector drept 35">
            <a:extLst>
              <a:ext uri="{FF2B5EF4-FFF2-40B4-BE49-F238E27FC236}">
                <a16:creationId xmlns:a16="http://schemas.microsoft.com/office/drawing/2014/main" id="{98DBE65D-D156-43D2-8424-8EBE6E620D8C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>
            <a:off x="5562061" y="2664250"/>
            <a:ext cx="7144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reptunghi 36">
            <a:extLst>
              <a:ext uri="{FF2B5EF4-FFF2-40B4-BE49-F238E27FC236}">
                <a16:creationId xmlns:a16="http://schemas.microsoft.com/office/drawing/2014/main" id="{09A3B62F-0068-44BF-8669-060B7ECC6349}"/>
              </a:ext>
            </a:extLst>
          </p:cNvPr>
          <p:cNvSpPr/>
          <p:nvPr/>
        </p:nvSpPr>
        <p:spPr>
          <a:xfrm>
            <a:off x="6276544" y="2380933"/>
            <a:ext cx="1089539" cy="566634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V1</a:t>
            </a:r>
          </a:p>
        </p:txBody>
      </p:sp>
      <p:sp>
        <p:nvSpPr>
          <p:cNvPr id="38" name="Dreptunghi 37">
            <a:extLst>
              <a:ext uri="{FF2B5EF4-FFF2-40B4-BE49-F238E27FC236}">
                <a16:creationId xmlns:a16="http://schemas.microsoft.com/office/drawing/2014/main" id="{807195BC-6F46-4B9C-9020-C081C7A97AF9}"/>
              </a:ext>
            </a:extLst>
          </p:cNvPr>
          <p:cNvSpPr/>
          <p:nvPr/>
        </p:nvSpPr>
        <p:spPr>
          <a:xfrm>
            <a:off x="4936519" y="4627710"/>
            <a:ext cx="625542" cy="56663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cxnSp>
        <p:nvCxnSpPr>
          <p:cNvPr id="39" name="Conector drept 38">
            <a:extLst>
              <a:ext uri="{FF2B5EF4-FFF2-40B4-BE49-F238E27FC236}">
                <a16:creationId xmlns:a16="http://schemas.microsoft.com/office/drawing/2014/main" id="{B54D97D9-FBAE-49E4-A2DD-AFD2BD29F4C8}"/>
              </a:ext>
            </a:extLst>
          </p:cNvPr>
          <p:cNvCxnSpPr>
            <a:cxnSpLocks/>
            <a:stCxn id="38" idx="3"/>
            <a:endCxn id="40" idx="1"/>
          </p:cNvCxnSpPr>
          <p:nvPr/>
        </p:nvCxnSpPr>
        <p:spPr>
          <a:xfrm>
            <a:off x="5562061" y="4911028"/>
            <a:ext cx="7144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reptunghi 39">
            <a:extLst>
              <a:ext uri="{FF2B5EF4-FFF2-40B4-BE49-F238E27FC236}">
                <a16:creationId xmlns:a16="http://schemas.microsoft.com/office/drawing/2014/main" id="{07B5C633-A073-4CDD-B57D-0E63161EC56E}"/>
              </a:ext>
            </a:extLst>
          </p:cNvPr>
          <p:cNvSpPr/>
          <p:nvPr/>
        </p:nvSpPr>
        <p:spPr>
          <a:xfrm>
            <a:off x="6276545" y="4627711"/>
            <a:ext cx="1089540" cy="566634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M1</a:t>
            </a:r>
          </a:p>
        </p:txBody>
      </p:sp>
      <p:cxnSp>
        <p:nvCxnSpPr>
          <p:cNvPr id="41" name="Conector drept 40">
            <a:extLst>
              <a:ext uri="{FF2B5EF4-FFF2-40B4-BE49-F238E27FC236}">
                <a16:creationId xmlns:a16="http://schemas.microsoft.com/office/drawing/2014/main" id="{F5F6E4C4-B491-4EDF-9A0D-421B1248EDC9}"/>
              </a:ext>
            </a:extLst>
          </p:cNvPr>
          <p:cNvCxnSpPr>
            <a:stCxn id="35" idx="2"/>
            <a:endCxn id="38" idx="0"/>
          </p:cNvCxnSpPr>
          <p:nvPr/>
        </p:nvCxnSpPr>
        <p:spPr>
          <a:xfrm>
            <a:off x="5249290" y="2947567"/>
            <a:ext cx="0" cy="16801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rept 41">
            <a:extLst>
              <a:ext uri="{FF2B5EF4-FFF2-40B4-BE49-F238E27FC236}">
                <a16:creationId xmlns:a16="http://schemas.microsoft.com/office/drawing/2014/main" id="{0E2B49A4-A7FC-4480-8297-8EAFA6959CD0}"/>
              </a:ext>
            </a:extLst>
          </p:cNvPr>
          <p:cNvCxnSpPr>
            <a:cxnSpLocks/>
          </p:cNvCxnSpPr>
          <p:nvPr/>
        </p:nvCxnSpPr>
        <p:spPr>
          <a:xfrm>
            <a:off x="5054470" y="3814366"/>
            <a:ext cx="3495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tăText 42">
            <a:extLst>
              <a:ext uri="{FF2B5EF4-FFF2-40B4-BE49-F238E27FC236}">
                <a16:creationId xmlns:a16="http://schemas.microsoft.com/office/drawing/2014/main" id="{18EC6E96-3283-40A6-9E4C-65669DDAF976}"/>
              </a:ext>
            </a:extLst>
          </p:cNvPr>
          <p:cNvSpPr txBox="1"/>
          <p:nvPr/>
        </p:nvSpPr>
        <p:spPr>
          <a:xfrm>
            <a:off x="5390465" y="3602972"/>
            <a:ext cx="181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R=   a*b=0</a:t>
            </a:r>
          </a:p>
        </p:txBody>
      </p:sp>
      <p:cxnSp>
        <p:nvCxnSpPr>
          <p:cNvPr id="44" name="Conector drept cu săgeată 43">
            <a:extLst>
              <a:ext uri="{FF2B5EF4-FFF2-40B4-BE49-F238E27FC236}">
                <a16:creationId xmlns:a16="http://schemas.microsoft.com/office/drawing/2014/main" id="{BADB58F5-8EA2-4785-8B5A-A662A3B8E06F}"/>
              </a:ext>
            </a:extLst>
          </p:cNvPr>
          <p:cNvCxnSpPr>
            <a:cxnSpLocks/>
          </p:cNvCxnSpPr>
          <p:nvPr/>
        </p:nvCxnSpPr>
        <p:spPr>
          <a:xfrm flipV="1">
            <a:off x="5810620" y="3658358"/>
            <a:ext cx="0" cy="2336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reptunghi 44">
            <a:extLst>
              <a:ext uri="{FF2B5EF4-FFF2-40B4-BE49-F238E27FC236}">
                <a16:creationId xmlns:a16="http://schemas.microsoft.com/office/drawing/2014/main" id="{D6327CE4-64DB-4B71-853E-9AE23BFC01E6}"/>
              </a:ext>
            </a:extLst>
          </p:cNvPr>
          <p:cNvSpPr/>
          <p:nvPr/>
        </p:nvSpPr>
        <p:spPr>
          <a:xfrm>
            <a:off x="8613879" y="2380932"/>
            <a:ext cx="625542" cy="56663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46" name="Conector drept 45">
            <a:extLst>
              <a:ext uri="{FF2B5EF4-FFF2-40B4-BE49-F238E27FC236}">
                <a16:creationId xmlns:a16="http://schemas.microsoft.com/office/drawing/2014/main" id="{D4ED16A7-600E-4D54-A7A3-DB9C088875AD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9239421" y="2664250"/>
            <a:ext cx="7144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Dreptunghi 46">
            <a:extLst>
              <a:ext uri="{FF2B5EF4-FFF2-40B4-BE49-F238E27FC236}">
                <a16:creationId xmlns:a16="http://schemas.microsoft.com/office/drawing/2014/main" id="{C692409F-931B-4766-AE83-0A57F86BAB32}"/>
              </a:ext>
            </a:extLst>
          </p:cNvPr>
          <p:cNvSpPr/>
          <p:nvPr/>
        </p:nvSpPr>
        <p:spPr>
          <a:xfrm>
            <a:off x="9953904" y="2380933"/>
            <a:ext cx="1089539" cy="566634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V2</a:t>
            </a:r>
          </a:p>
        </p:txBody>
      </p:sp>
      <p:sp>
        <p:nvSpPr>
          <p:cNvPr id="48" name="Dreptunghi 47">
            <a:extLst>
              <a:ext uri="{FF2B5EF4-FFF2-40B4-BE49-F238E27FC236}">
                <a16:creationId xmlns:a16="http://schemas.microsoft.com/office/drawing/2014/main" id="{00C614AE-D9F0-43AB-A60A-73BC13990219}"/>
              </a:ext>
            </a:extLst>
          </p:cNvPr>
          <p:cNvSpPr/>
          <p:nvPr/>
        </p:nvSpPr>
        <p:spPr>
          <a:xfrm>
            <a:off x="8613879" y="4627710"/>
            <a:ext cx="625542" cy="56663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cxnSp>
        <p:nvCxnSpPr>
          <p:cNvPr id="49" name="Conector drept 48">
            <a:extLst>
              <a:ext uri="{FF2B5EF4-FFF2-40B4-BE49-F238E27FC236}">
                <a16:creationId xmlns:a16="http://schemas.microsoft.com/office/drawing/2014/main" id="{E42CC5B3-A01D-40A6-80D2-BFA1CED9E048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>
            <a:off x="9239421" y="4911028"/>
            <a:ext cx="7144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reptunghi 49">
            <a:extLst>
              <a:ext uri="{FF2B5EF4-FFF2-40B4-BE49-F238E27FC236}">
                <a16:creationId xmlns:a16="http://schemas.microsoft.com/office/drawing/2014/main" id="{6081998B-A298-4F0F-9BDD-8A73BB9751BF}"/>
              </a:ext>
            </a:extLst>
          </p:cNvPr>
          <p:cNvSpPr/>
          <p:nvPr/>
        </p:nvSpPr>
        <p:spPr>
          <a:xfrm>
            <a:off x="9953905" y="4627711"/>
            <a:ext cx="1089540" cy="566634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M2</a:t>
            </a:r>
          </a:p>
        </p:txBody>
      </p:sp>
      <p:cxnSp>
        <p:nvCxnSpPr>
          <p:cNvPr id="51" name="Conector drept 50">
            <a:extLst>
              <a:ext uri="{FF2B5EF4-FFF2-40B4-BE49-F238E27FC236}">
                <a16:creationId xmlns:a16="http://schemas.microsoft.com/office/drawing/2014/main" id="{FAE25FED-2027-4B6C-9533-DD674418A666}"/>
              </a:ext>
            </a:extLst>
          </p:cNvPr>
          <p:cNvCxnSpPr>
            <a:stCxn id="45" idx="2"/>
            <a:endCxn id="48" idx="0"/>
          </p:cNvCxnSpPr>
          <p:nvPr/>
        </p:nvCxnSpPr>
        <p:spPr>
          <a:xfrm>
            <a:off x="8926650" y="2947567"/>
            <a:ext cx="0" cy="16801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rept 51">
            <a:extLst>
              <a:ext uri="{FF2B5EF4-FFF2-40B4-BE49-F238E27FC236}">
                <a16:creationId xmlns:a16="http://schemas.microsoft.com/office/drawing/2014/main" id="{C0C234C3-5D39-4B51-81B1-D384EEFE91F3}"/>
              </a:ext>
            </a:extLst>
          </p:cNvPr>
          <p:cNvCxnSpPr>
            <a:cxnSpLocks/>
          </p:cNvCxnSpPr>
          <p:nvPr/>
        </p:nvCxnSpPr>
        <p:spPr>
          <a:xfrm>
            <a:off x="8731830" y="3814366"/>
            <a:ext cx="3495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tăText 52">
            <a:extLst>
              <a:ext uri="{FF2B5EF4-FFF2-40B4-BE49-F238E27FC236}">
                <a16:creationId xmlns:a16="http://schemas.microsoft.com/office/drawing/2014/main" id="{B6E1DDA5-6CDB-4DF3-B082-52B3A2CC3150}"/>
              </a:ext>
            </a:extLst>
          </p:cNvPr>
          <p:cNvSpPr txBox="1"/>
          <p:nvPr/>
        </p:nvSpPr>
        <p:spPr>
          <a:xfrm>
            <a:off x="9067825" y="3602972"/>
            <a:ext cx="181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R=   a*b=1</a:t>
            </a:r>
          </a:p>
        </p:txBody>
      </p:sp>
      <p:cxnSp>
        <p:nvCxnSpPr>
          <p:cNvPr id="54" name="Conector drept cu săgeată 53">
            <a:extLst>
              <a:ext uri="{FF2B5EF4-FFF2-40B4-BE49-F238E27FC236}">
                <a16:creationId xmlns:a16="http://schemas.microsoft.com/office/drawing/2014/main" id="{DA243953-0CFF-4D37-A896-8192A15938C4}"/>
              </a:ext>
            </a:extLst>
          </p:cNvPr>
          <p:cNvCxnSpPr>
            <a:cxnSpLocks/>
          </p:cNvCxnSpPr>
          <p:nvPr/>
        </p:nvCxnSpPr>
        <p:spPr>
          <a:xfrm flipV="1">
            <a:off x="9487980" y="3658358"/>
            <a:ext cx="0" cy="2336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BC7A11D-6416-4015-BE0E-23F3F11BC194}"/>
              </a:ext>
            </a:extLst>
          </p:cNvPr>
          <p:cNvSpPr/>
          <p:nvPr/>
        </p:nvSpPr>
        <p:spPr>
          <a:xfrm>
            <a:off x="4990648" y="2666082"/>
            <a:ext cx="196729" cy="195067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3769B57-F99B-44B8-B89E-A04F8F140FA6}"/>
              </a:ext>
            </a:extLst>
          </p:cNvPr>
          <p:cNvSpPr/>
          <p:nvPr/>
        </p:nvSpPr>
        <p:spPr>
          <a:xfrm>
            <a:off x="8680608" y="4690691"/>
            <a:ext cx="196729" cy="195067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asetăText 57">
            <a:extLst>
              <a:ext uri="{FF2B5EF4-FFF2-40B4-BE49-F238E27FC236}">
                <a16:creationId xmlns:a16="http://schemas.microsoft.com/office/drawing/2014/main" id="{D68162AD-2F20-4861-AC8B-8CBBD6025ADB}"/>
              </a:ext>
            </a:extLst>
          </p:cNvPr>
          <p:cNvSpPr txBox="1"/>
          <p:nvPr/>
        </p:nvSpPr>
        <p:spPr>
          <a:xfrm>
            <a:off x="1076649" y="5381765"/>
            <a:ext cx="223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 </a:t>
            </a:r>
            <a:r>
              <a:rPr lang="en-US" dirty="0" err="1"/>
              <a:t>Tranzitie</a:t>
            </a:r>
            <a:r>
              <a:rPr lang="en-US" dirty="0"/>
              <a:t> </a:t>
            </a:r>
            <a:r>
              <a:rPr lang="en-US" dirty="0" err="1"/>
              <a:t>nevalidata</a:t>
            </a:r>
            <a:endParaRPr lang="en-US" dirty="0"/>
          </a:p>
        </p:txBody>
      </p:sp>
      <p:sp>
        <p:nvSpPr>
          <p:cNvPr id="59" name="CasetăText 58">
            <a:extLst>
              <a:ext uri="{FF2B5EF4-FFF2-40B4-BE49-F238E27FC236}">
                <a16:creationId xmlns:a16="http://schemas.microsoft.com/office/drawing/2014/main" id="{565A5869-5982-4326-B38B-BD0B6B584306}"/>
              </a:ext>
            </a:extLst>
          </p:cNvPr>
          <p:cNvSpPr txBox="1"/>
          <p:nvPr/>
        </p:nvSpPr>
        <p:spPr>
          <a:xfrm>
            <a:off x="4805440" y="5381765"/>
            <a:ext cx="2010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</a:t>
            </a:r>
            <a:r>
              <a:rPr lang="en-US" dirty="0" err="1"/>
              <a:t>Tranzitie</a:t>
            </a:r>
            <a:r>
              <a:rPr lang="en-US" dirty="0"/>
              <a:t> </a:t>
            </a:r>
            <a:r>
              <a:rPr lang="en-US" dirty="0" err="1"/>
              <a:t>validata</a:t>
            </a:r>
            <a:endParaRPr lang="en-US" dirty="0"/>
          </a:p>
        </p:txBody>
      </p:sp>
      <p:sp>
        <p:nvSpPr>
          <p:cNvPr id="60" name="CasetăText 59">
            <a:extLst>
              <a:ext uri="{FF2B5EF4-FFF2-40B4-BE49-F238E27FC236}">
                <a16:creationId xmlns:a16="http://schemas.microsoft.com/office/drawing/2014/main" id="{35C7D6BB-018C-4B17-8A68-2DF0DE8CD96D}"/>
              </a:ext>
            </a:extLst>
          </p:cNvPr>
          <p:cNvSpPr txBox="1"/>
          <p:nvPr/>
        </p:nvSpPr>
        <p:spPr>
          <a:xfrm>
            <a:off x="8466097" y="5381765"/>
            <a:ext cx="204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c) </a:t>
            </a:r>
            <a:r>
              <a:rPr lang="en-US" dirty="0" err="1"/>
              <a:t>Tranzitie</a:t>
            </a:r>
            <a:r>
              <a:rPr lang="en-US" dirty="0"/>
              <a:t> </a:t>
            </a:r>
            <a:r>
              <a:rPr lang="en-US" dirty="0" err="1"/>
              <a:t>realizata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1103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F55D143-59E7-4C8D-9BC1-8134BB1F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Caracteristici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generale</a:t>
            </a:r>
            <a:r>
              <a:rPr lang="en-US" dirty="0">
                <a:solidFill>
                  <a:srgbClr val="0070C0"/>
                </a:solidFill>
              </a:rPr>
              <a:t> GRAFCET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033C1C0-BAB4-4A9C-9E42-027A9454B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Legaturile</a:t>
            </a:r>
            <a:r>
              <a:rPr lang="en-US" dirty="0"/>
              <a:t> de </a:t>
            </a:r>
            <a:r>
              <a:rPr lang="en-US" dirty="0" err="1"/>
              <a:t>jos</a:t>
            </a:r>
            <a:r>
              <a:rPr lang="en-US" dirty="0"/>
              <a:t> in sus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sageti</a:t>
            </a:r>
            <a:r>
              <a:rPr lang="en-US" dirty="0"/>
              <a:t>, </a:t>
            </a:r>
            <a:r>
              <a:rPr lang="en-US" dirty="0" err="1"/>
              <a:t>cele</a:t>
            </a:r>
            <a:r>
              <a:rPr lang="en-US" dirty="0"/>
              <a:t> de sus in </a:t>
            </a:r>
            <a:r>
              <a:rPr lang="en-US" dirty="0" err="1"/>
              <a:t>jos</a:t>
            </a:r>
            <a:r>
              <a:rPr lang="en-US" dirty="0"/>
              <a:t> nu</a:t>
            </a:r>
          </a:p>
          <a:p>
            <a:r>
              <a:rPr lang="en-US" dirty="0"/>
              <a:t>O </a:t>
            </a:r>
            <a:r>
              <a:rPr lang="en-US" dirty="0" err="1"/>
              <a:t>legatura</a:t>
            </a:r>
            <a:r>
              <a:rPr lang="en-US" dirty="0"/>
              <a:t> </a:t>
            </a:r>
            <a:r>
              <a:rPr lang="en-US" dirty="0" err="1"/>
              <a:t>orientata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lege</a:t>
            </a:r>
            <a:r>
              <a:rPr lang="en-US" dirty="0"/>
              <a:t> </a:t>
            </a:r>
            <a:r>
              <a:rPr lang="en-US" dirty="0" err="1"/>
              <a:t>intotdeauna</a:t>
            </a:r>
            <a:r>
              <a:rPr lang="en-US" dirty="0"/>
              <a:t> o </a:t>
            </a:r>
            <a:r>
              <a:rPr lang="en-US" dirty="0" err="1"/>
              <a:t>tranzitie</a:t>
            </a:r>
            <a:r>
              <a:rPr lang="en-US" dirty="0"/>
              <a:t> de o </a:t>
            </a:r>
            <a:r>
              <a:rPr lang="en-US" dirty="0" err="1"/>
              <a:t>etapa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invers, </a:t>
            </a:r>
            <a:r>
              <a:rPr lang="en-US" dirty="0" err="1"/>
              <a:t>niciodata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etape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tranzitii</a:t>
            </a:r>
            <a:endParaRPr lang="en-US" dirty="0"/>
          </a:p>
          <a:p>
            <a:r>
              <a:rPr lang="en-US" dirty="0"/>
              <a:t>Este </a:t>
            </a:r>
            <a:r>
              <a:rPr lang="en-US" dirty="0" err="1"/>
              <a:t>nevoie</a:t>
            </a:r>
            <a:r>
              <a:rPr lang="en-US" dirty="0"/>
              <a:t> de o stare/</a:t>
            </a:r>
            <a:r>
              <a:rPr lang="en-US" dirty="0" err="1"/>
              <a:t>etapa</a:t>
            </a:r>
            <a:r>
              <a:rPr lang="en-US" dirty="0"/>
              <a:t> </a:t>
            </a:r>
            <a:r>
              <a:rPr lang="en-US" dirty="0" err="1"/>
              <a:t>initiala</a:t>
            </a:r>
            <a:r>
              <a:rPr lang="en-US" dirty="0"/>
              <a:t> din care </a:t>
            </a:r>
            <a:r>
              <a:rPr lang="en-US" dirty="0" err="1"/>
              <a:t>ciclul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porneasca</a:t>
            </a:r>
            <a:endParaRPr lang="en-US" dirty="0"/>
          </a:p>
          <a:p>
            <a:r>
              <a:rPr lang="en-US" dirty="0" err="1"/>
              <a:t>Etapele</a:t>
            </a:r>
            <a:r>
              <a:rPr lang="en-US" dirty="0"/>
              <a:t> </a:t>
            </a:r>
            <a:r>
              <a:rPr lang="en-US" dirty="0" err="1"/>
              <a:t>initiale</a:t>
            </a:r>
            <a:r>
              <a:rPr lang="en-US" dirty="0"/>
              <a:t> </a:t>
            </a:r>
            <a:r>
              <a:rPr lang="en-US" dirty="0" err="1"/>
              <a:t>corespund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stari</a:t>
            </a:r>
            <a:r>
              <a:rPr lang="en-US" dirty="0"/>
              <a:t> de </a:t>
            </a:r>
            <a:r>
              <a:rPr lang="en-US" dirty="0" err="1"/>
              <a:t>asteptare</a:t>
            </a:r>
            <a:r>
              <a:rPr lang="en-US" dirty="0"/>
              <a:t> a </a:t>
            </a:r>
            <a:r>
              <a:rPr lang="en-US" dirty="0" err="1"/>
              <a:t>sistemului</a:t>
            </a:r>
            <a:r>
              <a:rPr lang="en-US" dirty="0"/>
              <a:t> automat</a:t>
            </a:r>
          </a:p>
        </p:txBody>
      </p:sp>
      <p:cxnSp>
        <p:nvCxnSpPr>
          <p:cNvPr id="13" name="Conector drept 12">
            <a:extLst>
              <a:ext uri="{FF2B5EF4-FFF2-40B4-BE49-F238E27FC236}">
                <a16:creationId xmlns:a16="http://schemas.microsoft.com/office/drawing/2014/main" id="{D3F35FE9-4445-43ED-B832-B35C5C08D1F0}"/>
              </a:ext>
            </a:extLst>
          </p:cNvPr>
          <p:cNvCxnSpPr>
            <a:cxnSpLocks/>
          </p:cNvCxnSpPr>
          <p:nvPr/>
        </p:nvCxnSpPr>
        <p:spPr>
          <a:xfrm>
            <a:off x="9653" y="1376698"/>
            <a:ext cx="80199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54257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EE50597-82A5-4174-8209-76AD73501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2" y="1204620"/>
            <a:ext cx="10515600" cy="114259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Configuratii</a:t>
            </a:r>
            <a:r>
              <a:rPr lang="en-US" dirty="0">
                <a:solidFill>
                  <a:srgbClr val="0070C0"/>
                </a:solidFill>
              </a:rPr>
              <a:t> GRAFCET: </a:t>
            </a:r>
            <a:r>
              <a:rPr lang="en-US" dirty="0" err="1"/>
              <a:t>divergenta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convergenta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SI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32" name="Conector drept 31">
            <a:extLst>
              <a:ext uri="{FF2B5EF4-FFF2-40B4-BE49-F238E27FC236}">
                <a16:creationId xmlns:a16="http://schemas.microsoft.com/office/drawing/2014/main" id="{73569ACC-0D14-477A-91CA-EDED831A4837}"/>
              </a:ext>
            </a:extLst>
          </p:cNvPr>
          <p:cNvCxnSpPr>
            <a:cxnSpLocks/>
          </p:cNvCxnSpPr>
          <p:nvPr/>
        </p:nvCxnSpPr>
        <p:spPr>
          <a:xfrm>
            <a:off x="9653" y="1376698"/>
            <a:ext cx="1033449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reptunghi 19">
            <a:extLst>
              <a:ext uri="{FF2B5EF4-FFF2-40B4-BE49-F238E27FC236}">
                <a16:creationId xmlns:a16="http://schemas.microsoft.com/office/drawing/2014/main" id="{302FA53D-FEEB-4AC9-A10F-9A6F8B439971}"/>
              </a:ext>
            </a:extLst>
          </p:cNvPr>
          <p:cNvSpPr/>
          <p:nvPr/>
        </p:nvSpPr>
        <p:spPr>
          <a:xfrm>
            <a:off x="2751926" y="4401689"/>
            <a:ext cx="625542" cy="56663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cxnSp>
        <p:nvCxnSpPr>
          <p:cNvPr id="21" name="Conector drept 20">
            <a:extLst>
              <a:ext uri="{FF2B5EF4-FFF2-40B4-BE49-F238E27FC236}">
                <a16:creationId xmlns:a16="http://schemas.microsoft.com/office/drawing/2014/main" id="{A4852BE2-DF04-47B4-B88A-BD5B2D8AF433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 flipV="1">
            <a:off x="3377468" y="4685006"/>
            <a:ext cx="261601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reptunghi 22">
            <a:extLst>
              <a:ext uri="{FF2B5EF4-FFF2-40B4-BE49-F238E27FC236}">
                <a16:creationId xmlns:a16="http://schemas.microsoft.com/office/drawing/2014/main" id="{78F0C64B-620F-44CC-8A31-23BD927B398A}"/>
              </a:ext>
            </a:extLst>
          </p:cNvPr>
          <p:cNvSpPr/>
          <p:nvPr/>
        </p:nvSpPr>
        <p:spPr>
          <a:xfrm>
            <a:off x="3639069" y="4401689"/>
            <a:ext cx="527058" cy="566634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M2</a:t>
            </a:r>
          </a:p>
        </p:txBody>
      </p:sp>
      <p:cxnSp>
        <p:nvCxnSpPr>
          <p:cNvPr id="24" name="Conector drept 23">
            <a:extLst>
              <a:ext uri="{FF2B5EF4-FFF2-40B4-BE49-F238E27FC236}">
                <a16:creationId xmlns:a16="http://schemas.microsoft.com/office/drawing/2014/main" id="{E9F0E1F5-870F-4AE5-8FB1-0006684051B5}"/>
              </a:ext>
            </a:extLst>
          </p:cNvPr>
          <p:cNvCxnSpPr>
            <a:cxnSpLocks/>
          </p:cNvCxnSpPr>
          <p:nvPr/>
        </p:nvCxnSpPr>
        <p:spPr>
          <a:xfrm>
            <a:off x="2665638" y="2722358"/>
            <a:ext cx="0" cy="7066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rept 24">
            <a:extLst>
              <a:ext uri="{FF2B5EF4-FFF2-40B4-BE49-F238E27FC236}">
                <a16:creationId xmlns:a16="http://schemas.microsoft.com/office/drawing/2014/main" id="{65742B8A-ABC8-4158-85B9-36DAE5347255}"/>
              </a:ext>
            </a:extLst>
          </p:cNvPr>
          <p:cNvCxnSpPr>
            <a:cxnSpLocks/>
          </p:cNvCxnSpPr>
          <p:nvPr/>
        </p:nvCxnSpPr>
        <p:spPr>
          <a:xfrm>
            <a:off x="1805276" y="3589156"/>
            <a:ext cx="157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tăText 32">
            <a:extLst>
              <a:ext uri="{FF2B5EF4-FFF2-40B4-BE49-F238E27FC236}">
                <a16:creationId xmlns:a16="http://schemas.microsoft.com/office/drawing/2014/main" id="{B587A06C-4DB8-49C1-83A4-98D75DEA65A7}"/>
              </a:ext>
            </a:extLst>
          </p:cNvPr>
          <p:cNvSpPr txBox="1"/>
          <p:nvPr/>
        </p:nvSpPr>
        <p:spPr>
          <a:xfrm>
            <a:off x="2798610" y="2918528"/>
            <a:ext cx="4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R1</a:t>
            </a:r>
            <a:r>
              <a:rPr lang="en-US" dirty="0"/>
              <a:t>  </a:t>
            </a:r>
          </a:p>
        </p:txBody>
      </p:sp>
      <p:sp>
        <p:nvSpPr>
          <p:cNvPr id="61" name="Dreptunghi 60">
            <a:extLst>
              <a:ext uri="{FF2B5EF4-FFF2-40B4-BE49-F238E27FC236}">
                <a16:creationId xmlns:a16="http://schemas.microsoft.com/office/drawing/2014/main" id="{B9CC9BFC-CE78-4BB5-B050-86FB4B5BBC82}"/>
              </a:ext>
            </a:extLst>
          </p:cNvPr>
          <p:cNvSpPr/>
          <p:nvPr/>
        </p:nvSpPr>
        <p:spPr>
          <a:xfrm>
            <a:off x="1805276" y="4401689"/>
            <a:ext cx="625542" cy="56663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cxnSp>
        <p:nvCxnSpPr>
          <p:cNvPr id="62" name="Conector drept 61">
            <a:extLst>
              <a:ext uri="{FF2B5EF4-FFF2-40B4-BE49-F238E27FC236}">
                <a16:creationId xmlns:a16="http://schemas.microsoft.com/office/drawing/2014/main" id="{05A61165-BD7B-49AA-B060-4E83FD12133E}"/>
              </a:ext>
            </a:extLst>
          </p:cNvPr>
          <p:cNvCxnSpPr>
            <a:cxnSpLocks/>
            <a:stCxn id="61" idx="1"/>
            <a:endCxn id="63" idx="1"/>
          </p:cNvCxnSpPr>
          <p:nvPr/>
        </p:nvCxnSpPr>
        <p:spPr>
          <a:xfrm flipH="1">
            <a:off x="994302" y="4685007"/>
            <a:ext cx="8109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reptunghi 62">
            <a:extLst>
              <a:ext uri="{FF2B5EF4-FFF2-40B4-BE49-F238E27FC236}">
                <a16:creationId xmlns:a16="http://schemas.microsoft.com/office/drawing/2014/main" id="{41373717-5526-46C1-9B39-B0FA357D50D4}"/>
              </a:ext>
            </a:extLst>
          </p:cNvPr>
          <p:cNvSpPr/>
          <p:nvPr/>
        </p:nvSpPr>
        <p:spPr>
          <a:xfrm>
            <a:off x="994302" y="4401690"/>
            <a:ext cx="537891" cy="566634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M1</a:t>
            </a:r>
          </a:p>
        </p:txBody>
      </p:sp>
      <p:cxnSp>
        <p:nvCxnSpPr>
          <p:cNvPr id="28" name="Conector drept 27">
            <a:extLst>
              <a:ext uri="{FF2B5EF4-FFF2-40B4-BE49-F238E27FC236}">
                <a16:creationId xmlns:a16="http://schemas.microsoft.com/office/drawing/2014/main" id="{64628809-E337-4CE2-A12B-CF2D7F242BB1}"/>
              </a:ext>
            </a:extLst>
          </p:cNvPr>
          <p:cNvCxnSpPr>
            <a:endCxn id="61" idx="0"/>
          </p:cNvCxnSpPr>
          <p:nvPr/>
        </p:nvCxnSpPr>
        <p:spPr>
          <a:xfrm>
            <a:off x="2118047" y="3589156"/>
            <a:ext cx="0" cy="812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rept 29">
            <a:extLst>
              <a:ext uri="{FF2B5EF4-FFF2-40B4-BE49-F238E27FC236}">
                <a16:creationId xmlns:a16="http://schemas.microsoft.com/office/drawing/2014/main" id="{0848E77F-805C-4269-9C7E-7EF6676DA1F9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064697" y="3589156"/>
            <a:ext cx="0" cy="812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reptunghi 66">
            <a:extLst>
              <a:ext uri="{FF2B5EF4-FFF2-40B4-BE49-F238E27FC236}">
                <a16:creationId xmlns:a16="http://schemas.microsoft.com/office/drawing/2014/main" id="{8267DF20-68EE-4F8A-AFB7-F2404E6BE2B7}"/>
              </a:ext>
            </a:extLst>
          </p:cNvPr>
          <p:cNvSpPr/>
          <p:nvPr/>
        </p:nvSpPr>
        <p:spPr>
          <a:xfrm>
            <a:off x="8163249" y="2024774"/>
            <a:ext cx="625542" cy="56663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cxnSp>
        <p:nvCxnSpPr>
          <p:cNvPr id="68" name="Conector drept 67">
            <a:extLst>
              <a:ext uri="{FF2B5EF4-FFF2-40B4-BE49-F238E27FC236}">
                <a16:creationId xmlns:a16="http://schemas.microsoft.com/office/drawing/2014/main" id="{B4B1087B-27C8-4082-9656-152E1A041D1A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 flipV="1">
            <a:off x="8788791" y="2308091"/>
            <a:ext cx="261601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Dreptunghi 68">
            <a:extLst>
              <a:ext uri="{FF2B5EF4-FFF2-40B4-BE49-F238E27FC236}">
                <a16:creationId xmlns:a16="http://schemas.microsoft.com/office/drawing/2014/main" id="{09D08793-2347-43A4-9A2B-797CD9D5383C}"/>
              </a:ext>
            </a:extLst>
          </p:cNvPr>
          <p:cNvSpPr/>
          <p:nvPr/>
        </p:nvSpPr>
        <p:spPr>
          <a:xfrm>
            <a:off x="9050392" y="2024774"/>
            <a:ext cx="541283" cy="566634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M2</a:t>
            </a:r>
          </a:p>
        </p:txBody>
      </p:sp>
      <p:cxnSp>
        <p:nvCxnSpPr>
          <p:cNvPr id="70" name="Conector drept 69">
            <a:extLst>
              <a:ext uri="{FF2B5EF4-FFF2-40B4-BE49-F238E27FC236}">
                <a16:creationId xmlns:a16="http://schemas.microsoft.com/office/drawing/2014/main" id="{9B458931-F1AE-4F7A-BE9A-901341CE8591}"/>
              </a:ext>
            </a:extLst>
          </p:cNvPr>
          <p:cNvCxnSpPr>
            <a:cxnSpLocks/>
          </p:cNvCxnSpPr>
          <p:nvPr/>
        </p:nvCxnSpPr>
        <p:spPr>
          <a:xfrm>
            <a:off x="7993117" y="3556341"/>
            <a:ext cx="9579" cy="7143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rept 70">
            <a:extLst>
              <a:ext uri="{FF2B5EF4-FFF2-40B4-BE49-F238E27FC236}">
                <a16:creationId xmlns:a16="http://schemas.microsoft.com/office/drawing/2014/main" id="{CF65031C-4244-4C01-B465-BC79FD0E3342}"/>
              </a:ext>
            </a:extLst>
          </p:cNvPr>
          <p:cNvCxnSpPr>
            <a:cxnSpLocks/>
          </p:cNvCxnSpPr>
          <p:nvPr/>
        </p:nvCxnSpPr>
        <p:spPr>
          <a:xfrm>
            <a:off x="7216599" y="3403941"/>
            <a:ext cx="157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reptunghi 73">
            <a:extLst>
              <a:ext uri="{FF2B5EF4-FFF2-40B4-BE49-F238E27FC236}">
                <a16:creationId xmlns:a16="http://schemas.microsoft.com/office/drawing/2014/main" id="{041C0D6C-3D34-4ECA-A93F-DA80628BA365}"/>
              </a:ext>
            </a:extLst>
          </p:cNvPr>
          <p:cNvSpPr/>
          <p:nvPr/>
        </p:nvSpPr>
        <p:spPr>
          <a:xfrm>
            <a:off x="7216599" y="2024774"/>
            <a:ext cx="625542" cy="56663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75" name="Conector drept 74">
            <a:extLst>
              <a:ext uri="{FF2B5EF4-FFF2-40B4-BE49-F238E27FC236}">
                <a16:creationId xmlns:a16="http://schemas.microsoft.com/office/drawing/2014/main" id="{75CFFF90-AFFE-4537-BB49-B553150A05E0}"/>
              </a:ext>
            </a:extLst>
          </p:cNvPr>
          <p:cNvCxnSpPr>
            <a:cxnSpLocks/>
            <a:stCxn id="74" idx="1"/>
            <a:endCxn id="76" idx="1"/>
          </p:cNvCxnSpPr>
          <p:nvPr/>
        </p:nvCxnSpPr>
        <p:spPr>
          <a:xfrm flipH="1">
            <a:off x="6410325" y="2308092"/>
            <a:ext cx="8062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Dreptunghi 75">
            <a:extLst>
              <a:ext uri="{FF2B5EF4-FFF2-40B4-BE49-F238E27FC236}">
                <a16:creationId xmlns:a16="http://schemas.microsoft.com/office/drawing/2014/main" id="{55BD21D1-C001-4C97-BD1F-23BC5CD37A16}"/>
              </a:ext>
            </a:extLst>
          </p:cNvPr>
          <p:cNvSpPr/>
          <p:nvPr/>
        </p:nvSpPr>
        <p:spPr>
          <a:xfrm>
            <a:off x="6410325" y="2024775"/>
            <a:ext cx="533191" cy="566634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M1</a:t>
            </a:r>
          </a:p>
        </p:txBody>
      </p:sp>
      <p:cxnSp>
        <p:nvCxnSpPr>
          <p:cNvPr id="78" name="Conector drept 77">
            <a:extLst>
              <a:ext uri="{FF2B5EF4-FFF2-40B4-BE49-F238E27FC236}">
                <a16:creationId xmlns:a16="http://schemas.microsoft.com/office/drawing/2014/main" id="{562525D5-32F1-4C80-B3EA-3377E3EF09CC}"/>
              </a:ext>
            </a:extLst>
          </p:cNvPr>
          <p:cNvCxnSpPr>
            <a:cxnSpLocks/>
          </p:cNvCxnSpPr>
          <p:nvPr/>
        </p:nvCxnSpPr>
        <p:spPr>
          <a:xfrm>
            <a:off x="7529370" y="2591408"/>
            <a:ext cx="0" cy="812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rept 78">
            <a:extLst>
              <a:ext uri="{FF2B5EF4-FFF2-40B4-BE49-F238E27FC236}">
                <a16:creationId xmlns:a16="http://schemas.microsoft.com/office/drawing/2014/main" id="{7F9EE579-49C1-4FE7-AB9A-064C603B9456}"/>
              </a:ext>
            </a:extLst>
          </p:cNvPr>
          <p:cNvCxnSpPr>
            <a:cxnSpLocks/>
          </p:cNvCxnSpPr>
          <p:nvPr/>
        </p:nvCxnSpPr>
        <p:spPr>
          <a:xfrm>
            <a:off x="8458762" y="2568096"/>
            <a:ext cx="0" cy="812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tăText 81">
            <a:extLst>
              <a:ext uri="{FF2B5EF4-FFF2-40B4-BE49-F238E27FC236}">
                <a16:creationId xmlns:a16="http://schemas.microsoft.com/office/drawing/2014/main" id="{CC0CF98A-D75D-4E0C-AD4F-5909C34174DE}"/>
              </a:ext>
            </a:extLst>
          </p:cNvPr>
          <p:cNvSpPr txBox="1"/>
          <p:nvPr/>
        </p:nvSpPr>
        <p:spPr>
          <a:xfrm>
            <a:off x="7452048" y="3728874"/>
            <a:ext cx="45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R1</a:t>
            </a:r>
            <a:r>
              <a:rPr lang="en-US" dirty="0"/>
              <a:t>  </a:t>
            </a:r>
          </a:p>
        </p:txBody>
      </p:sp>
      <p:sp>
        <p:nvSpPr>
          <p:cNvPr id="84" name="CasetăText 83">
            <a:extLst>
              <a:ext uri="{FF2B5EF4-FFF2-40B4-BE49-F238E27FC236}">
                <a16:creationId xmlns:a16="http://schemas.microsoft.com/office/drawing/2014/main" id="{1F5E842C-EA4F-4BD0-97EE-2C9C28C3501D}"/>
              </a:ext>
            </a:extLst>
          </p:cNvPr>
          <p:cNvSpPr txBox="1"/>
          <p:nvPr/>
        </p:nvSpPr>
        <p:spPr>
          <a:xfrm>
            <a:off x="568927" y="5077180"/>
            <a:ext cx="404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Procesul</a:t>
            </a:r>
            <a:r>
              <a:rPr lang="en-US" dirty="0"/>
              <a:t> </a:t>
            </a:r>
            <a:r>
              <a:rPr lang="en-US" dirty="0" err="1"/>
              <a:t>evolueaza</a:t>
            </a:r>
            <a:r>
              <a:rPr lang="en-US" dirty="0"/>
              <a:t> </a:t>
            </a:r>
            <a:r>
              <a:rPr lang="en-US" dirty="0" err="1"/>
              <a:t>simultan</a:t>
            </a:r>
            <a:r>
              <a:rPr lang="en-US" dirty="0"/>
              <a:t> in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stari</a:t>
            </a:r>
            <a:endParaRPr lang="en-US" dirty="0"/>
          </a:p>
        </p:txBody>
      </p:sp>
      <p:sp>
        <p:nvSpPr>
          <p:cNvPr id="85" name="CasetăText 84">
            <a:extLst>
              <a:ext uri="{FF2B5EF4-FFF2-40B4-BE49-F238E27FC236}">
                <a16:creationId xmlns:a16="http://schemas.microsoft.com/office/drawing/2014/main" id="{12497C89-CA45-440F-8915-27C0667CA187}"/>
              </a:ext>
            </a:extLst>
          </p:cNvPr>
          <p:cNvSpPr txBox="1"/>
          <p:nvPr/>
        </p:nvSpPr>
        <p:spPr>
          <a:xfrm>
            <a:off x="5438775" y="5083271"/>
            <a:ext cx="623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Sincronizare</a:t>
            </a:r>
            <a:r>
              <a:rPr lang="en-US" dirty="0"/>
              <a:t>: </a:t>
            </a:r>
            <a:r>
              <a:rPr lang="en-US" dirty="0" err="1"/>
              <a:t>sistemul</a:t>
            </a:r>
            <a:r>
              <a:rPr lang="en-US" dirty="0"/>
              <a:t> </a:t>
            </a:r>
            <a:r>
              <a:rPr lang="en-US" dirty="0" err="1"/>
              <a:t>ajunge</a:t>
            </a:r>
            <a:r>
              <a:rPr lang="en-US" dirty="0"/>
              <a:t> in </a:t>
            </a:r>
            <a:r>
              <a:rPr lang="en-US" dirty="0" err="1"/>
              <a:t>starea</a:t>
            </a:r>
            <a:r>
              <a:rPr lang="en-US" dirty="0"/>
              <a:t> 3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starile</a:t>
            </a:r>
            <a:r>
              <a:rPr lang="en-US" dirty="0"/>
              <a:t> </a:t>
            </a:r>
          </a:p>
          <a:p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conditiile</a:t>
            </a:r>
            <a:r>
              <a:rPr lang="en-US" dirty="0"/>
              <a:t> </a:t>
            </a:r>
            <a:r>
              <a:rPr lang="en-US" dirty="0" err="1"/>
              <a:t>precedente</a:t>
            </a:r>
            <a:r>
              <a:rPr lang="en-US" dirty="0"/>
              <a:t> sunt activate</a:t>
            </a:r>
          </a:p>
        </p:txBody>
      </p:sp>
      <p:sp>
        <p:nvSpPr>
          <p:cNvPr id="91" name="Dreptunghi 90">
            <a:extLst>
              <a:ext uri="{FF2B5EF4-FFF2-40B4-BE49-F238E27FC236}">
                <a16:creationId xmlns:a16="http://schemas.microsoft.com/office/drawing/2014/main" id="{0196A465-1464-495B-A261-957B8F446014}"/>
              </a:ext>
            </a:extLst>
          </p:cNvPr>
          <p:cNvSpPr/>
          <p:nvPr/>
        </p:nvSpPr>
        <p:spPr>
          <a:xfrm>
            <a:off x="2350967" y="2209989"/>
            <a:ext cx="625542" cy="56663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2" name="Dreptunghi 91">
            <a:extLst>
              <a:ext uri="{FF2B5EF4-FFF2-40B4-BE49-F238E27FC236}">
                <a16:creationId xmlns:a16="http://schemas.microsoft.com/office/drawing/2014/main" id="{F255AD37-EB10-4B4A-B8FC-D90A880EF107}"/>
              </a:ext>
            </a:extLst>
          </p:cNvPr>
          <p:cNvSpPr/>
          <p:nvPr/>
        </p:nvSpPr>
        <p:spPr>
          <a:xfrm>
            <a:off x="7689924" y="4251667"/>
            <a:ext cx="625542" cy="56663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cxnSp>
        <p:nvCxnSpPr>
          <p:cNvPr id="94" name="Conector drept 93">
            <a:extLst>
              <a:ext uri="{FF2B5EF4-FFF2-40B4-BE49-F238E27FC236}">
                <a16:creationId xmlns:a16="http://schemas.microsoft.com/office/drawing/2014/main" id="{E236B802-D1A1-4344-BCD4-29A09157C738}"/>
              </a:ext>
            </a:extLst>
          </p:cNvPr>
          <p:cNvCxnSpPr>
            <a:cxnSpLocks/>
          </p:cNvCxnSpPr>
          <p:nvPr/>
        </p:nvCxnSpPr>
        <p:spPr>
          <a:xfrm>
            <a:off x="2508777" y="3098607"/>
            <a:ext cx="304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rept 94">
            <a:extLst>
              <a:ext uri="{FF2B5EF4-FFF2-40B4-BE49-F238E27FC236}">
                <a16:creationId xmlns:a16="http://schemas.microsoft.com/office/drawing/2014/main" id="{A058A043-F5CF-418F-990B-A1D4D1FAC0AA}"/>
              </a:ext>
            </a:extLst>
          </p:cNvPr>
          <p:cNvCxnSpPr>
            <a:cxnSpLocks/>
          </p:cNvCxnSpPr>
          <p:nvPr/>
        </p:nvCxnSpPr>
        <p:spPr>
          <a:xfrm>
            <a:off x="7216599" y="3556341"/>
            <a:ext cx="157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rept 96">
            <a:extLst>
              <a:ext uri="{FF2B5EF4-FFF2-40B4-BE49-F238E27FC236}">
                <a16:creationId xmlns:a16="http://schemas.microsoft.com/office/drawing/2014/main" id="{8CAE698D-F188-438E-A2CA-1571B390CA50}"/>
              </a:ext>
            </a:extLst>
          </p:cNvPr>
          <p:cNvCxnSpPr>
            <a:cxnSpLocks/>
          </p:cNvCxnSpPr>
          <p:nvPr/>
        </p:nvCxnSpPr>
        <p:spPr>
          <a:xfrm>
            <a:off x="1805276" y="3429765"/>
            <a:ext cx="157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rept 101">
            <a:extLst>
              <a:ext uri="{FF2B5EF4-FFF2-40B4-BE49-F238E27FC236}">
                <a16:creationId xmlns:a16="http://schemas.microsoft.com/office/drawing/2014/main" id="{AFED5D48-A151-4537-9B74-BB81DDD3DFD6}"/>
              </a:ext>
            </a:extLst>
          </p:cNvPr>
          <p:cNvCxnSpPr>
            <a:cxnSpLocks/>
          </p:cNvCxnSpPr>
          <p:nvPr/>
        </p:nvCxnSpPr>
        <p:spPr>
          <a:xfrm>
            <a:off x="7858449" y="3916522"/>
            <a:ext cx="304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37305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EE50597-82A5-4174-8209-76AD73501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1" y="1162162"/>
            <a:ext cx="10971323" cy="15671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Configuratii</a:t>
            </a:r>
            <a:r>
              <a:rPr lang="en-US" dirty="0">
                <a:solidFill>
                  <a:srgbClr val="0070C0"/>
                </a:solidFill>
              </a:rPr>
              <a:t> GRAFCET: </a:t>
            </a:r>
            <a:r>
              <a:rPr lang="en-US" dirty="0" err="1"/>
              <a:t>divergenta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convergenta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SAU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32" name="Conector drept 31">
            <a:extLst>
              <a:ext uri="{FF2B5EF4-FFF2-40B4-BE49-F238E27FC236}">
                <a16:creationId xmlns:a16="http://schemas.microsoft.com/office/drawing/2014/main" id="{73569ACC-0D14-477A-91CA-EDED831A4837}"/>
              </a:ext>
            </a:extLst>
          </p:cNvPr>
          <p:cNvCxnSpPr>
            <a:cxnSpLocks/>
          </p:cNvCxnSpPr>
          <p:nvPr/>
        </p:nvCxnSpPr>
        <p:spPr>
          <a:xfrm>
            <a:off x="9653" y="1376698"/>
            <a:ext cx="10839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reptunghi 19">
            <a:extLst>
              <a:ext uri="{FF2B5EF4-FFF2-40B4-BE49-F238E27FC236}">
                <a16:creationId xmlns:a16="http://schemas.microsoft.com/office/drawing/2014/main" id="{302FA53D-FEEB-4AC9-A10F-9A6F8B439971}"/>
              </a:ext>
            </a:extLst>
          </p:cNvPr>
          <p:cNvSpPr/>
          <p:nvPr/>
        </p:nvSpPr>
        <p:spPr>
          <a:xfrm>
            <a:off x="3083333" y="4113680"/>
            <a:ext cx="625542" cy="56663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cxnSp>
        <p:nvCxnSpPr>
          <p:cNvPr id="21" name="Conector drept 20">
            <a:extLst>
              <a:ext uri="{FF2B5EF4-FFF2-40B4-BE49-F238E27FC236}">
                <a16:creationId xmlns:a16="http://schemas.microsoft.com/office/drawing/2014/main" id="{A4852BE2-DF04-47B4-B88A-BD5B2D8AF433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 flipV="1">
            <a:off x="3708875" y="4396997"/>
            <a:ext cx="261601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reptunghi 22">
            <a:extLst>
              <a:ext uri="{FF2B5EF4-FFF2-40B4-BE49-F238E27FC236}">
                <a16:creationId xmlns:a16="http://schemas.microsoft.com/office/drawing/2014/main" id="{78F0C64B-620F-44CC-8A31-23BD927B398A}"/>
              </a:ext>
            </a:extLst>
          </p:cNvPr>
          <p:cNvSpPr/>
          <p:nvPr/>
        </p:nvSpPr>
        <p:spPr>
          <a:xfrm>
            <a:off x="3970476" y="4113680"/>
            <a:ext cx="527058" cy="566634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M2</a:t>
            </a:r>
          </a:p>
        </p:txBody>
      </p:sp>
      <p:cxnSp>
        <p:nvCxnSpPr>
          <p:cNvPr id="24" name="Conector drept 23">
            <a:extLst>
              <a:ext uri="{FF2B5EF4-FFF2-40B4-BE49-F238E27FC236}">
                <a16:creationId xmlns:a16="http://schemas.microsoft.com/office/drawing/2014/main" id="{E9F0E1F5-870F-4AE5-8FB1-0006684051B5}"/>
              </a:ext>
            </a:extLst>
          </p:cNvPr>
          <p:cNvCxnSpPr>
            <a:cxnSpLocks/>
          </p:cNvCxnSpPr>
          <p:nvPr/>
        </p:nvCxnSpPr>
        <p:spPr>
          <a:xfrm>
            <a:off x="2848526" y="2691524"/>
            <a:ext cx="0" cy="6096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rept 24">
            <a:extLst>
              <a:ext uri="{FF2B5EF4-FFF2-40B4-BE49-F238E27FC236}">
                <a16:creationId xmlns:a16="http://schemas.microsoft.com/office/drawing/2014/main" id="{65742B8A-ABC8-4158-85B9-36DAE5347255}"/>
              </a:ext>
            </a:extLst>
          </p:cNvPr>
          <p:cNvCxnSpPr>
            <a:cxnSpLocks/>
          </p:cNvCxnSpPr>
          <p:nvPr/>
        </p:nvCxnSpPr>
        <p:spPr>
          <a:xfrm>
            <a:off x="2301777" y="3301147"/>
            <a:ext cx="111261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tăText 32">
            <a:extLst>
              <a:ext uri="{FF2B5EF4-FFF2-40B4-BE49-F238E27FC236}">
                <a16:creationId xmlns:a16="http://schemas.microsoft.com/office/drawing/2014/main" id="{B587A06C-4DB8-49C1-83A4-98D75DEA65A7}"/>
              </a:ext>
            </a:extLst>
          </p:cNvPr>
          <p:cNvSpPr txBox="1"/>
          <p:nvPr/>
        </p:nvSpPr>
        <p:spPr>
          <a:xfrm>
            <a:off x="1820319" y="3514405"/>
            <a:ext cx="4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R1</a:t>
            </a:r>
            <a:r>
              <a:rPr lang="en-US" dirty="0"/>
              <a:t>  </a:t>
            </a:r>
          </a:p>
        </p:txBody>
      </p:sp>
      <p:sp>
        <p:nvSpPr>
          <p:cNvPr id="61" name="Dreptunghi 60">
            <a:extLst>
              <a:ext uri="{FF2B5EF4-FFF2-40B4-BE49-F238E27FC236}">
                <a16:creationId xmlns:a16="http://schemas.microsoft.com/office/drawing/2014/main" id="{B9CC9BFC-CE78-4BB5-B050-86FB4B5BBC82}"/>
              </a:ext>
            </a:extLst>
          </p:cNvPr>
          <p:cNvSpPr/>
          <p:nvPr/>
        </p:nvSpPr>
        <p:spPr>
          <a:xfrm>
            <a:off x="2012858" y="4113680"/>
            <a:ext cx="625542" cy="56663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cxnSp>
        <p:nvCxnSpPr>
          <p:cNvPr id="62" name="Conector drept 61">
            <a:extLst>
              <a:ext uri="{FF2B5EF4-FFF2-40B4-BE49-F238E27FC236}">
                <a16:creationId xmlns:a16="http://schemas.microsoft.com/office/drawing/2014/main" id="{05A61165-BD7B-49AA-B060-4E83FD12133E}"/>
              </a:ext>
            </a:extLst>
          </p:cNvPr>
          <p:cNvCxnSpPr>
            <a:cxnSpLocks/>
            <a:stCxn id="61" idx="1"/>
            <a:endCxn id="63" idx="1"/>
          </p:cNvCxnSpPr>
          <p:nvPr/>
        </p:nvCxnSpPr>
        <p:spPr>
          <a:xfrm flipH="1">
            <a:off x="1201884" y="4396998"/>
            <a:ext cx="8109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reptunghi 62">
            <a:extLst>
              <a:ext uri="{FF2B5EF4-FFF2-40B4-BE49-F238E27FC236}">
                <a16:creationId xmlns:a16="http://schemas.microsoft.com/office/drawing/2014/main" id="{41373717-5526-46C1-9B39-B0FA357D50D4}"/>
              </a:ext>
            </a:extLst>
          </p:cNvPr>
          <p:cNvSpPr/>
          <p:nvPr/>
        </p:nvSpPr>
        <p:spPr>
          <a:xfrm>
            <a:off x="1201884" y="4113681"/>
            <a:ext cx="537891" cy="566634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M1</a:t>
            </a:r>
          </a:p>
        </p:txBody>
      </p:sp>
      <p:cxnSp>
        <p:nvCxnSpPr>
          <p:cNvPr id="28" name="Conector drept 27">
            <a:extLst>
              <a:ext uri="{FF2B5EF4-FFF2-40B4-BE49-F238E27FC236}">
                <a16:creationId xmlns:a16="http://schemas.microsoft.com/office/drawing/2014/main" id="{64628809-E337-4CE2-A12B-CF2D7F242BB1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2325628" y="3301147"/>
            <a:ext cx="1" cy="812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rept 29">
            <a:extLst>
              <a:ext uri="{FF2B5EF4-FFF2-40B4-BE49-F238E27FC236}">
                <a16:creationId xmlns:a16="http://schemas.microsoft.com/office/drawing/2014/main" id="{0848E77F-805C-4269-9C7E-7EF6676DA1F9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396104" y="3301147"/>
            <a:ext cx="0" cy="812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reptunghi 66">
            <a:extLst>
              <a:ext uri="{FF2B5EF4-FFF2-40B4-BE49-F238E27FC236}">
                <a16:creationId xmlns:a16="http://schemas.microsoft.com/office/drawing/2014/main" id="{8267DF20-68EE-4F8A-AFB7-F2404E6BE2B7}"/>
              </a:ext>
            </a:extLst>
          </p:cNvPr>
          <p:cNvSpPr/>
          <p:nvPr/>
        </p:nvSpPr>
        <p:spPr>
          <a:xfrm>
            <a:off x="8578375" y="2071922"/>
            <a:ext cx="625542" cy="56663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cxnSp>
        <p:nvCxnSpPr>
          <p:cNvPr id="68" name="Conector drept 67">
            <a:extLst>
              <a:ext uri="{FF2B5EF4-FFF2-40B4-BE49-F238E27FC236}">
                <a16:creationId xmlns:a16="http://schemas.microsoft.com/office/drawing/2014/main" id="{B4B1087B-27C8-4082-9656-152E1A041D1A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 flipV="1">
            <a:off x="9203917" y="2355239"/>
            <a:ext cx="261601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Dreptunghi 68">
            <a:extLst>
              <a:ext uri="{FF2B5EF4-FFF2-40B4-BE49-F238E27FC236}">
                <a16:creationId xmlns:a16="http://schemas.microsoft.com/office/drawing/2014/main" id="{09D08793-2347-43A4-9A2B-797CD9D5383C}"/>
              </a:ext>
            </a:extLst>
          </p:cNvPr>
          <p:cNvSpPr/>
          <p:nvPr/>
        </p:nvSpPr>
        <p:spPr>
          <a:xfrm>
            <a:off x="9465518" y="2071922"/>
            <a:ext cx="541283" cy="566634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M2</a:t>
            </a:r>
          </a:p>
        </p:txBody>
      </p:sp>
      <p:cxnSp>
        <p:nvCxnSpPr>
          <p:cNvPr id="70" name="Conector drept 69">
            <a:extLst>
              <a:ext uri="{FF2B5EF4-FFF2-40B4-BE49-F238E27FC236}">
                <a16:creationId xmlns:a16="http://schemas.microsoft.com/office/drawing/2014/main" id="{9B458931-F1AE-4F7A-BE9A-901341CE8591}"/>
              </a:ext>
            </a:extLst>
          </p:cNvPr>
          <p:cNvCxnSpPr>
            <a:cxnSpLocks/>
          </p:cNvCxnSpPr>
          <p:nvPr/>
        </p:nvCxnSpPr>
        <p:spPr>
          <a:xfrm>
            <a:off x="8419721" y="3451089"/>
            <a:ext cx="10896" cy="6286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rept 70">
            <a:extLst>
              <a:ext uri="{FF2B5EF4-FFF2-40B4-BE49-F238E27FC236}">
                <a16:creationId xmlns:a16="http://schemas.microsoft.com/office/drawing/2014/main" id="{CF65031C-4244-4C01-B465-BC79FD0E3342}"/>
              </a:ext>
            </a:extLst>
          </p:cNvPr>
          <p:cNvCxnSpPr>
            <a:cxnSpLocks/>
          </p:cNvCxnSpPr>
          <p:nvPr/>
        </p:nvCxnSpPr>
        <p:spPr>
          <a:xfrm>
            <a:off x="7944496" y="3451089"/>
            <a:ext cx="9466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reptunghi 73">
            <a:extLst>
              <a:ext uri="{FF2B5EF4-FFF2-40B4-BE49-F238E27FC236}">
                <a16:creationId xmlns:a16="http://schemas.microsoft.com/office/drawing/2014/main" id="{041C0D6C-3D34-4ECA-A93F-DA80628BA365}"/>
              </a:ext>
            </a:extLst>
          </p:cNvPr>
          <p:cNvSpPr/>
          <p:nvPr/>
        </p:nvSpPr>
        <p:spPr>
          <a:xfrm>
            <a:off x="7650775" y="2071922"/>
            <a:ext cx="625542" cy="56663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75" name="Conector drept 74">
            <a:extLst>
              <a:ext uri="{FF2B5EF4-FFF2-40B4-BE49-F238E27FC236}">
                <a16:creationId xmlns:a16="http://schemas.microsoft.com/office/drawing/2014/main" id="{75CFFF90-AFFE-4537-BB49-B553150A05E0}"/>
              </a:ext>
            </a:extLst>
          </p:cNvPr>
          <p:cNvCxnSpPr>
            <a:cxnSpLocks/>
            <a:stCxn id="74" idx="1"/>
            <a:endCxn id="76" idx="1"/>
          </p:cNvCxnSpPr>
          <p:nvPr/>
        </p:nvCxnSpPr>
        <p:spPr>
          <a:xfrm flipH="1">
            <a:off x="6844501" y="2355240"/>
            <a:ext cx="8062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Dreptunghi 75">
            <a:extLst>
              <a:ext uri="{FF2B5EF4-FFF2-40B4-BE49-F238E27FC236}">
                <a16:creationId xmlns:a16="http://schemas.microsoft.com/office/drawing/2014/main" id="{55BD21D1-C001-4C97-BD1F-23BC5CD37A16}"/>
              </a:ext>
            </a:extLst>
          </p:cNvPr>
          <p:cNvSpPr/>
          <p:nvPr/>
        </p:nvSpPr>
        <p:spPr>
          <a:xfrm>
            <a:off x="6844501" y="2071923"/>
            <a:ext cx="533191" cy="566634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M1</a:t>
            </a:r>
          </a:p>
        </p:txBody>
      </p:sp>
      <p:cxnSp>
        <p:nvCxnSpPr>
          <p:cNvPr id="78" name="Conector drept 77">
            <a:extLst>
              <a:ext uri="{FF2B5EF4-FFF2-40B4-BE49-F238E27FC236}">
                <a16:creationId xmlns:a16="http://schemas.microsoft.com/office/drawing/2014/main" id="{562525D5-32F1-4C80-B3EA-3377E3EF09CC}"/>
              </a:ext>
            </a:extLst>
          </p:cNvPr>
          <p:cNvCxnSpPr>
            <a:cxnSpLocks/>
          </p:cNvCxnSpPr>
          <p:nvPr/>
        </p:nvCxnSpPr>
        <p:spPr>
          <a:xfrm>
            <a:off x="7963546" y="2638556"/>
            <a:ext cx="0" cy="812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rept 78">
            <a:extLst>
              <a:ext uri="{FF2B5EF4-FFF2-40B4-BE49-F238E27FC236}">
                <a16:creationId xmlns:a16="http://schemas.microsoft.com/office/drawing/2014/main" id="{7F9EE579-49C1-4FE7-AB9A-064C603B9456}"/>
              </a:ext>
            </a:extLst>
          </p:cNvPr>
          <p:cNvCxnSpPr>
            <a:cxnSpLocks/>
          </p:cNvCxnSpPr>
          <p:nvPr/>
        </p:nvCxnSpPr>
        <p:spPr>
          <a:xfrm>
            <a:off x="8873888" y="2615244"/>
            <a:ext cx="0" cy="812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tăText 81">
            <a:extLst>
              <a:ext uri="{FF2B5EF4-FFF2-40B4-BE49-F238E27FC236}">
                <a16:creationId xmlns:a16="http://schemas.microsoft.com/office/drawing/2014/main" id="{CC0CF98A-D75D-4E0C-AD4F-5909C34174DE}"/>
              </a:ext>
            </a:extLst>
          </p:cNvPr>
          <p:cNvSpPr txBox="1"/>
          <p:nvPr/>
        </p:nvSpPr>
        <p:spPr>
          <a:xfrm>
            <a:off x="7408025" y="2887034"/>
            <a:ext cx="45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R1</a:t>
            </a:r>
            <a:r>
              <a:rPr lang="en-US" dirty="0"/>
              <a:t>  </a:t>
            </a:r>
          </a:p>
        </p:txBody>
      </p:sp>
      <p:sp>
        <p:nvSpPr>
          <p:cNvPr id="84" name="CasetăText 83">
            <a:extLst>
              <a:ext uri="{FF2B5EF4-FFF2-40B4-BE49-F238E27FC236}">
                <a16:creationId xmlns:a16="http://schemas.microsoft.com/office/drawing/2014/main" id="{1F5E842C-EA4F-4BD0-97EE-2C9C28C3501D}"/>
              </a:ext>
            </a:extLst>
          </p:cNvPr>
          <p:cNvSpPr txBox="1"/>
          <p:nvPr/>
        </p:nvSpPr>
        <p:spPr>
          <a:xfrm>
            <a:off x="814025" y="5031181"/>
            <a:ext cx="4538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realiza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una din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tranzitii</a:t>
            </a:r>
            <a:endParaRPr lang="en-US" dirty="0"/>
          </a:p>
          <a:p>
            <a:r>
              <a:rPr lang="en-US" dirty="0" err="1"/>
              <a:t>Ecuatiile</a:t>
            </a:r>
            <a:r>
              <a:rPr lang="en-US" dirty="0"/>
              <a:t> R2 </a:t>
            </a:r>
            <a:r>
              <a:rPr lang="en-US" dirty="0" err="1"/>
              <a:t>si</a:t>
            </a:r>
            <a:r>
              <a:rPr lang="en-US" dirty="0"/>
              <a:t> R3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contina</a:t>
            </a:r>
            <a:r>
              <a:rPr lang="en-US" dirty="0"/>
              <a:t> o </a:t>
            </a:r>
            <a:r>
              <a:rPr lang="en-US" dirty="0" err="1"/>
              <a:t>conditie</a:t>
            </a:r>
            <a:r>
              <a:rPr lang="en-US" dirty="0"/>
              <a:t> </a:t>
            </a:r>
          </a:p>
          <a:p>
            <a:r>
              <a:rPr lang="en-US" dirty="0"/>
              <a:t>De </a:t>
            </a:r>
            <a:r>
              <a:rPr lang="en-US" dirty="0" err="1"/>
              <a:t>excludere</a:t>
            </a:r>
            <a:r>
              <a:rPr lang="en-US" dirty="0"/>
              <a:t> </a:t>
            </a:r>
            <a:r>
              <a:rPr lang="en-US" dirty="0" err="1"/>
              <a:t>mutuala</a:t>
            </a:r>
            <a:endParaRPr lang="en-US" dirty="0"/>
          </a:p>
        </p:txBody>
      </p:sp>
      <p:sp>
        <p:nvSpPr>
          <p:cNvPr id="85" name="CasetăText 84">
            <a:extLst>
              <a:ext uri="{FF2B5EF4-FFF2-40B4-BE49-F238E27FC236}">
                <a16:creationId xmlns:a16="http://schemas.microsoft.com/office/drawing/2014/main" id="{12497C89-CA45-440F-8915-27C0667CA187}"/>
              </a:ext>
            </a:extLst>
          </p:cNvPr>
          <p:cNvSpPr txBox="1"/>
          <p:nvPr/>
        </p:nvSpPr>
        <p:spPr>
          <a:xfrm>
            <a:off x="6187525" y="5019637"/>
            <a:ext cx="6063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Este sufficient ca una din </a:t>
            </a:r>
            <a:r>
              <a:rPr lang="en-US" dirty="0" err="1"/>
              <a:t>ramuri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active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produca</a:t>
            </a:r>
            <a:r>
              <a:rPr lang="en-US" dirty="0"/>
              <a:t> </a:t>
            </a:r>
          </a:p>
          <a:p>
            <a:r>
              <a:rPr lang="en-US" dirty="0" err="1"/>
              <a:t>oricare</a:t>
            </a:r>
            <a:r>
              <a:rPr lang="en-US" dirty="0"/>
              <a:t> din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evenimente</a:t>
            </a:r>
            <a:r>
              <a:rPr lang="en-US" dirty="0"/>
              <a:t> </a:t>
            </a:r>
            <a:r>
              <a:rPr lang="en-US" dirty="0" err="1"/>
              <a:t>descrise</a:t>
            </a:r>
            <a:r>
              <a:rPr lang="en-US" dirty="0"/>
              <a:t> de R1 </a:t>
            </a:r>
            <a:r>
              <a:rPr lang="en-US" dirty="0" err="1"/>
              <a:t>respectiv</a:t>
            </a:r>
            <a:r>
              <a:rPr lang="en-US" dirty="0"/>
              <a:t> R2</a:t>
            </a:r>
          </a:p>
          <a:p>
            <a:r>
              <a:rPr lang="en-US" dirty="0" err="1"/>
              <a:t>Pentru</a:t>
            </a:r>
            <a:r>
              <a:rPr lang="en-US" dirty="0"/>
              <a:t> ca </a:t>
            </a:r>
            <a:r>
              <a:rPr lang="en-US" dirty="0" err="1"/>
              <a:t>sistemul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treaca</a:t>
            </a:r>
            <a:r>
              <a:rPr lang="en-US" dirty="0"/>
              <a:t> in 3</a:t>
            </a:r>
          </a:p>
        </p:txBody>
      </p:sp>
      <p:cxnSp>
        <p:nvCxnSpPr>
          <p:cNvPr id="5" name="Conector drept 4">
            <a:extLst>
              <a:ext uri="{FF2B5EF4-FFF2-40B4-BE49-F238E27FC236}">
                <a16:creationId xmlns:a16="http://schemas.microsoft.com/office/drawing/2014/main" id="{D4875ACE-4F8C-4D05-9979-99947E520851}"/>
              </a:ext>
            </a:extLst>
          </p:cNvPr>
          <p:cNvCxnSpPr/>
          <p:nvPr/>
        </p:nvCxnSpPr>
        <p:spPr>
          <a:xfrm>
            <a:off x="2197041" y="3714750"/>
            <a:ext cx="2571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rept 33">
            <a:extLst>
              <a:ext uri="{FF2B5EF4-FFF2-40B4-BE49-F238E27FC236}">
                <a16:creationId xmlns:a16="http://schemas.microsoft.com/office/drawing/2014/main" id="{7F1864F8-55AB-4FBC-8DE1-753544AA2242}"/>
              </a:ext>
            </a:extLst>
          </p:cNvPr>
          <p:cNvCxnSpPr/>
          <p:nvPr/>
        </p:nvCxnSpPr>
        <p:spPr>
          <a:xfrm>
            <a:off x="3267516" y="3714750"/>
            <a:ext cx="2571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tăText 37">
            <a:extLst>
              <a:ext uri="{FF2B5EF4-FFF2-40B4-BE49-F238E27FC236}">
                <a16:creationId xmlns:a16="http://schemas.microsoft.com/office/drawing/2014/main" id="{B4DCDA37-3CF3-4341-8830-31805C3DAB57}"/>
              </a:ext>
            </a:extLst>
          </p:cNvPr>
          <p:cNvSpPr txBox="1"/>
          <p:nvPr/>
        </p:nvSpPr>
        <p:spPr>
          <a:xfrm>
            <a:off x="3509637" y="3530084"/>
            <a:ext cx="4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R2</a:t>
            </a:r>
            <a:r>
              <a:rPr lang="en-US" dirty="0"/>
              <a:t>  </a:t>
            </a:r>
          </a:p>
        </p:txBody>
      </p:sp>
      <p:cxnSp>
        <p:nvCxnSpPr>
          <p:cNvPr id="42" name="Conector drept 41">
            <a:extLst>
              <a:ext uri="{FF2B5EF4-FFF2-40B4-BE49-F238E27FC236}">
                <a16:creationId xmlns:a16="http://schemas.microsoft.com/office/drawing/2014/main" id="{060A83CB-5F1A-4DB4-9BEB-B7236539FECE}"/>
              </a:ext>
            </a:extLst>
          </p:cNvPr>
          <p:cNvCxnSpPr/>
          <p:nvPr/>
        </p:nvCxnSpPr>
        <p:spPr>
          <a:xfrm>
            <a:off x="7834958" y="3073397"/>
            <a:ext cx="2571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rept 42">
            <a:extLst>
              <a:ext uri="{FF2B5EF4-FFF2-40B4-BE49-F238E27FC236}">
                <a16:creationId xmlns:a16="http://schemas.microsoft.com/office/drawing/2014/main" id="{CF814C62-1A75-4CD1-BA76-899E3A68D21E}"/>
              </a:ext>
            </a:extLst>
          </p:cNvPr>
          <p:cNvCxnSpPr/>
          <p:nvPr/>
        </p:nvCxnSpPr>
        <p:spPr>
          <a:xfrm>
            <a:off x="8745300" y="3073397"/>
            <a:ext cx="2571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tăText 43">
            <a:extLst>
              <a:ext uri="{FF2B5EF4-FFF2-40B4-BE49-F238E27FC236}">
                <a16:creationId xmlns:a16="http://schemas.microsoft.com/office/drawing/2014/main" id="{B9AB3F55-971B-4A1B-8538-18A9A7A152BA}"/>
              </a:ext>
            </a:extLst>
          </p:cNvPr>
          <p:cNvSpPr txBox="1"/>
          <p:nvPr/>
        </p:nvSpPr>
        <p:spPr>
          <a:xfrm>
            <a:off x="8993036" y="2897991"/>
            <a:ext cx="4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R2</a:t>
            </a:r>
            <a:r>
              <a:rPr lang="en-US" dirty="0"/>
              <a:t>  </a:t>
            </a:r>
          </a:p>
        </p:txBody>
      </p:sp>
      <p:sp>
        <p:nvSpPr>
          <p:cNvPr id="51" name="Dreptunghi 50">
            <a:extLst>
              <a:ext uri="{FF2B5EF4-FFF2-40B4-BE49-F238E27FC236}">
                <a16:creationId xmlns:a16="http://schemas.microsoft.com/office/drawing/2014/main" id="{7AC6C5AC-416B-404C-A5A9-3941714BAE79}"/>
              </a:ext>
            </a:extLst>
          </p:cNvPr>
          <p:cNvSpPr/>
          <p:nvPr/>
        </p:nvSpPr>
        <p:spPr>
          <a:xfrm>
            <a:off x="2568207" y="2120734"/>
            <a:ext cx="625542" cy="56663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2" name="Dreptunghi 51">
            <a:extLst>
              <a:ext uri="{FF2B5EF4-FFF2-40B4-BE49-F238E27FC236}">
                <a16:creationId xmlns:a16="http://schemas.microsoft.com/office/drawing/2014/main" id="{683FBF96-36DB-4C3D-87D4-01D7801EDCFA}"/>
              </a:ext>
            </a:extLst>
          </p:cNvPr>
          <p:cNvSpPr/>
          <p:nvPr/>
        </p:nvSpPr>
        <p:spPr>
          <a:xfrm>
            <a:off x="8112398" y="4079762"/>
            <a:ext cx="625542" cy="56663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4606608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EE50597-82A5-4174-8209-76AD73501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1" y="1162162"/>
            <a:ext cx="10971323" cy="15671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Configuratii</a:t>
            </a:r>
            <a:r>
              <a:rPr lang="en-US" dirty="0">
                <a:solidFill>
                  <a:srgbClr val="0070C0"/>
                </a:solidFill>
              </a:rPr>
              <a:t> GRAFCET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32" name="Conector drept 31">
            <a:extLst>
              <a:ext uri="{FF2B5EF4-FFF2-40B4-BE49-F238E27FC236}">
                <a16:creationId xmlns:a16="http://schemas.microsoft.com/office/drawing/2014/main" id="{73569ACC-0D14-477A-91CA-EDED831A4837}"/>
              </a:ext>
            </a:extLst>
          </p:cNvPr>
          <p:cNvCxnSpPr>
            <a:cxnSpLocks/>
          </p:cNvCxnSpPr>
          <p:nvPr/>
        </p:nvCxnSpPr>
        <p:spPr>
          <a:xfrm flipV="1">
            <a:off x="9653" y="1364739"/>
            <a:ext cx="4400422" cy="119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reptunghi 19">
            <a:extLst>
              <a:ext uri="{FF2B5EF4-FFF2-40B4-BE49-F238E27FC236}">
                <a16:creationId xmlns:a16="http://schemas.microsoft.com/office/drawing/2014/main" id="{302FA53D-FEEB-4AC9-A10F-9A6F8B439971}"/>
              </a:ext>
            </a:extLst>
          </p:cNvPr>
          <p:cNvSpPr/>
          <p:nvPr/>
        </p:nvSpPr>
        <p:spPr>
          <a:xfrm>
            <a:off x="3111118" y="5216072"/>
            <a:ext cx="625542" cy="56663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61" name="Dreptunghi 60">
            <a:extLst>
              <a:ext uri="{FF2B5EF4-FFF2-40B4-BE49-F238E27FC236}">
                <a16:creationId xmlns:a16="http://schemas.microsoft.com/office/drawing/2014/main" id="{B9CC9BFC-CE78-4BB5-B050-86FB4B5BBC82}"/>
              </a:ext>
            </a:extLst>
          </p:cNvPr>
          <p:cNvSpPr/>
          <p:nvPr/>
        </p:nvSpPr>
        <p:spPr>
          <a:xfrm>
            <a:off x="3110536" y="4113819"/>
            <a:ext cx="625542" cy="56663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cxnSp>
        <p:nvCxnSpPr>
          <p:cNvPr id="62" name="Conector drept 61">
            <a:extLst>
              <a:ext uri="{FF2B5EF4-FFF2-40B4-BE49-F238E27FC236}">
                <a16:creationId xmlns:a16="http://schemas.microsoft.com/office/drawing/2014/main" id="{05A61165-BD7B-49AA-B060-4E83FD12133E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>
            <a:off x="3736078" y="4397137"/>
            <a:ext cx="2264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reptunghi 62">
            <a:extLst>
              <a:ext uri="{FF2B5EF4-FFF2-40B4-BE49-F238E27FC236}">
                <a16:creationId xmlns:a16="http://schemas.microsoft.com/office/drawing/2014/main" id="{41373717-5526-46C1-9B39-B0FA357D50D4}"/>
              </a:ext>
            </a:extLst>
          </p:cNvPr>
          <p:cNvSpPr/>
          <p:nvPr/>
        </p:nvSpPr>
        <p:spPr>
          <a:xfrm>
            <a:off x="3962520" y="4113820"/>
            <a:ext cx="537891" cy="566634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51" name="Dreptunghi 50">
            <a:extLst>
              <a:ext uri="{FF2B5EF4-FFF2-40B4-BE49-F238E27FC236}">
                <a16:creationId xmlns:a16="http://schemas.microsoft.com/office/drawing/2014/main" id="{7AC6C5AC-416B-404C-A5A9-3941714BAE79}"/>
              </a:ext>
            </a:extLst>
          </p:cNvPr>
          <p:cNvSpPr/>
          <p:nvPr/>
        </p:nvSpPr>
        <p:spPr>
          <a:xfrm>
            <a:off x="2577085" y="2120734"/>
            <a:ext cx="625542" cy="56663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46" name="Conector drept 45">
            <a:extLst>
              <a:ext uri="{FF2B5EF4-FFF2-40B4-BE49-F238E27FC236}">
                <a16:creationId xmlns:a16="http://schemas.microsoft.com/office/drawing/2014/main" id="{5932D0D6-64AF-4278-A704-BDEC47637882}"/>
              </a:ext>
            </a:extLst>
          </p:cNvPr>
          <p:cNvCxnSpPr>
            <a:cxnSpLocks/>
          </p:cNvCxnSpPr>
          <p:nvPr/>
        </p:nvCxnSpPr>
        <p:spPr>
          <a:xfrm>
            <a:off x="2857404" y="2691524"/>
            <a:ext cx="0" cy="6096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rept 46">
            <a:extLst>
              <a:ext uri="{FF2B5EF4-FFF2-40B4-BE49-F238E27FC236}">
                <a16:creationId xmlns:a16="http://schemas.microsoft.com/office/drawing/2014/main" id="{3E8F4E77-8F00-4734-8951-DB1A99BE0991}"/>
              </a:ext>
            </a:extLst>
          </p:cNvPr>
          <p:cNvCxnSpPr>
            <a:cxnSpLocks/>
          </p:cNvCxnSpPr>
          <p:nvPr/>
        </p:nvCxnSpPr>
        <p:spPr>
          <a:xfrm>
            <a:off x="2301777" y="3301147"/>
            <a:ext cx="111261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tăText 47">
            <a:extLst>
              <a:ext uri="{FF2B5EF4-FFF2-40B4-BE49-F238E27FC236}">
                <a16:creationId xmlns:a16="http://schemas.microsoft.com/office/drawing/2014/main" id="{CDCBC9E9-6C8A-4713-BA7B-443BA3D826F2}"/>
              </a:ext>
            </a:extLst>
          </p:cNvPr>
          <p:cNvSpPr txBox="1"/>
          <p:nvPr/>
        </p:nvSpPr>
        <p:spPr>
          <a:xfrm>
            <a:off x="1820319" y="3514405"/>
            <a:ext cx="4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R1</a:t>
            </a:r>
            <a:r>
              <a:rPr lang="en-US" dirty="0"/>
              <a:t>  </a:t>
            </a:r>
          </a:p>
        </p:txBody>
      </p:sp>
      <p:cxnSp>
        <p:nvCxnSpPr>
          <p:cNvPr id="49" name="Conector drept 48">
            <a:extLst>
              <a:ext uri="{FF2B5EF4-FFF2-40B4-BE49-F238E27FC236}">
                <a16:creationId xmlns:a16="http://schemas.microsoft.com/office/drawing/2014/main" id="{BD92ACF5-614A-4187-91F8-3D90A241D884}"/>
              </a:ext>
            </a:extLst>
          </p:cNvPr>
          <p:cNvCxnSpPr>
            <a:cxnSpLocks/>
          </p:cNvCxnSpPr>
          <p:nvPr/>
        </p:nvCxnSpPr>
        <p:spPr>
          <a:xfrm>
            <a:off x="2325630" y="3301147"/>
            <a:ext cx="9749" cy="22077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rept 49">
            <a:extLst>
              <a:ext uri="{FF2B5EF4-FFF2-40B4-BE49-F238E27FC236}">
                <a16:creationId xmlns:a16="http://schemas.microsoft.com/office/drawing/2014/main" id="{232A0321-F0CE-4EC0-9E7C-70B030811C89}"/>
              </a:ext>
            </a:extLst>
          </p:cNvPr>
          <p:cNvCxnSpPr>
            <a:cxnSpLocks/>
          </p:cNvCxnSpPr>
          <p:nvPr/>
        </p:nvCxnSpPr>
        <p:spPr>
          <a:xfrm>
            <a:off x="3396104" y="3301147"/>
            <a:ext cx="0" cy="812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rept 52">
            <a:extLst>
              <a:ext uri="{FF2B5EF4-FFF2-40B4-BE49-F238E27FC236}">
                <a16:creationId xmlns:a16="http://schemas.microsoft.com/office/drawing/2014/main" id="{B30B17E3-B0D8-4620-94BA-80650A4B844F}"/>
              </a:ext>
            </a:extLst>
          </p:cNvPr>
          <p:cNvCxnSpPr/>
          <p:nvPr/>
        </p:nvCxnSpPr>
        <p:spPr>
          <a:xfrm>
            <a:off x="2197041" y="3714750"/>
            <a:ext cx="2571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rept 53">
            <a:extLst>
              <a:ext uri="{FF2B5EF4-FFF2-40B4-BE49-F238E27FC236}">
                <a16:creationId xmlns:a16="http://schemas.microsoft.com/office/drawing/2014/main" id="{84398E69-11D8-4F65-B333-7DBCC5D4B961}"/>
              </a:ext>
            </a:extLst>
          </p:cNvPr>
          <p:cNvCxnSpPr/>
          <p:nvPr/>
        </p:nvCxnSpPr>
        <p:spPr>
          <a:xfrm>
            <a:off x="3267516" y="3714750"/>
            <a:ext cx="2571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tăText 54">
            <a:extLst>
              <a:ext uri="{FF2B5EF4-FFF2-40B4-BE49-F238E27FC236}">
                <a16:creationId xmlns:a16="http://schemas.microsoft.com/office/drawing/2014/main" id="{6314E245-BD25-4B35-9667-D3688A19E001}"/>
              </a:ext>
            </a:extLst>
          </p:cNvPr>
          <p:cNvSpPr txBox="1"/>
          <p:nvPr/>
        </p:nvSpPr>
        <p:spPr>
          <a:xfrm>
            <a:off x="3509637" y="3530084"/>
            <a:ext cx="4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R2</a:t>
            </a:r>
            <a:r>
              <a:rPr lang="en-US" dirty="0"/>
              <a:t>  </a:t>
            </a:r>
          </a:p>
        </p:txBody>
      </p:sp>
      <p:cxnSp>
        <p:nvCxnSpPr>
          <p:cNvPr id="56" name="Conector drept 55">
            <a:extLst>
              <a:ext uri="{FF2B5EF4-FFF2-40B4-BE49-F238E27FC236}">
                <a16:creationId xmlns:a16="http://schemas.microsoft.com/office/drawing/2014/main" id="{48AAC803-B180-4F7C-89E0-93D3ACF0B328}"/>
              </a:ext>
            </a:extLst>
          </p:cNvPr>
          <p:cNvCxnSpPr>
            <a:cxnSpLocks/>
          </p:cNvCxnSpPr>
          <p:nvPr/>
        </p:nvCxnSpPr>
        <p:spPr>
          <a:xfrm>
            <a:off x="2325628" y="5499388"/>
            <a:ext cx="804540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rept 59">
            <a:extLst>
              <a:ext uri="{FF2B5EF4-FFF2-40B4-BE49-F238E27FC236}">
                <a16:creationId xmlns:a16="http://schemas.microsoft.com/office/drawing/2014/main" id="{1735CA95-A5E2-4682-B171-66D829331F9B}"/>
              </a:ext>
            </a:extLst>
          </p:cNvPr>
          <p:cNvCxnSpPr>
            <a:cxnSpLocks/>
            <a:stCxn id="61" idx="2"/>
            <a:endCxn id="20" idx="0"/>
          </p:cNvCxnSpPr>
          <p:nvPr/>
        </p:nvCxnSpPr>
        <p:spPr>
          <a:xfrm>
            <a:off x="3423307" y="4680454"/>
            <a:ext cx="582" cy="5356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rept 63">
            <a:extLst>
              <a:ext uri="{FF2B5EF4-FFF2-40B4-BE49-F238E27FC236}">
                <a16:creationId xmlns:a16="http://schemas.microsoft.com/office/drawing/2014/main" id="{2B24E094-1128-418D-A669-BF1FD5C991D4}"/>
              </a:ext>
            </a:extLst>
          </p:cNvPr>
          <p:cNvCxnSpPr/>
          <p:nvPr/>
        </p:nvCxnSpPr>
        <p:spPr>
          <a:xfrm>
            <a:off x="3285799" y="4971107"/>
            <a:ext cx="2571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tăText 64">
            <a:extLst>
              <a:ext uri="{FF2B5EF4-FFF2-40B4-BE49-F238E27FC236}">
                <a16:creationId xmlns:a16="http://schemas.microsoft.com/office/drawing/2014/main" id="{FF979B13-AC9F-4164-B744-1B10F9F2316E}"/>
              </a:ext>
            </a:extLst>
          </p:cNvPr>
          <p:cNvSpPr txBox="1"/>
          <p:nvPr/>
        </p:nvSpPr>
        <p:spPr>
          <a:xfrm>
            <a:off x="3527920" y="4786441"/>
            <a:ext cx="4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R3</a:t>
            </a:r>
            <a:r>
              <a:rPr lang="en-US" dirty="0"/>
              <a:t>  </a:t>
            </a:r>
          </a:p>
        </p:txBody>
      </p:sp>
      <p:sp>
        <p:nvSpPr>
          <p:cNvPr id="66" name="Dreptunghi 65">
            <a:extLst>
              <a:ext uri="{FF2B5EF4-FFF2-40B4-BE49-F238E27FC236}">
                <a16:creationId xmlns:a16="http://schemas.microsoft.com/office/drawing/2014/main" id="{5867DC0B-A858-49E0-8EF4-3AEA676E5A7E}"/>
              </a:ext>
            </a:extLst>
          </p:cNvPr>
          <p:cNvSpPr/>
          <p:nvPr/>
        </p:nvSpPr>
        <p:spPr>
          <a:xfrm>
            <a:off x="3973926" y="5216072"/>
            <a:ext cx="537891" cy="566634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cxnSp>
        <p:nvCxnSpPr>
          <p:cNvPr id="72" name="Conector drept 71">
            <a:extLst>
              <a:ext uri="{FF2B5EF4-FFF2-40B4-BE49-F238E27FC236}">
                <a16:creationId xmlns:a16="http://schemas.microsoft.com/office/drawing/2014/main" id="{00ECAF92-CE03-498F-98F3-8B0041593C44}"/>
              </a:ext>
            </a:extLst>
          </p:cNvPr>
          <p:cNvCxnSpPr>
            <a:cxnSpLocks/>
          </p:cNvCxnSpPr>
          <p:nvPr/>
        </p:nvCxnSpPr>
        <p:spPr>
          <a:xfrm>
            <a:off x="3754361" y="5495975"/>
            <a:ext cx="2264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reptunghi 21">
            <a:extLst>
              <a:ext uri="{FF2B5EF4-FFF2-40B4-BE49-F238E27FC236}">
                <a16:creationId xmlns:a16="http://schemas.microsoft.com/office/drawing/2014/main" id="{03C556A3-361A-4072-9DE9-BBDF6903EC2F}"/>
              </a:ext>
            </a:extLst>
          </p:cNvPr>
          <p:cNvSpPr/>
          <p:nvPr/>
        </p:nvSpPr>
        <p:spPr>
          <a:xfrm>
            <a:off x="1844934" y="1509530"/>
            <a:ext cx="2113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Salt conditional</a:t>
            </a:r>
          </a:p>
        </p:txBody>
      </p:sp>
      <p:sp>
        <p:nvSpPr>
          <p:cNvPr id="77" name="Dreptunghi 76">
            <a:extLst>
              <a:ext uri="{FF2B5EF4-FFF2-40B4-BE49-F238E27FC236}">
                <a16:creationId xmlns:a16="http://schemas.microsoft.com/office/drawing/2014/main" id="{3A1457C0-1999-422B-A921-6C7E2F070D49}"/>
              </a:ext>
            </a:extLst>
          </p:cNvPr>
          <p:cNvSpPr/>
          <p:nvPr/>
        </p:nvSpPr>
        <p:spPr>
          <a:xfrm>
            <a:off x="7987809" y="4546408"/>
            <a:ext cx="625542" cy="56663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cxnSp>
        <p:nvCxnSpPr>
          <p:cNvPr id="80" name="Conector drept 79">
            <a:extLst>
              <a:ext uri="{FF2B5EF4-FFF2-40B4-BE49-F238E27FC236}">
                <a16:creationId xmlns:a16="http://schemas.microsoft.com/office/drawing/2014/main" id="{244B96F9-07FE-4723-A8D9-B18080F56D92}"/>
              </a:ext>
            </a:extLst>
          </p:cNvPr>
          <p:cNvCxnSpPr>
            <a:cxnSpLocks/>
            <a:stCxn id="77" idx="3"/>
            <a:endCxn id="81" idx="1"/>
          </p:cNvCxnSpPr>
          <p:nvPr/>
        </p:nvCxnSpPr>
        <p:spPr>
          <a:xfrm>
            <a:off x="8613351" y="4829726"/>
            <a:ext cx="2264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Dreptunghi 80">
            <a:extLst>
              <a:ext uri="{FF2B5EF4-FFF2-40B4-BE49-F238E27FC236}">
                <a16:creationId xmlns:a16="http://schemas.microsoft.com/office/drawing/2014/main" id="{7ED1B361-8C35-4846-A269-3B35A3E8492E}"/>
              </a:ext>
            </a:extLst>
          </p:cNvPr>
          <p:cNvSpPr/>
          <p:nvPr/>
        </p:nvSpPr>
        <p:spPr>
          <a:xfrm>
            <a:off x="8839793" y="4546409"/>
            <a:ext cx="537891" cy="566634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83" name="Dreptunghi 82">
            <a:extLst>
              <a:ext uri="{FF2B5EF4-FFF2-40B4-BE49-F238E27FC236}">
                <a16:creationId xmlns:a16="http://schemas.microsoft.com/office/drawing/2014/main" id="{F851214F-4F7E-4905-B3D8-FB47D34B81E9}"/>
              </a:ext>
            </a:extLst>
          </p:cNvPr>
          <p:cNvSpPr/>
          <p:nvPr/>
        </p:nvSpPr>
        <p:spPr>
          <a:xfrm>
            <a:off x="7984523" y="2553323"/>
            <a:ext cx="625542" cy="566635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88" name="CasetăText 87">
            <a:extLst>
              <a:ext uri="{FF2B5EF4-FFF2-40B4-BE49-F238E27FC236}">
                <a16:creationId xmlns:a16="http://schemas.microsoft.com/office/drawing/2014/main" id="{41B0B7B0-C8F8-4082-88AD-F4A88F3A6CF8}"/>
              </a:ext>
            </a:extLst>
          </p:cNvPr>
          <p:cNvSpPr txBox="1"/>
          <p:nvPr/>
        </p:nvSpPr>
        <p:spPr>
          <a:xfrm>
            <a:off x="6835232" y="3621131"/>
            <a:ext cx="4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R1</a:t>
            </a:r>
            <a:r>
              <a:rPr lang="en-US" dirty="0"/>
              <a:t>  </a:t>
            </a:r>
          </a:p>
        </p:txBody>
      </p:sp>
      <p:cxnSp>
        <p:nvCxnSpPr>
          <p:cNvPr id="89" name="Conector drept 88">
            <a:extLst>
              <a:ext uri="{FF2B5EF4-FFF2-40B4-BE49-F238E27FC236}">
                <a16:creationId xmlns:a16="http://schemas.microsoft.com/office/drawing/2014/main" id="{F1FA2592-403B-4313-A7EA-D5C80C2F742A}"/>
              </a:ext>
            </a:extLst>
          </p:cNvPr>
          <p:cNvCxnSpPr>
            <a:cxnSpLocks/>
          </p:cNvCxnSpPr>
          <p:nvPr/>
        </p:nvCxnSpPr>
        <p:spPr>
          <a:xfrm>
            <a:off x="7337123" y="2848736"/>
            <a:ext cx="10286" cy="19687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rept 89">
            <a:extLst>
              <a:ext uri="{FF2B5EF4-FFF2-40B4-BE49-F238E27FC236}">
                <a16:creationId xmlns:a16="http://schemas.microsoft.com/office/drawing/2014/main" id="{4218F937-B5DC-425D-B463-19E97B2F2ED9}"/>
              </a:ext>
            </a:extLst>
          </p:cNvPr>
          <p:cNvCxnSpPr>
            <a:cxnSpLocks/>
            <a:stCxn id="83" idx="2"/>
            <a:endCxn id="77" idx="0"/>
          </p:cNvCxnSpPr>
          <p:nvPr/>
        </p:nvCxnSpPr>
        <p:spPr>
          <a:xfrm>
            <a:off x="8297294" y="3119958"/>
            <a:ext cx="3286" cy="1426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rept 90">
            <a:extLst>
              <a:ext uri="{FF2B5EF4-FFF2-40B4-BE49-F238E27FC236}">
                <a16:creationId xmlns:a16="http://schemas.microsoft.com/office/drawing/2014/main" id="{3DFC2933-73EA-4E08-AA7C-4DC36571A92F}"/>
              </a:ext>
            </a:extLst>
          </p:cNvPr>
          <p:cNvCxnSpPr/>
          <p:nvPr/>
        </p:nvCxnSpPr>
        <p:spPr>
          <a:xfrm>
            <a:off x="7230456" y="3817087"/>
            <a:ext cx="2571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rept 91">
            <a:extLst>
              <a:ext uri="{FF2B5EF4-FFF2-40B4-BE49-F238E27FC236}">
                <a16:creationId xmlns:a16="http://schemas.microsoft.com/office/drawing/2014/main" id="{03D62C23-9845-439C-B716-CF9990CAF2A1}"/>
              </a:ext>
            </a:extLst>
          </p:cNvPr>
          <p:cNvCxnSpPr/>
          <p:nvPr/>
        </p:nvCxnSpPr>
        <p:spPr>
          <a:xfrm>
            <a:off x="8158310" y="3813134"/>
            <a:ext cx="2571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setăText 92">
            <a:extLst>
              <a:ext uri="{FF2B5EF4-FFF2-40B4-BE49-F238E27FC236}">
                <a16:creationId xmlns:a16="http://schemas.microsoft.com/office/drawing/2014/main" id="{AC5F504A-E044-4AD4-ADA3-C64AABF9D215}"/>
              </a:ext>
            </a:extLst>
          </p:cNvPr>
          <p:cNvSpPr txBox="1"/>
          <p:nvPr/>
        </p:nvSpPr>
        <p:spPr>
          <a:xfrm>
            <a:off x="8405193" y="3645568"/>
            <a:ext cx="4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R2</a:t>
            </a:r>
            <a:r>
              <a:rPr lang="en-US" dirty="0"/>
              <a:t>  </a:t>
            </a:r>
          </a:p>
        </p:txBody>
      </p:sp>
      <p:cxnSp>
        <p:nvCxnSpPr>
          <p:cNvPr id="94" name="Conector drept 93">
            <a:extLst>
              <a:ext uri="{FF2B5EF4-FFF2-40B4-BE49-F238E27FC236}">
                <a16:creationId xmlns:a16="http://schemas.microsoft.com/office/drawing/2014/main" id="{D1D837A4-FA86-4BAD-996F-E78F07AE0DD6}"/>
              </a:ext>
            </a:extLst>
          </p:cNvPr>
          <p:cNvCxnSpPr>
            <a:cxnSpLocks/>
          </p:cNvCxnSpPr>
          <p:nvPr/>
        </p:nvCxnSpPr>
        <p:spPr>
          <a:xfrm>
            <a:off x="7328366" y="4829725"/>
            <a:ext cx="668968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rept 94">
            <a:extLst>
              <a:ext uri="{FF2B5EF4-FFF2-40B4-BE49-F238E27FC236}">
                <a16:creationId xmlns:a16="http://schemas.microsoft.com/office/drawing/2014/main" id="{E1E6C454-1ACC-4278-BC65-AD4317C274AD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8300580" y="5113043"/>
            <a:ext cx="0" cy="8598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rept 95">
            <a:extLst>
              <a:ext uri="{FF2B5EF4-FFF2-40B4-BE49-F238E27FC236}">
                <a16:creationId xmlns:a16="http://schemas.microsoft.com/office/drawing/2014/main" id="{A893C287-B628-4A67-9D93-9420AEF74B44}"/>
              </a:ext>
            </a:extLst>
          </p:cNvPr>
          <p:cNvCxnSpPr/>
          <p:nvPr/>
        </p:nvCxnSpPr>
        <p:spPr>
          <a:xfrm>
            <a:off x="8163511" y="5588362"/>
            <a:ext cx="2571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setăText 96">
            <a:extLst>
              <a:ext uri="{FF2B5EF4-FFF2-40B4-BE49-F238E27FC236}">
                <a16:creationId xmlns:a16="http://schemas.microsoft.com/office/drawing/2014/main" id="{D58F531E-6AE7-4C1B-953D-0BF219DDF243}"/>
              </a:ext>
            </a:extLst>
          </p:cNvPr>
          <p:cNvSpPr txBox="1"/>
          <p:nvPr/>
        </p:nvSpPr>
        <p:spPr>
          <a:xfrm>
            <a:off x="8405193" y="5390530"/>
            <a:ext cx="4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R3</a:t>
            </a:r>
            <a:r>
              <a:rPr lang="en-US" dirty="0"/>
              <a:t>  </a:t>
            </a:r>
          </a:p>
        </p:txBody>
      </p:sp>
      <p:sp>
        <p:nvSpPr>
          <p:cNvPr id="100" name="Dreptunghi 99">
            <a:extLst>
              <a:ext uri="{FF2B5EF4-FFF2-40B4-BE49-F238E27FC236}">
                <a16:creationId xmlns:a16="http://schemas.microsoft.com/office/drawing/2014/main" id="{DBF85116-ED41-4DF4-A1F7-CCE963D9B4B5}"/>
              </a:ext>
            </a:extLst>
          </p:cNvPr>
          <p:cNvSpPr/>
          <p:nvPr/>
        </p:nvSpPr>
        <p:spPr>
          <a:xfrm>
            <a:off x="7398482" y="1659069"/>
            <a:ext cx="2130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Bucla</a:t>
            </a:r>
            <a:r>
              <a:rPr lang="en-US" sz="2400" dirty="0"/>
              <a:t> </a:t>
            </a:r>
            <a:r>
              <a:rPr lang="en-US" sz="2400" dirty="0" err="1"/>
              <a:t>repetitiva</a:t>
            </a:r>
            <a:endParaRPr lang="en-US" sz="2400" dirty="0"/>
          </a:p>
        </p:txBody>
      </p:sp>
      <p:cxnSp>
        <p:nvCxnSpPr>
          <p:cNvPr id="101" name="Conector drept 100">
            <a:extLst>
              <a:ext uri="{FF2B5EF4-FFF2-40B4-BE49-F238E27FC236}">
                <a16:creationId xmlns:a16="http://schemas.microsoft.com/office/drawing/2014/main" id="{CDBD597D-B575-41F1-AAEC-2E26A90E3F98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3208255" y="2433377"/>
            <a:ext cx="2264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Dreptunghi 101">
            <a:extLst>
              <a:ext uri="{FF2B5EF4-FFF2-40B4-BE49-F238E27FC236}">
                <a16:creationId xmlns:a16="http://schemas.microsoft.com/office/drawing/2014/main" id="{FB286962-0B58-4E8D-8538-684D6EE5922C}"/>
              </a:ext>
            </a:extLst>
          </p:cNvPr>
          <p:cNvSpPr/>
          <p:nvPr/>
        </p:nvSpPr>
        <p:spPr>
          <a:xfrm>
            <a:off x="3434697" y="2150060"/>
            <a:ext cx="537891" cy="566634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</a:t>
            </a:r>
          </a:p>
        </p:txBody>
      </p:sp>
      <p:cxnSp>
        <p:nvCxnSpPr>
          <p:cNvPr id="103" name="Conector drept 102">
            <a:extLst>
              <a:ext uri="{FF2B5EF4-FFF2-40B4-BE49-F238E27FC236}">
                <a16:creationId xmlns:a16="http://schemas.microsoft.com/office/drawing/2014/main" id="{BF215CFF-9CBB-4C52-B766-C644286BE1FD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8581338" y="2848736"/>
            <a:ext cx="2264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Dreptunghi 103">
            <a:extLst>
              <a:ext uri="{FF2B5EF4-FFF2-40B4-BE49-F238E27FC236}">
                <a16:creationId xmlns:a16="http://schemas.microsoft.com/office/drawing/2014/main" id="{A64F74DC-F50B-4889-BB05-7039FAFC206C}"/>
              </a:ext>
            </a:extLst>
          </p:cNvPr>
          <p:cNvSpPr/>
          <p:nvPr/>
        </p:nvSpPr>
        <p:spPr>
          <a:xfrm>
            <a:off x="8807780" y="2565419"/>
            <a:ext cx="537891" cy="566634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</a:t>
            </a:r>
          </a:p>
        </p:txBody>
      </p: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25B681FC-0C5D-471F-9EE1-BA25182CB9AE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7318841" y="2836641"/>
            <a:ext cx="665682" cy="114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rept 107">
            <a:extLst>
              <a:ext uri="{FF2B5EF4-FFF2-40B4-BE49-F238E27FC236}">
                <a16:creationId xmlns:a16="http://schemas.microsoft.com/office/drawing/2014/main" id="{D60FE288-6B78-4549-846D-1966ABE43915}"/>
              </a:ext>
            </a:extLst>
          </p:cNvPr>
          <p:cNvCxnSpPr>
            <a:cxnSpLocks/>
          </p:cNvCxnSpPr>
          <p:nvPr/>
        </p:nvCxnSpPr>
        <p:spPr>
          <a:xfrm>
            <a:off x="3439952" y="5759862"/>
            <a:ext cx="582" cy="5356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rept 108">
            <a:extLst>
              <a:ext uri="{FF2B5EF4-FFF2-40B4-BE49-F238E27FC236}">
                <a16:creationId xmlns:a16="http://schemas.microsoft.com/office/drawing/2014/main" id="{69B2AFD2-7E41-4447-88DE-C6DE0583E681}"/>
              </a:ext>
            </a:extLst>
          </p:cNvPr>
          <p:cNvCxnSpPr/>
          <p:nvPr/>
        </p:nvCxnSpPr>
        <p:spPr>
          <a:xfrm>
            <a:off x="3302444" y="6050515"/>
            <a:ext cx="2571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setăText 109">
            <a:extLst>
              <a:ext uri="{FF2B5EF4-FFF2-40B4-BE49-F238E27FC236}">
                <a16:creationId xmlns:a16="http://schemas.microsoft.com/office/drawing/2014/main" id="{1740FB52-B507-4556-B684-0390B8BF9B1E}"/>
              </a:ext>
            </a:extLst>
          </p:cNvPr>
          <p:cNvSpPr txBox="1"/>
          <p:nvPr/>
        </p:nvSpPr>
        <p:spPr>
          <a:xfrm>
            <a:off x="3544565" y="5865849"/>
            <a:ext cx="4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R4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1674984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sg_Klassifizierung xmlns="1dd69248-66f9-453d-8211-ae5ae34a4b30">internal</msg_Klassifizierung>
    <msg_Status xmlns="1dd69248-66f9-453d-8211-ae5ae34a4b30">draft</msg_Status>
    <msg_Firma xmlns="1dd69248-66f9-453d-8211-ae5ae34a4b30"/>
    <msg_Version xmlns="1dd69248-66f9-453d-8211-ae5ae34a4b30">0.1</msg_Version>
    <msg_Manager xmlns="1dd69248-66f9-453d-8211-ae5ae34a4b30">[Dokumentverantwortlicher]</msg_Manager>
    <msg_Dokumententyp xmlns="1dd69248-66f9-453d-8211-ae5ae34a4b30">Schriftwechsel (allgemein)</msg_Dokumententyp>
    <msg_gueltig_ab xmlns="1dd69248-66f9-453d-8211-ae5ae34a4b30">2021-10-20T12:00:00+00:00</msg_gueltig_ab>
    <msg_gueltig_bis xmlns="1dd69248-66f9-453d-8211-ae5ae34a4b30">2027-12-31T12:00:00+00:00</msg_gueltig_bis>
    <msg_Kommentar xmlns="1dd69248-66f9-453d-8211-ae5ae34a4b30">Neues Dokument erstellt.</msg_Kommentar>
  </documentManagement>
</p:properties>
</file>

<file path=customXml/itemProps1.xml><?xml version="1.0" encoding="utf-8"?>
<ds:datastoreItem xmlns:ds="http://schemas.openxmlformats.org/officeDocument/2006/customXml" ds:itemID="{33D90F12-12AA-4F9C-9597-321DA6B8E279}">
  <ds:schemaRefs>
    <ds:schemaRef ds:uri="http://schemas.microsoft.com/office/2006/metadata/properties"/>
    <ds:schemaRef ds:uri="http://schemas.microsoft.com/office/infopath/2007/PartnerControls"/>
    <ds:schemaRef ds:uri="1dd69248-66f9-453d-8211-ae5ae34a4b3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894</Words>
  <Application>Microsoft Office PowerPoint</Application>
  <PresentationFormat>Widescreen</PresentationFormat>
  <Paragraphs>219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Bahnschrift</vt:lpstr>
      <vt:lpstr>Calibri</vt:lpstr>
      <vt:lpstr>Calibri Light</vt:lpstr>
      <vt:lpstr>Temă Office</vt:lpstr>
      <vt:lpstr>Lab 2 . Abordarea SED prin metoda GRAFCET</vt:lpstr>
      <vt:lpstr>GRAFCET</vt:lpstr>
      <vt:lpstr>Etapele</vt:lpstr>
      <vt:lpstr>Tranzitiile</vt:lpstr>
      <vt:lpstr>Tipuri de tranzitii</vt:lpstr>
      <vt:lpstr>Caracteristici generale GRAFCET</vt:lpstr>
      <vt:lpstr>Configuratii GRAFCET: divergenta si convergenta SI </vt:lpstr>
      <vt:lpstr>Configuratii GRAFCET: divergenta si convergenta SAU </vt:lpstr>
      <vt:lpstr>Configuratii GRAFCET </vt:lpstr>
      <vt:lpstr>Problema 1</vt:lpstr>
      <vt:lpstr>Problema 1</vt:lpstr>
      <vt:lpstr>PowerPoint Presentation</vt:lpstr>
      <vt:lpstr>Probleme de rezolvat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Descrierea logica a functionarii sistemelor cu evenimente discrete</dc:title>
  <dc:creator>Dan Radu</dc:creator>
  <cp:lastModifiedBy>Dan Radu</cp:lastModifiedBy>
  <cp:revision>104</cp:revision>
  <dcterms:created xsi:type="dcterms:W3CDTF">2020-10-05T18:05:17Z</dcterms:created>
  <dcterms:modified xsi:type="dcterms:W3CDTF">2021-10-20T06:23:13Z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g_AssistantVisibility">
    <vt:bool>false</vt:bool>
  </property>
  <property fmtid="{D5CDD505-2E9C-101B-9397-08002B2CF9AE}" pid="3" name="msg_DueDateChanged">
    <vt:filetime>2021-10-20T06:16:18Z</vt:filetime>
  </property>
</Properties>
</file>