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7"/>
    <p:restoredTop sz="96296"/>
  </p:normalViewPr>
  <p:slideViewPr>
    <p:cSldViewPr snapToGrid="0" snapToObjects="1">
      <p:cViewPr>
        <p:scale>
          <a:sx n="53" d="100"/>
          <a:sy n="53" d="100"/>
        </p:scale>
        <p:origin x="239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C2B7E-6155-FB43-8358-EB71B9CCF939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F7D326-EBB1-824A-9532-161756133948}">
      <dgm:prSet phldrT="[Text]"/>
      <dgm:spPr>
        <a:solidFill>
          <a:schemeClr val="accent1">
            <a:hueOff val="0"/>
            <a:satOff val="0"/>
            <a:lumOff val="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0"/>
          <a:r>
            <a:rPr lang="en-US" dirty="0"/>
            <a:t>Treating psychological problems for children far school</a:t>
          </a:r>
        </a:p>
      </dgm:t>
    </dgm:pt>
    <dgm:pt modelId="{048A6E34-D491-5744-8344-A354B0F16627}" type="sibTrans" cxnId="{91EA0688-0C50-3E43-AA28-8BF4D04F3B04}">
      <dgm:prSet/>
      <dgm:spPr/>
      <dgm:t>
        <a:bodyPr/>
        <a:lstStyle/>
        <a:p>
          <a:endParaRPr lang="en-US"/>
        </a:p>
      </dgm:t>
    </dgm:pt>
    <dgm:pt modelId="{EE1B9D1F-9E85-D741-9D15-A87E3B1112E7}" type="parTrans" cxnId="{91EA0688-0C50-3E43-AA28-8BF4D04F3B04}">
      <dgm:prSet/>
      <dgm:spPr/>
      <dgm:t>
        <a:bodyPr/>
        <a:lstStyle/>
        <a:p>
          <a:endParaRPr lang="en-US"/>
        </a:p>
      </dgm:t>
    </dgm:pt>
    <dgm:pt modelId="{7FDDCE7F-49D6-D44C-AC83-826748CF2E93}">
      <dgm:prSet phldrT="[Text]"/>
      <dgm:spPr/>
      <dgm:t>
        <a:bodyPr/>
        <a:lstStyle/>
        <a:p>
          <a:pPr rtl="0"/>
          <a:r>
            <a:rPr lang="en-US" dirty="0"/>
            <a:t>child's guardian</a:t>
          </a:r>
        </a:p>
      </dgm:t>
    </dgm:pt>
    <dgm:pt modelId="{616CCE3D-DB10-574D-BEFF-1E728B4A8031}" type="sibTrans" cxnId="{9D122DE2-409F-8642-9253-559DBBE4317A}">
      <dgm:prSet/>
      <dgm:spPr/>
      <dgm:t>
        <a:bodyPr/>
        <a:lstStyle/>
        <a:p>
          <a:endParaRPr lang="en-US"/>
        </a:p>
      </dgm:t>
    </dgm:pt>
    <dgm:pt modelId="{5C69B4A1-D2B6-A949-819E-7D6C805C908F}" type="parTrans" cxnId="{9D122DE2-409F-8642-9253-559DBBE4317A}">
      <dgm:prSet/>
      <dgm:spPr/>
      <dgm:t>
        <a:bodyPr/>
        <a:lstStyle/>
        <a:p>
          <a:endParaRPr lang="en-US"/>
        </a:p>
      </dgm:t>
    </dgm:pt>
    <dgm:pt modelId="{0633BC79-0E0A-C848-82A1-C1CCC7265B66}">
      <dgm:prSet phldrT="[Text]"/>
      <dgm:spPr/>
      <dgm:t>
        <a:bodyPr/>
        <a:lstStyle/>
        <a:p>
          <a:pPr rtl="0"/>
          <a:r>
            <a:rPr lang="en-US" dirty="0"/>
            <a:t>psychological counselor</a:t>
          </a:r>
        </a:p>
      </dgm:t>
    </dgm:pt>
    <dgm:pt modelId="{C53A4EBB-1EE9-DF40-8C64-9F6ABC60BBBC}" type="sibTrans" cxnId="{5E0A838B-3BC3-844E-AC7C-A06E93C9310D}">
      <dgm:prSet/>
      <dgm:spPr/>
      <dgm:t>
        <a:bodyPr/>
        <a:lstStyle/>
        <a:p>
          <a:endParaRPr lang="en-US"/>
        </a:p>
      </dgm:t>
    </dgm:pt>
    <dgm:pt modelId="{68AE554D-2626-0E45-9ECB-AC2DB2DDA126}" type="parTrans" cxnId="{5E0A838B-3BC3-844E-AC7C-A06E93C9310D}">
      <dgm:prSet/>
      <dgm:spPr/>
      <dgm:t>
        <a:bodyPr/>
        <a:lstStyle/>
        <a:p>
          <a:endParaRPr lang="en-US"/>
        </a:p>
      </dgm:t>
    </dgm:pt>
    <dgm:pt modelId="{23C09BA8-6E87-CB4C-B2A5-6EDF17449B6A}">
      <dgm:prSet phldrT="[Text]"/>
      <dgm:spPr/>
      <dgm:t>
        <a:bodyPr/>
        <a:lstStyle/>
        <a:p>
          <a:pPr rtl="0"/>
          <a:r>
            <a:rPr lang="en-US" dirty="0"/>
            <a:t>Child</a:t>
          </a:r>
        </a:p>
      </dgm:t>
    </dgm:pt>
    <dgm:pt modelId="{930DE43D-5129-2C47-AC97-11BF9F40AEEC}" type="sibTrans" cxnId="{5CCB41E6-510E-AE47-A523-DCC878F943CD}">
      <dgm:prSet/>
      <dgm:spPr/>
      <dgm:t>
        <a:bodyPr/>
        <a:lstStyle/>
        <a:p>
          <a:endParaRPr lang="en-US"/>
        </a:p>
      </dgm:t>
    </dgm:pt>
    <dgm:pt modelId="{CE442FAF-E532-3247-986D-C5BC2C1A403A}" type="parTrans" cxnId="{5CCB41E6-510E-AE47-A523-DCC878F943CD}">
      <dgm:prSet/>
      <dgm:spPr/>
      <dgm:t>
        <a:bodyPr/>
        <a:lstStyle/>
        <a:p>
          <a:endParaRPr lang="en-US"/>
        </a:p>
      </dgm:t>
    </dgm:pt>
    <dgm:pt modelId="{F621C846-5230-1844-9996-D8A287E1AF2B}" type="pres">
      <dgm:prSet presAssocID="{5B9C2B7E-6155-FB43-8358-EB71B9CCF93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20B380D-1088-2441-AF91-33F4BFC0721F}" type="pres">
      <dgm:prSet presAssocID="{9DF7D326-EBB1-824A-9532-161756133948}" presName="singleCycle" presStyleCnt="0"/>
      <dgm:spPr/>
    </dgm:pt>
    <dgm:pt modelId="{F9DC4175-BF3C-F242-A293-7268FA3DEC62}" type="pres">
      <dgm:prSet presAssocID="{9DF7D326-EBB1-824A-9532-161756133948}" presName="singleCenter" presStyleLbl="node1" presStyleIdx="0" presStyleCnt="4" custScaleX="426956" custScaleY="125693" custLinFactNeighborX="-3578" custLinFactNeighborY="-26767">
        <dgm:presLayoutVars>
          <dgm:chMax val="7"/>
          <dgm:chPref val="7"/>
        </dgm:presLayoutVars>
      </dgm:prSet>
      <dgm:spPr>
        <a:prstGeom prst="rect">
          <a:avLst/>
        </a:prstGeom>
      </dgm:spPr>
    </dgm:pt>
    <dgm:pt modelId="{94646E48-2A08-B74F-B902-FA4B9B86A35B}" type="pres">
      <dgm:prSet presAssocID="{5C69B4A1-D2B6-A949-819E-7D6C805C908F}" presName="Name56" presStyleLbl="parChTrans1D2" presStyleIdx="0" presStyleCnt="3"/>
      <dgm:spPr/>
    </dgm:pt>
    <dgm:pt modelId="{C820BDE2-A097-2C42-AF10-EA9C5FBF7C59}" type="pres">
      <dgm:prSet presAssocID="{7FDDCE7F-49D6-D44C-AC83-826748CF2E93}" presName="text0" presStyleLbl="node1" presStyleIdx="1" presStyleCnt="4" custScaleX="194626" custScaleY="159696" custRadScaleRad="39390" custRadScaleInc="-284556">
        <dgm:presLayoutVars>
          <dgm:bulletEnabled val="1"/>
        </dgm:presLayoutVars>
      </dgm:prSet>
      <dgm:spPr>
        <a:prstGeom prst="ellipse">
          <a:avLst/>
        </a:prstGeom>
      </dgm:spPr>
    </dgm:pt>
    <dgm:pt modelId="{ED19954E-B257-1E48-9529-1369FE3B9FD9}" type="pres">
      <dgm:prSet presAssocID="{68AE554D-2626-0E45-9ECB-AC2DB2DDA126}" presName="Name56" presStyleLbl="parChTrans1D2" presStyleIdx="1" presStyleCnt="3"/>
      <dgm:spPr/>
    </dgm:pt>
    <dgm:pt modelId="{5491DBBC-5D67-644E-A01D-F7B33F4A26AB}" type="pres">
      <dgm:prSet presAssocID="{0633BC79-0E0A-C848-82A1-C1CCC7265B66}" presName="text0" presStyleLbl="node1" presStyleIdx="2" presStyleCnt="4" custScaleX="268616" custScaleY="241856" custRadScaleRad="210497" custRadScaleInc="-74555">
        <dgm:presLayoutVars>
          <dgm:bulletEnabled val="1"/>
        </dgm:presLayoutVars>
      </dgm:prSet>
      <dgm:spPr>
        <a:prstGeom prst="ellipse">
          <a:avLst/>
        </a:prstGeom>
      </dgm:spPr>
    </dgm:pt>
    <dgm:pt modelId="{F9CC1922-7623-2E49-A39B-259AF3920537}" type="pres">
      <dgm:prSet presAssocID="{CE442FAF-E532-3247-986D-C5BC2C1A403A}" presName="Name56" presStyleLbl="parChTrans1D2" presStyleIdx="2" presStyleCnt="3"/>
      <dgm:spPr/>
    </dgm:pt>
    <dgm:pt modelId="{021FB86E-4C0F-4C48-9591-9E49DAD7F75A}" type="pres">
      <dgm:prSet presAssocID="{23C09BA8-6E87-CB4C-B2A5-6EDF17449B6A}" presName="text0" presStyleLbl="node1" presStyleIdx="3" presStyleCnt="4" custScaleX="156336" custScaleY="140465" custRadScaleRad="220444" custRadScaleInc="72136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E0FAED1F-6131-034F-BCDE-0DA5D9504E8B}" type="presOf" srcId="{CE442FAF-E532-3247-986D-C5BC2C1A403A}" destId="{F9CC1922-7623-2E49-A39B-259AF3920537}" srcOrd="0" destOrd="0" presId="urn:microsoft.com/office/officeart/2008/layout/RadialCluster"/>
    <dgm:cxn modelId="{733E3D64-4542-0741-89CA-7402D5AAC9F9}" type="presOf" srcId="{7FDDCE7F-49D6-D44C-AC83-826748CF2E93}" destId="{C820BDE2-A097-2C42-AF10-EA9C5FBF7C59}" srcOrd="0" destOrd="0" presId="urn:microsoft.com/office/officeart/2008/layout/RadialCluster"/>
    <dgm:cxn modelId="{91EA0688-0C50-3E43-AA28-8BF4D04F3B04}" srcId="{5B9C2B7E-6155-FB43-8358-EB71B9CCF939}" destId="{9DF7D326-EBB1-824A-9532-161756133948}" srcOrd="0" destOrd="0" parTransId="{EE1B9D1F-9E85-D741-9D15-A87E3B1112E7}" sibTransId="{048A6E34-D491-5744-8344-A354B0F16627}"/>
    <dgm:cxn modelId="{5E0A838B-3BC3-844E-AC7C-A06E93C9310D}" srcId="{9DF7D326-EBB1-824A-9532-161756133948}" destId="{0633BC79-0E0A-C848-82A1-C1CCC7265B66}" srcOrd="1" destOrd="0" parTransId="{68AE554D-2626-0E45-9ECB-AC2DB2DDA126}" sibTransId="{C53A4EBB-1EE9-DF40-8C64-9F6ABC60BBBC}"/>
    <dgm:cxn modelId="{E2326793-628C-B340-B067-BE558AD8624B}" type="presOf" srcId="{0633BC79-0E0A-C848-82A1-C1CCC7265B66}" destId="{5491DBBC-5D67-644E-A01D-F7B33F4A26AB}" srcOrd="0" destOrd="0" presId="urn:microsoft.com/office/officeart/2008/layout/RadialCluster"/>
    <dgm:cxn modelId="{C37879A8-C293-B240-BFF5-FC7646949511}" type="presOf" srcId="{5C69B4A1-D2B6-A949-819E-7D6C805C908F}" destId="{94646E48-2A08-B74F-B902-FA4B9B86A35B}" srcOrd="0" destOrd="0" presId="urn:microsoft.com/office/officeart/2008/layout/RadialCluster"/>
    <dgm:cxn modelId="{1E8D67AF-5551-B040-A974-95A62DCFE8C5}" type="presOf" srcId="{23C09BA8-6E87-CB4C-B2A5-6EDF17449B6A}" destId="{021FB86E-4C0F-4C48-9591-9E49DAD7F75A}" srcOrd="0" destOrd="0" presId="urn:microsoft.com/office/officeart/2008/layout/RadialCluster"/>
    <dgm:cxn modelId="{9CAC81B3-6FEC-5C4E-B2C8-2BB0D8C8FDE5}" type="presOf" srcId="{5B9C2B7E-6155-FB43-8358-EB71B9CCF939}" destId="{F621C846-5230-1844-9996-D8A287E1AF2B}" srcOrd="0" destOrd="0" presId="urn:microsoft.com/office/officeart/2008/layout/RadialCluster"/>
    <dgm:cxn modelId="{0D646AD5-C99B-7745-9742-9FD254CBF112}" type="presOf" srcId="{9DF7D326-EBB1-824A-9532-161756133948}" destId="{F9DC4175-BF3C-F242-A293-7268FA3DEC62}" srcOrd="0" destOrd="0" presId="urn:microsoft.com/office/officeart/2008/layout/RadialCluster"/>
    <dgm:cxn modelId="{6C7E60DA-D4C7-C044-A8F2-10F1E9885DF3}" type="presOf" srcId="{68AE554D-2626-0E45-9ECB-AC2DB2DDA126}" destId="{ED19954E-B257-1E48-9529-1369FE3B9FD9}" srcOrd="0" destOrd="0" presId="urn:microsoft.com/office/officeart/2008/layout/RadialCluster"/>
    <dgm:cxn modelId="{9D122DE2-409F-8642-9253-559DBBE4317A}" srcId="{9DF7D326-EBB1-824A-9532-161756133948}" destId="{7FDDCE7F-49D6-D44C-AC83-826748CF2E93}" srcOrd="0" destOrd="0" parTransId="{5C69B4A1-D2B6-A949-819E-7D6C805C908F}" sibTransId="{616CCE3D-DB10-574D-BEFF-1E728B4A8031}"/>
    <dgm:cxn modelId="{5CCB41E6-510E-AE47-A523-DCC878F943CD}" srcId="{9DF7D326-EBB1-824A-9532-161756133948}" destId="{23C09BA8-6E87-CB4C-B2A5-6EDF17449B6A}" srcOrd="2" destOrd="0" parTransId="{CE442FAF-E532-3247-986D-C5BC2C1A403A}" sibTransId="{930DE43D-5129-2C47-AC97-11BF9F40AEEC}"/>
    <dgm:cxn modelId="{5B18548F-345B-A147-9601-1935235BD7DB}" type="presParOf" srcId="{F621C846-5230-1844-9996-D8A287E1AF2B}" destId="{620B380D-1088-2441-AF91-33F4BFC0721F}" srcOrd="0" destOrd="0" presId="urn:microsoft.com/office/officeart/2008/layout/RadialCluster"/>
    <dgm:cxn modelId="{DAE03B4D-E3BC-B145-861C-39D1AFAC11A1}" type="presParOf" srcId="{620B380D-1088-2441-AF91-33F4BFC0721F}" destId="{F9DC4175-BF3C-F242-A293-7268FA3DEC62}" srcOrd="0" destOrd="0" presId="urn:microsoft.com/office/officeart/2008/layout/RadialCluster"/>
    <dgm:cxn modelId="{933A01E4-47A3-4046-8E26-1F79C9E3DFAE}" type="presParOf" srcId="{620B380D-1088-2441-AF91-33F4BFC0721F}" destId="{94646E48-2A08-B74F-B902-FA4B9B86A35B}" srcOrd="1" destOrd="0" presId="urn:microsoft.com/office/officeart/2008/layout/RadialCluster"/>
    <dgm:cxn modelId="{1219D043-5461-6A4C-9F81-D1E5D5ABD73B}" type="presParOf" srcId="{620B380D-1088-2441-AF91-33F4BFC0721F}" destId="{C820BDE2-A097-2C42-AF10-EA9C5FBF7C59}" srcOrd="2" destOrd="0" presId="urn:microsoft.com/office/officeart/2008/layout/RadialCluster"/>
    <dgm:cxn modelId="{411DD07E-2A7B-8342-A4EF-E1DD521D3F09}" type="presParOf" srcId="{620B380D-1088-2441-AF91-33F4BFC0721F}" destId="{ED19954E-B257-1E48-9529-1369FE3B9FD9}" srcOrd="3" destOrd="0" presId="urn:microsoft.com/office/officeart/2008/layout/RadialCluster"/>
    <dgm:cxn modelId="{992421F3-9216-224D-8FE7-563730DDECF1}" type="presParOf" srcId="{620B380D-1088-2441-AF91-33F4BFC0721F}" destId="{5491DBBC-5D67-644E-A01D-F7B33F4A26AB}" srcOrd="4" destOrd="0" presId="urn:microsoft.com/office/officeart/2008/layout/RadialCluster"/>
    <dgm:cxn modelId="{7C87B18D-47B9-5647-B061-D87469B369B2}" type="presParOf" srcId="{620B380D-1088-2441-AF91-33F4BFC0721F}" destId="{F9CC1922-7623-2E49-A39B-259AF3920537}" srcOrd="5" destOrd="0" presId="urn:microsoft.com/office/officeart/2008/layout/RadialCluster"/>
    <dgm:cxn modelId="{F4EB5415-D9CA-C947-9E96-740CFC99AFC6}" type="presParOf" srcId="{620B380D-1088-2441-AF91-33F4BFC0721F}" destId="{021FB86E-4C0F-4C48-9591-9E49DAD7F75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C4175-BF3C-F242-A293-7268FA3DEC62}">
      <dsp:nvSpPr>
        <dsp:cNvPr id="0" name=""/>
        <dsp:cNvSpPr/>
      </dsp:nvSpPr>
      <dsp:spPr>
        <a:xfrm>
          <a:off x="2265067" y="603318"/>
          <a:ext cx="5573489" cy="1640798"/>
        </a:xfrm>
        <a:prstGeom prst="rect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Treating psychological problems for children far school</a:t>
          </a:r>
        </a:p>
      </dsp:txBody>
      <dsp:txXfrm>
        <a:off x="2265067" y="603318"/>
        <a:ext cx="5573489" cy="1640798"/>
      </dsp:txXfrm>
    </dsp:sp>
    <dsp:sp modelId="{94646E48-2A08-B74F-B902-FA4B9B86A35B}">
      <dsp:nvSpPr>
        <dsp:cNvPr id="0" name=""/>
        <dsp:cNvSpPr/>
      </dsp:nvSpPr>
      <dsp:spPr>
        <a:xfrm rot="5369748">
          <a:off x="4893149" y="2411465"/>
          <a:ext cx="3347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47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0BDE2-A097-2C42-AF10-EA9C5FBF7C59}">
      <dsp:nvSpPr>
        <dsp:cNvPr id="0" name=""/>
        <dsp:cNvSpPr/>
      </dsp:nvSpPr>
      <dsp:spPr>
        <a:xfrm>
          <a:off x="4217004" y="2578813"/>
          <a:ext cx="1702235" cy="13967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child's guardian</a:t>
          </a:r>
        </a:p>
      </dsp:txBody>
      <dsp:txXfrm>
        <a:off x="4466291" y="2783360"/>
        <a:ext cx="1203661" cy="987637"/>
      </dsp:txXfrm>
    </dsp:sp>
    <dsp:sp modelId="{ED19954E-B257-1E48-9529-1369FE3B9FD9}">
      <dsp:nvSpPr>
        <dsp:cNvPr id="0" name=""/>
        <dsp:cNvSpPr/>
      </dsp:nvSpPr>
      <dsp:spPr>
        <a:xfrm rot="24">
          <a:off x="7838556" y="1423737"/>
          <a:ext cx="2652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2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1DBBC-5D67-644E-A01D-F7B33F4A26AB}">
      <dsp:nvSpPr>
        <dsp:cNvPr id="0" name=""/>
        <dsp:cNvSpPr/>
      </dsp:nvSpPr>
      <dsp:spPr>
        <a:xfrm>
          <a:off x="8103772" y="366087"/>
          <a:ext cx="2349366" cy="2115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psychological counselor</a:t>
          </a:r>
        </a:p>
      </dsp:txBody>
      <dsp:txXfrm>
        <a:off x="8447829" y="675868"/>
        <a:ext cx="1661252" cy="1495756"/>
      </dsp:txXfrm>
    </dsp:sp>
    <dsp:sp modelId="{F9CC1922-7623-2E49-A39B-259AF3920537}">
      <dsp:nvSpPr>
        <dsp:cNvPr id="0" name=""/>
        <dsp:cNvSpPr/>
      </dsp:nvSpPr>
      <dsp:spPr>
        <a:xfrm rot="10752101">
          <a:off x="1575805" y="1467349"/>
          <a:ext cx="6892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929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FB86E-4C0F-4C48-9591-9E49DAD7F75A}">
      <dsp:nvSpPr>
        <dsp:cNvPr id="0" name=""/>
        <dsp:cNvSpPr/>
      </dsp:nvSpPr>
      <dsp:spPr>
        <a:xfrm>
          <a:off x="208494" y="867411"/>
          <a:ext cx="1367344" cy="1228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Child</a:t>
          </a:r>
        </a:p>
      </dsp:txBody>
      <dsp:txXfrm>
        <a:off x="408737" y="1047325"/>
        <a:ext cx="966858" cy="868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F046-261B-2E4C-9812-F8D5D76C38BD}" type="datetimeFigureOut">
              <a:rPr lang="en-JO" smtClean="0"/>
              <a:t>22/12/2020</a:t>
            </a:fld>
            <a:endParaRPr lang="en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480ED-AD76-6F42-8E97-645D06184D19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11469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480ED-AD76-6F42-8E97-645D06184D19}" type="slidenum">
              <a:rPr lang="en-JO" smtClean="0"/>
              <a:t>1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46922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F85B-15E3-A441-AA63-797F2E197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F67D9-7D4B-1C42-8C52-8948251FC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B7D4-3564-AD4A-B7C6-6F0274D9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22/12/2020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4B7ED-3659-C346-AD4E-1B78B22C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0C9A-9C62-C941-8C33-D8E9D616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44876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EE82-ED4C-FC4A-9C62-70A291F6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9EE8E-81F2-8A44-914D-2D1271BF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AC9E-F0E6-EB45-8A68-F89F84E8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22/12/2020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CE010-56B2-E64E-A75F-D4080B1F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1C89-47CB-9646-9C64-9FE76867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94920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E708A-23D7-ED48-9349-F2C18DA52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77E00-D9BA-DD45-B4FA-C6013095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AEC03-B7DE-0745-B4C5-E4C4306E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22/12/2020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9E798-63CA-2643-8B77-74C9CBA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2A3A-4526-6E4D-B634-908E2334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48274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9C47-92D7-D64C-B7AB-DB5EA823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B791-8A57-DF48-8557-4B91AD7E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72425-A9D6-D54C-9629-0070E929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22/12/2020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CF57-4B9C-284A-8EC6-CFECE74E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C3079-A2FA-D442-B450-1C6EB1C8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420026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CFA8-F1EA-D549-A4B3-088DB466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72753-1283-E442-82F0-83D081645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3E153-1A1B-7445-BE9B-A5B16600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22/12/2020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D3CB-3F06-3942-AE44-C6A9A4C9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8A63-AC0A-8447-9B2B-4267912D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04650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7A10-B590-3643-8489-00BDC79F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E1A0-AB0E-C542-850F-C12A2EB67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1744-6C49-0B47-B3EE-3FB036839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004C4-798A-AF48-8B54-1A080A5D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22/12/2020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44393-2317-964A-9CEC-8457341B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7FBA8-FA06-BB4B-BDCF-D6075E05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108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D5D2-75C9-2B46-B88C-ECD88310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C17CB-A322-934C-8734-196C98E5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27DCB-C046-AF45-9FCE-178C2B0BC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A85E1-1AA7-DA41-8DA4-3B61BEC79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A4E3-CEC6-514E-8B6C-ADED7C84E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0801B-D481-CA4B-80F3-1D6714E7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22/12/2020</a:t>
            </a:fld>
            <a:endParaRPr lang="en-J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B039C-715A-3D4F-A840-52E8BCA9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61E89-A684-C045-86AC-99CAC1CD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358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0933-8448-EE44-A552-1FF6694E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69902-207D-C648-8A7C-6F7451AB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22/12/2020</a:t>
            </a:fld>
            <a:endParaRPr lang="en-J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47182-F054-A64A-91B3-112FF01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8348-1D74-184C-9E7B-73E8D476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44029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22E14-3CF5-5542-BBD9-286F4AD6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22/12/2020</a:t>
            </a:fld>
            <a:endParaRPr lang="en-J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9A318-543D-DA45-8EAB-1DF63FE0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1370F-A934-F045-AB0B-8E17E430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22226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A9C8-C1D6-AC42-9327-F9F1D151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EAD5-ADAD-0B49-9B01-13834610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4DE58-6B0F-CD42-A473-5581DA7BA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9861B-B2E9-A24C-BEB6-B4809504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22/12/2020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BBB07-471A-904F-9146-0F1461D4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7A6C-9E78-FC45-919D-04D8FF3D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61426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B420-E2A5-C74D-BAE9-2762620C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2AA98-C96C-DC43-B083-08B221F59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CA2DD-50F3-E942-8A32-6FB2CC9E7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CC6B9-2E6D-844B-9671-CE03A36F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22/12/2020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07AE5-26F1-8747-BB50-D27E580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A88CC-691D-824C-9474-8926AAF7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9154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4ED64-D5AD-D940-A9B5-7CEF0EF3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FB925-2678-2D44-9874-A755E21CD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15450-12E8-A145-B074-661290BA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72B52-7D84-E344-B040-591AB9F18CD3}" type="datetimeFigureOut">
              <a:rPr lang="en-JO" smtClean="0"/>
              <a:t>22/12/2020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52AF-991E-D840-9C7A-1B53FBD6D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FCAB4-6E73-1042-88AD-C9171C8E3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65466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380CC-6EE0-7A4C-961B-A53D6F59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09" b="1109"/>
          <a:stretch/>
        </p:blipFill>
        <p:spPr>
          <a:xfrm>
            <a:off x="4476307" y="595421"/>
            <a:ext cx="7715693" cy="56584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8FD9C7-970D-F54B-9B88-415033D22274}"/>
              </a:ext>
            </a:extLst>
          </p:cNvPr>
          <p:cNvSpPr txBox="1"/>
          <p:nvPr/>
        </p:nvSpPr>
        <p:spPr>
          <a:xfrm>
            <a:off x="206799" y="2482233"/>
            <a:ext cx="5268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Psychological problem solving</a:t>
            </a:r>
            <a:endParaRPr lang="en-JO" sz="32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59DB71-AF13-DF4D-8A84-FF78543330B3}"/>
              </a:ext>
            </a:extLst>
          </p:cNvPr>
          <p:cNvSpPr txBox="1"/>
          <p:nvPr/>
        </p:nvSpPr>
        <p:spPr>
          <a:xfrm>
            <a:off x="206799" y="2868948"/>
            <a:ext cx="476525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algn="ctr">
              <a:lnSpc>
                <a:spcPct val="150000"/>
              </a:lnSpc>
            </a:pPr>
            <a:r>
              <a:rPr lang="en-US" sz="2400" dirty="0"/>
              <a:t>Project</a:t>
            </a:r>
            <a:endParaRPr lang="en-JO" sz="2400" dirty="0"/>
          </a:p>
        </p:txBody>
      </p:sp>
    </p:spTree>
    <p:extLst>
      <p:ext uri="{BB962C8B-B14F-4D97-AF65-F5344CB8AC3E}">
        <p14:creationId xmlns:p14="http://schemas.microsoft.com/office/powerpoint/2010/main" val="14574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DA2C7E-62AB-2F43-AFF0-15B05FE9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7B4B310-0E94-421C-A71E-8CFD5440D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0095E3-A741-E44E-A9A9-A7D238B0B088}"/>
              </a:ext>
            </a:extLst>
          </p:cNvPr>
          <p:cNvSpPr txBox="1"/>
          <p:nvPr/>
        </p:nvSpPr>
        <p:spPr>
          <a:xfrm>
            <a:off x="6421721" y="987449"/>
            <a:ext cx="480599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Teams participates</a:t>
            </a:r>
            <a:r>
              <a:rPr lang="en-JO" sz="2800" b="1" dirty="0"/>
              <a:t>:</a:t>
            </a:r>
          </a:p>
          <a:p>
            <a:r>
              <a:rPr lang="en-JO" sz="2300" dirty="0"/>
              <a:t>Mohammad AbuDayeh</a:t>
            </a:r>
          </a:p>
          <a:p>
            <a:r>
              <a:rPr lang="en-JO" sz="2300" dirty="0"/>
              <a:t>Mohammad Allahham</a:t>
            </a:r>
          </a:p>
          <a:p>
            <a:r>
              <a:rPr lang="en-JO" sz="2300" dirty="0"/>
              <a:t>Batool Hodrob</a:t>
            </a:r>
            <a:endParaRPr lang="ar-SA" sz="2300" dirty="0"/>
          </a:p>
          <a:p>
            <a:r>
              <a:rPr lang="en-US" sz="2300" dirty="0"/>
              <a:t>Diaa Khasawneh</a:t>
            </a:r>
          </a:p>
          <a:p>
            <a:r>
              <a:rPr lang="en-US" sz="2300" dirty="0"/>
              <a:t>Mustafa abdo</a:t>
            </a:r>
            <a:endParaRPr lang="en-JO" sz="2300" dirty="0"/>
          </a:p>
        </p:txBody>
      </p:sp>
    </p:spTree>
    <p:extLst>
      <p:ext uri="{BB962C8B-B14F-4D97-AF65-F5344CB8AC3E}">
        <p14:creationId xmlns:p14="http://schemas.microsoft.com/office/powerpoint/2010/main" val="38011901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464C4-992D-E341-98D9-307F293B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+mn-lt"/>
                <a:cs typeface="Questv1" pitchFamily="2" charset="-78"/>
              </a:rPr>
              <a:t>Psychological Problem Solving</a:t>
            </a:r>
            <a:endParaRPr lang="en-JO" sz="4800" b="1" dirty="0">
              <a:latin typeface="+mn-lt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22EE2986-AFD5-9548-927C-E4829A9A0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4014"/>
            <a:ext cx="10515600" cy="938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Questv1" pitchFamily="2" charset="-78"/>
              </a:rPr>
              <a:t>Children are exposed to psychological problems due to being away from school resulting from certain conditions such as</a:t>
            </a:r>
            <a:r>
              <a:rPr lang="ar-SA" dirty="0">
                <a:latin typeface="+mj-lt"/>
                <a:cs typeface="Questv1" pitchFamily="2" charset="-78"/>
              </a:rPr>
              <a:t>: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A8E4F3-7F4B-C34E-A0D6-B461DC2DA611}"/>
              </a:ext>
            </a:extLst>
          </p:cNvPr>
          <p:cNvSpPr txBox="1"/>
          <p:nvPr/>
        </p:nvSpPr>
        <p:spPr>
          <a:xfrm>
            <a:off x="838200" y="3838314"/>
            <a:ext cx="665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800" dirty="0">
                <a:latin typeface="+mj-lt"/>
                <a:cs typeface="Questv1" pitchFamily="2" charset="-78"/>
              </a:rPr>
              <a:t>Poverty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B3EB84-9AEF-9C48-A3FD-F4A6EA295824}"/>
              </a:ext>
            </a:extLst>
          </p:cNvPr>
          <p:cNvSpPr txBox="1"/>
          <p:nvPr/>
        </p:nvSpPr>
        <p:spPr>
          <a:xfrm>
            <a:off x="838200" y="4562574"/>
            <a:ext cx="190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en-US" sz="2800" dirty="0">
                <a:solidFill>
                  <a:srgbClr val="C00000"/>
                </a:solidFill>
                <a:latin typeface="+mj-lt"/>
                <a:cs typeface="Questv1" pitchFamily="2" charset="-78"/>
              </a:rPr>
              <a:t>Coronavirus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1AA4FF-0CDF-B34E-A4F1-A981AD91C298}"/>
              </a:ext>
            </a:extLst>
          </p:cNvPr>
          <p:cNvSpPr txBox="1"/>
          <p:nvPr/>
        </p:nvSpPr>
        <p:spPr>
          <a:xfrm>
            <a:off x="838200" y="5281738"/>
            <a:ext cx="996315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lnSpc>
                <a:spcPct val="150000"/>
              </a:lnSpc>
            </a:pPr>
            <a:r>
              <a:rPr lang="en-US" sz="2800" dirty="0">
                <a:latin typeface="+mj-lt"/>
                <a:cs typeface="Questv1" pitchFamily="2" charset="-78"/>
              </a:rPr>
              <a:t>Other difficult circumstances.</a:t>
            </a:r>
            <a:endParaRPr lang="en-JO" sz="2800" dirty="0">
              <a:latin typeface="+mj-lt"/>
              <a:cs typeface="Questv1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89038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2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8F526-4226-EB46-888E-873BAC8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922919"/>
            <a:ext cx="9849751" cy="1163056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latin typeface="+mn-lt"/>
                <a:cs typeface="Questv1" pitchFamily="2" charset="-78"/>
              </a:rPr>
              <a:t>The method of solving and treating these psychological problems</a:t>
            </a:r>
            <a:endParaRPr lang="en-JO" sz="4800" dirty="0"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C8E3B-E41C-524A-B331-F1361128970C}"/>
              </a:ext>
            </a:extLst>
          </p:cNvPr>
          <p:cNvSpPr txBox="1"/>
          <p:nvPr/>
        </p:nvSpPr>
        <p:spPr>
          <a:xfrm>
            <a:off x="1432648" y="2663100"/>
            <a:ext cx="10179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Questv1" pitchFamily="2" charset="-78"/>
              </a:rPr>
              <a:t>Communicate with a counselor to admit the status of child.</a:t>
            </a:r>
            <a:endParaRPr lang="ar-SA" sz="3200" dirty="0">
              <a:latin typeface="+mj-lt"/>
              <a:cs typeface="Questv1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7E75A3-B05E-DA47-BE51-177696644A72}"/>
              </a:ext>
            </a:extLst>
          </p:cNvPr>
          <p:cNvSpPr txBox="1"/>
          <p:nvPr/>
        </p:nvSpPr>
        <p:spPr>
          <a:xfrm>
            <a:off x="1357805" y="3428682"/>
            <a:ext cx="97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Questv1" pitchFamily="2" charset="-78"/>
              </a:rPr>
              <a:t>child have to doing various activities. </a:t>
            </a:r>
          </a:p>
        </p:txBody>
      </p:sp>
    </p:spTree>
    <p:extLst>
      <p:ext uri="{BB962C8B-B14F-4D97-AF65-F5344CB8AC3E}">
        <p14:creationId xmlns:p14="http://schemas.microsoft.com/office/powerpoint/2010/main" val="12870152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79DEB-22D4-694F-960E-10C3AAD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42" y="365125"/>
            <a:ext cx="9443357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Context Diagram</a:t>
            </a:r>
            <a:endParaRPr lang="en-JO" sz="4800" b="1" dirty="0"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861F2A-BBD3-7444-82CA-5CD150B0A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6567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011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60F72-F309-7148-A75A-38B872DE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34338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dirty="0"/>
              <a:t>Activity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00AFD0-CAFB-084B-BA8A-98A60569C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93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2248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D4F2D-AC75-E640-AC1F-627B53EE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507" y="2041442"/>
            <a:ext cx="300440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Use Case Diagram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107E9A7-5D9A-7144-89EA-2927868B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4" y="710882"/>
            <a:ext cx="8075547" cy="47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39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F6CFD-087D-4841-B785-A2712DBC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/>
              <a:t>Sequence diagram</a:t>
            </a:r>
          </a:p>
        </p:txBody>
      </p: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4784C443-10C4-3E4F-9671-BDD0EA016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788174" cy="4878985"/>
          </a:xfrm>
        </p:spPr>
      </p:pic>
    </p:spTree>
    <p:extLst>
      <p:ext uri="{BB962C8B-B14F-4D97-AF65-F5344CB8AC3E}">
        <p14:creationId xmlns:p14="http://schemas.microsoft.com/office/powerpoint/2010/main" val="10808021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EBD3-D966-F948-9F9A-E32E475B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b="1" dirty="0"/>
              <a:t>State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5062461-D786-064C-9618-354CA270F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39" y="2458244"/>
            <a:ext cx="11800733" cy="3540220"/>
          </a:xfrm>
        </p:spPr>
      </p:pic>
    </p:spTree>
    <p:extLst>
      <p:ext uri="{BB962C8B-B14F-4D97-AF65-F5344CB8AC3E}">
        <p14:creationId xmlns:p14="http://schemas.microsoft.com/office/powerpoint/2010/main" val="2249614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DDA7A-0CDA-FD4F-A90C-ED54D524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921720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F18F1EA2-77CA-2F47-9C73-6A9E403A6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258" y="1073658"/>
            <a:ext cx="7799728" cy="4339590"/>
          </a:xfrm>
        </p:spPr>
      </p:pic>
    </p:spTree>
    <p:extLst>
      <p:ext uri="{BB962C8B-B14F-4D97-AF65-F5344CB8AC3E}">
        <p14:creationId xmlns:p14="http://schemas.microsoft.com/office/powerpoint/2010/main" val="1007606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100</Words>
  <Application>Microsoft Macintosh PowerPoint</Application>
  <PresentationFormat>Widescreen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Psychological Problem Solving</vt:lpstr>
      <vt:lpstr>The method of solving and treating these psychological problems</vt:lpstr>
      <vt:lpstr>Context Diagram</vt:lpstr>
      <vt:lpstr>Activity Diagram</vt:lpstr>
      <vt:lpstr>Use Case Diagram</vt:lpstr>
      <vt:lpstr>Sequence diagram</vt:lpstr>
      <vt:lpstr>State Diagram</vt:lpstr>
      <vt:lpstr>Class Diagram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AbuDayeh</dc:creator>
  <cp:lastModifiedBy>Mohammad AbuDayeh</cp:lastModifiedBy>
  <cp:revision>2</cp:revision>
  <dcterms:created xsi:type="dcterms:W3CDTF">2020-12-22T23:15:02Z</dcterms:created>
  <dcterms:modified xsi:type="dcterms:W3CDTF">2020-12-22T23:23:37Z</dcterms:modified>
</cp:coreProperties>
</file>