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/>
    <p:restoredTop sz="90000"/>
  </p:normalViewPr>
  <p:slideViewPr>
    <p:cSldViewPr snapToGrid="0" snapToObjects="1">
      <p:cViewPr varScale="1">
        <p:scale>
          <a:sx n="96" d="100"/>
          <a:sy n="96" d="100"/>
        </p:scale>
        <p:origin x="1240" y="16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임베디드시스템설계및실험</a:t>
            </a:r>
            <a:br>
              <a:rPr lang="ko-KR" altLang="en-US"/>
            </a:br>
            <a:r>
              <a:rPr lang="ko-KR" altLang="en-US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조</a:t>
            </a:r>
          </a:p>
          <a:p>
            <a:pPr>
              <a:defRPr/>
            </a:pPr>
            <a:r>
              <a:rPr lang="ko-KR" altLang="en-US"/>
              <a:t>성가빈 이은진 김윤하 조찬우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FB755AC 설정 모드</a:t>
            </a:r>
            <a:r>
              <a:rPr lang="en-US" altLang="ko-KR"/>
              <a:t>, AT</a:t>
            </a:r>
            <a:r>
              <a:rPr lang="ko-KR" altLang="en-US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AT 명령어</a:t>
            </a:r>
            <a:r>
              <a:rPr lang="en-US" altLang="ko-KR"/>
              <a:t>:</a:t>
            </a:r>
            <a:r>
              <a:rPr lang="ko-KR" altLang="en-US"/>
              <a:t> 헤이즈사의 스마트 모뎀과 그 호환 모뎀을 제어하기 위해 사용하는 명령어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FB755AC는 1:1 통신의 경우, CONNECTION MODE가 MODE4인 경우에만 AT 명령어를 지원한다.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AT</a:t>
            </a:r>
            <a:r>
              <a:rPr lang="ko-KR" altLang="en-US"/>
              <a:t> 명령어들과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입력 받은 AT 명령어가 정상적으로 실행되면 “∠OK∠” 를, 정상적으로 실행이 불가능하거나 실행할 수 없는 상태면 “∠ERROR∠”를, 해석이 불가능 하면 무응답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3204597"/>
            <a:ext cx="5486401" cy="302326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5999" y="3204597"/>
            <a:ext cx="5486397" cy="3023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/>
              <a:t>https://drive.google.com/file/d/1Br7Evx_k58qSpBgM7wPoJlqjDk6qLnjb/view?pli=1 https://drive.google.com/file/d/1FwFjbmDYhtzhX8GrHanS_TmjM122Dgm2/view</a:t>
            </a:r>
          </a:p>
          <a:p>
            <a:pPr>
              <a:defRPr/>
            </a:pPr>
            <a:r>
              <a:rPr lang="ko-KR" altLang="en-US"/>
              <a:t>https://learn.sparkfun.com/tutorials/bluetooth-basics</a:t>
            </a:r>
          </a:p>
          <a:p>
            <a:pPr>
              <a:defRPr/>
            </a:pPr>
            <a:r>
              <a:rPr lang="ko-KR" altLang="en-US"/>
              <a:t>https://terms.naver.com/entry.naver?docId=3572035&amp;cid=59088&amp;categoryId=59096</a:t>
            </a:r>
          </a:p>
          <a:p>
            <a:pPr>
              <a:defRPr/>
            </a:pPr>
            <a:r>
              <a:rPr lang="ko-KR" altLang="en-US"/>
              <a:t>https://ko.wikipedia.org/wiki/%EB%B8%94%EB%A3%A8%ED%88%AC%EC%8A%A4</a:t>
            </a:r>
          </a:p>
          <a:p>
            <a:pPr>
              <a:defRPr/>
            </a:pPr>
            <a:r>
              <a:rPr lang="ko-KR" altLang="en-US"/>
              <a:t>https://ko.wikipedia.org/wiki/ISM_%EB%8C%80%EC%97%AD</a:t>
            </a:r>
          </a:p>
          <a:p>
            <a:pPr>
              <a:defRPr/>
            </a:pPr>
            <a:r>
              <a:rPr lang="ko-KR" altLang="en-US"/>
              <a:t>https://ko.wikipedia.org/wiki/%EB%B2%94%EC%9A%A9_%EA%B3%A0%EC%9C%A0_%EC%8B%9D%EB%B3%84%EC%9E%90</a:t>
            </a:r>
          </a:p>
          <a:p>
            <a:pPr>
              <a:defRPr/>
            </a:pPr>
            <a:r>
              <a:rPr lang="ko-KR" altLang="en-US"/>
              <a:t>https://www.cisco.com/c/ko_kr/support/docs/smb/routers/cisco-rv-series-small-business-routers/smb5652-configure-multiple-ssids-on-a-network.html</a:t>
            </a:r>
          </a:p>
          <a:p>
            <a:pPr>
              <a:defRPr/>
            </a:pPr>
            <a:r>
              <a:rPr lang="ko-KR" altLang="en-US"/>
              <a:t>https://www.linkedin.com/pulse/pros-cons-using-uuids-unique-identification-saeed-anabtawi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블루투스(</a:t>
            </a:r>
            <a:r>
              <a:rPr lang="ko-KR" altLang="en-US" dirty="0" err="1"/>
              <a:t>Bluetooth</a:t>
            </a:r>
            <a:r>
              <a:rPr lang="ko-KR" altLang="en-US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휴대폰, 노트북, 헤드폰 등의 휴대기기를 서로 연결해 정보를 교환하는 10미터 이내 근거리 무선 기술 표준</a:t>
            </a:r>
          </a:p>
          <a:p>
            <a:pPr>
              <a:defRPr/>
            </a:pPr>
            <a:r>
              <a:rPr lang="ko-KR" altLang="en-US" dirty="0"/>
              <a:t>단거리, 저전력, </a:t>
            </a:r>
            <a:r>
              <a:rPr lang="ko-KR" altLang="en-US" dirty="0" err="1"/>
              <a:t>고신뢰성</a:t>
            </a:r>
            <a:r>
              <a:rPr lang="ko-KR" altLang="en-US" dirty="0"/>
              <a:t>, 저가의 무선통신 구현</a:t>
            </a:r>
          </a:p>
          <a:p>
            <a:pPr>
              <a:defRPr/>
            </a:pPr>
            <a:r>
              <a:rPr lang="en-US" altLang="ko-KR" dirty="0"/>
              <a:t>1Mbps~3Mbps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35156" y="3419449"/>
            <a:ext cx="3447241" cy="2889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</a:t>
            </a:r>
            <a:r>
              <a:rPr lang="en-US" altLang="ko-KR"/>
              <a:t>(Bluetooth)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송수신 거리</a:t>
            </a:r>
          </a:p>
          <a:p>
            <a:pPr lvl="1">
              <a:defRPr/>
            </a:pPr>
            <a:r>
              <a:rPr lang="ko-KR" altLang="en-US"/>
              <a:t>클래스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100m</a:t>
            </a:r>
          </a:p>
          <a:p>
            <a:pPr lvl="1">
              <a:defRPr/>
            </a:pPr>
            <a:r>
              <a:rPr lang="ko-KR" altLang="en-US"/>
              <a:t>클래스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10m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주파수 호핑</a:t>
            </a:r>
            <a:r>
              <a:rPr lang="en-US" altLang="ko-KR"/>
              <a:t>(FHSS)</a:t>
            </a:r>
          </a:p>
          <a:p>
            <a:pPr lvl="1">
              <a:defRPr/>
            </a:pPr>
            <a:r>
              <a:rPr lang="ko-KR" altLang="en-US"/>
              <a:t>대량의 채널</a:t>
            </a:r>
            <a:r>
              <a:rPr lang="en-US" altLang="ko-KR"/>
              <a:t>(</a:t>
            </a:r>
            <a:r>
              <a:rPr lang="ko-KR" altLang="en-US"/>
              <a:t>약 </a:t>
            </a:r>
            <a:r>
              <a:rPr lang="en-US" altLang="ko-KR"/>
              <a:t>1600</a:t>
            </a:r>
            <a:r>
              <a:rPr lang="ko-KR" altLang="en-US"/>
              <a:t>개</a:t>
            </a:r>
            <a:r>
              <a:rPr lang="en-US" altLang="ko-KR"/>
              <a:t>)</a:t>
            </a:r>
            <a:r>
              <a:rPr lang="ko-KR" altLang="en-US"/>
              <a:t>에 패킷을 조금씩 나누어서 전송하여 안정성 보장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</a:t>
            </a:r>
            <a:r>
              <a:rPr lang="en-US" altLang="ko-KR"/>
              <a:t>(Bluetooth)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 구조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Master-Slave</a:t>
            </a:r>
          </a:p>
          <a:p>
            <a:pPr>
              <a:defRPr/>
            </a:pPr>
            <a:r>
              <a:rPr lang="ko-KR" altLang="en-US"/>
              <a:t>최대 </a:t>
            </a:r>
            <a:r>
              <a:rPr lang="en-US" altLang="ko-KR"/>
              <a:t>7</a:t>
            </a:r>
            <a:r>
              <a:rPr lang="ko-KR" altLang="en-US"/>
              <a:t>개 까지 연결 가능</a:t>
            </a:r>
          </a:p>
          <a:p>
            <a:pPr>
              <a:defRPr/>
            </a:pPr>
            <a:r>
              <a:rPr lang="en-US" altLang="ko-KR"/>
              <a:t>Master</a:t>
            </a:r>
            <a:r>
              <a:rPr lang="ko-KR" altLang="en-US"/>
              <a:t>가 생성하는 주파수 호핑에 </a:t>
            </a:r>
            <a:r>
              <a:rPr lang="en-US" altLang="ko-KR"/>
              <a:t>Slave</a:t>
            </a:r>
            <a:r>
              <a:rPr lang="ko-KR" altLang="en-US"/>
              <a:t>가 맞춰야함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6355" y="3429000"/>
            <a:ext cx="6657967" cy="3163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</a:t>
            </a:r>
            <a:r>
              <a:rPr lang="en-US" altLang="ko-KR"/>
              <a:t>(Bluetooth)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동작방식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2076451"/>
            <a:ext cx="5586140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</a:t>
            </a:r>
            <a:r>
              <a:rPr lang="en-US" altLang="ko-KR"/>
              <a:t>(Bluetooth)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프로파일</a:t>
            </a:r>
          </a:p>
          <a:p>
            <a:pPr lvl="1">
              <a:defRPr/>
            </a:pPr>
            <a:r>
              <a:rPr lang="ko-KR" altLang="en-US"/>
              <a:t>블루투스 장비의 종류에 따라 규정되는 개별적인 프로토콜</a:t>
            </a:r>
          </a:p>
          <a:p>
            <a:pPr lvl="1">
              <a:defRPr/>
            </a:pPr>
            <a:r>
              <a:rPr lang="ko-KR" altLang="en-US"/>
              <a:t> 통신하고자 하는 장비간에 동일한 프로파일을 가지는 경우에만 통신이 가능</a:t>
            </a:r>
          </a:p>
          <a:p>
            <a:pPr>
              <a:defRPr/>
            </a:pPr>
            <a:r>
              <a:rPr lang="en-US" altLang="ko-KR"/>
              <a:t>SPP(Serial Port Profile)</a:t>
            </a:r>
          </a:p>
          <a:p>
            <a:pPr lvl="1">
              <a:defRPr/>
            </a:pPr>
            <a:r>
              <a:rPr lang="ko-KR" altLang="en-US"/>
              <a:t>가장 기본적인 프로파일 중 하나로</a:t>
            </a:r>
            <a:r>
              <a:rPr lang="en-US" altLang="ko-KR"/>
              <a:t>,</a:t>
            </a:r>
            <a:r>
              <a:rPr lang="ko-KR" altLang="en-US"/>
              <a:t> 시리얼 통신을 이용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블루투스</a:t>
            </a:r>
            <a:r>
              <a:rPr lang="en-US" altLang="ko-KR"/>
              <a:t>(Bluetooth)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SSID(Service Set Identifier)</a:t>
            </a:r>
            <a:r>
              <a:rPr lang="en-US" altLang="ko-KR"/>
              <a:t>:</a:t>
            </a:r>
            <a:r>
              <a:rPr lang="ko-KR" altLang="en-US"/>
              <a:t> 무선랜을 통해 클라이언트가 접속할 때 각 무선랜을 구별하기 위한 고유 식별자</a:t>
            </a:r>
          </a:p>
          <a:p>
            <a:pPr>
              <a:defRPr/>
            </a:pPr>
            <a:r>
              <a:rPr lang="ko-KR" altLang="en-US"/>
              <a:t>UUID(Universally Unique Identifier)</a:t>
            </a:r>
            <a:r>
              <a:rPr lang="en-US" altLang="ko-KR"/>
              <a:t>:</a:t>
            </a:r>
            <a:r>
              <a:rPr lang="ko-KR" altLang="en-US"/>
              <a:t> 네트워크 상에서 서로 다른 개체들을 구별하기 위한 128비트의 범용 고유 번호이다. 블루투스 장치의 서비스마다 고유한 UUID를 가진다.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82183" y="3984263"/>
            <a:ext cx="5766482" cy="2645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FB755AC 모듈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 기능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598" y="2178870"/>
            <a:ext cx="5870125" cy="33686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그림 4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9724" y="2178870"/>
            <a:ext cx="3556854" cy="3368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FB755AC 모듈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STATUS: FB755AX의 상태를 모니터링하기 위해서 사용. </a:t>
            </a:r>
          </a:p>
          <a:p>
            <a:pPr>
              <a:defRPr/>
            </a:pPr>
            <a:r>
              <a:rPr lang="ko-KR" altLang="en-US"/>
              <a:t>FA SE</a:t>
            </a:r>
            <a:r>
              <a:rPr lang="en-US" altLang="ko-KR"/>
              <a:t>T:</a:t>
            </a:r>
            <a:r>
              <a:rPr lang="ko-KR" altLang="en-US"/>
              <a:t> 모듈을 초기값으로 변경하기 위해서 사용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CTS, RTS, DTR, DSR: 흐름제어를 사용 하지 않을 시에는 연결하지 않아도 FB755AX가 동작하는데 영향을 주지 않는다.</a:t>
            </a:r>
          </a:p>
          <a:p>
            <a:pPr>
              <a:defRPr/>
            </a:pPr>
            <a:r>
              <a:rPr lang="ko-KR" altLang="en-US"/>
              <a:t>STREAM CONTROL, STREAM STATUS, MESSAGE CONTROL(CTS), MESSAGE STATUS(RTS): 1:N 통신을 할 때 연결하는 핀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CONNECT CHECK(DCD): 1:N 통신시에는 CONNECT_CHECK로 사용 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562</Words>
  <Application>Microsoft Macintosh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한컴오피스</vt:lpstr>
      <vt:lpstr>임베디드시스템설계및실험  </vt:lpstr>
      <vt:lpstr>블루투스(Bluetooth)</vt:lpstr>
      <vt:lpstr>블루투스(Bluetooth)</vt:lpstr>
      <vt:lpstr>블루투스(Bluetooth)</vt:lpstr>
      <vt:lpstr>블루투스(Bluetooth)</vt:lpstr>
      <vt:lpstr>블루투스(Bluetooth)</vt:lpstr>
      <vt:lpstr>블루투스(Bluetooth)</vt:lpstr>
      <vt:lpstr>FB755AC 모듈 </vt:lpstr>
      <vt:lpstr>FB755AC 모듈 </vt:lpstr>
      <vt:lpstr>FB755AC 설정 모드, AT명령어</vt:lpstr>
      <vt:lpstr>AT 명령어들과 기능</vt:lpstr>
      <vt:lpstr>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임베디드시스템설계및실험  </dc:title>
  <dc:creator>master</dc:creator>
  <cp:lastModifiedBy>4338</cp:lastModifiedBy>
  <cp:revision>14</cp:revision>
  <dcterms:created xsi:type="dcterms:W3CDTF">2023-10-30T04:36:22Z</dcterms:created>
  <dcterms:modified xsi:type="dcterms:W3CDTF">2023-10-30T06:03:03Z</dcterms:modified>
  <cp:version>1100.0100.01</cp:version>
</cp:coreProperties>
</file>