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151F-DDA2-46C0-BCE5-A523D9781E2B}" type="datetimeFigureOut">
              <a:rPr lang="en-US" smtClean="0"/>
              <a:t>30/3/2021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646E-9794-4CDF-B472-C9E0D01A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5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151F-DDA2-46C0-BCE5-A523D9781E2B}" type="datetimeFigureOut">
              <a:rPr lang="en-US" smtClean="0"/>
              <a:t>30/3/2021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646E-9794-4CDF-B472-C9E0D01A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151F-DDA2-46C0-BCE5-A523D9781E2B}" type="datetimeFigureOut">
              <a:rPr lang="en-US" smtClean="0"/>
              <a:t>30/3/2021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646E-9794-4CDF-B472-C9E0D01A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0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151F-DDA2-46C0-BCE5-A523D9781E2B}" type="datetimeFigureOut">
              <a:rPr lang="en-US" smtClean="0"/>
              <a:t>30/3/2021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646E-9794-4CDF-B472-C9E0D01A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9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151F-DDA2-46C0-BCE5-A523D9781E2B}" type="datetimeFigureOut">
              <a:rPr lang="en-US" smtClean="0"/>
              <a:t>30/3/2021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646E-9794-4CDF-B472-C9E0D01A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8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151F-DDA2-46C0-BCE5-A523D9781E2B}" type="datetimeFigureOut">
              <a:rPr lang="en-US" smtClean="0"/>
              <a:t>30/3/2021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646E-9794-4CDF-B472-C9E0D01A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6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151F-DDA2-46C0-BCE5-A523D9781E2B}" type="datetimeFigureOut">
              <a:rPr lang="en-US" smtClean="0"/>
              <a:t>30/3/2021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646E-9794-4CDF-B472-C9E0D01A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14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151F-DDA2-46C0-BCE5-A523D9781E2B}" type="datetimeFigureOut">
              <a:rPr lang="en-US" smtClean="0"/>
              <a:t>30/3/2021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646E-9794-4CDF-B472-C9E0D01A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4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151F-DDA2-46C0-BCE5-A523D9781E2B}" type="datetimeFigureOut">
              <a:rPr lang="en-US" smtClean="0"/>
              <a:t>30/3/2021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646E-9794-4CDF-B472-C9E0D01A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0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151F-DDA2-46C0-BCE5-A523D9781E2B}" type="datetimeFigureOut">
              <a:rPr lang="en-US" smtClean="0"/>
              <a:t>30/3/2021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646E-9794-4CDF-B472-C9E0D01A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4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151F-DDA2-46C0-BCE5-A523D9781E2B}" type="datetimeFigureOut">
              <a:rPr lang="en-US" smtClean="0"/>
              <a:t>30/3/2021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646E-9794-4CDF-B472-C9E0D01A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1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A151F-DDA2-46C0-BCE5-A523D9781E2B}" type="datetimeFigureOut">
              <a:rPr lang="en-US" smtClean="0"/>
              <a:t>30/3/2021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7646E-9794-4CDF-B472-C9E0D01A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9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0600" y="512504"/>
            <a:ext cx="11249026" cy="585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1575318" y="2057400"/>
            <a:ext cx="16002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94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75318" y="2057400"/>
            <a:ext cx="16002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" y="228600"/>
            <a:ext cx="10315575" cy="622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3352800" y="1324947"/>
            <a:ext cx="9144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ular Callout 4"/>
          <p:cNvSpPr/>
          <p:nvPr/>
        </p:nvSpPr>
        <p:spPr>
          <a:xfrm>
            <a:off x="4267200" y="685800"/>
            <a:ext cx="1143000" cy="381000"/>
          </a:xfrm>
          <a:prstGeom prst="wedgeRectCallout">
            <a:avLst>
              <a:gd name="adj1" fmla="val -56751"/>
              <a:gd name="adj2" fmla="val 14331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選取日線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791200" y="1332723"/>
            <a:ext cx="9144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6705600" y="304800"/>
            <a:ext cx="1371600" cy="762000"/>
          </a:xfrm>
          <a:prstGeom prst="wedgeRectCallout">
            <a:avLst>
              <a:gd name="adj1" fmla="val -57431"/>
              <a:gd name="adj2" fmla="val 10290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可選擇不同的分析數據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170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9391650" cy="645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1066800" y="1295400"/>
            <a:ext cx="1371600" cy="463032"/>
          </a:xfrm>
          <a:prstGeom prst="wedgeRectCallout">
            <a:avLst>
              <a:gd name="adj1" fmla="val -50628"/>
              <a:gd name="adj2" fmla="val 13112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A, B, C, 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6781800" y="4261368"/>
            <a:ext cx="1371600" cy="463032"/>
          </a:xfrm>
          <a:prstGeom prst="wedgeRectCallout">
            <a:avLst>
              <a:gd name="adj1" fmla="val -103689"/>
              <a:gd name="adj2" fmla="val 4447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I, 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1752600" y="6019800"/>
            <a:ext cx="533400" cy="463032"/>
          </a:xfrm>
          <a:prstGeom prst="wedgeRectCallout">
            <a:avLst>
              <a:gd name="adj1" fmla="val -180657"/>
              <a:gd name="adj2" fmla="val 3036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1219200" y="2895600"/>
            <a:ext cx="1371600" cy="463032"/>
          </a:xfrm>
          <a:prstGeom prst="wedgeRectCallout">
            <a:avLst>
              <a:gd name="adj1" fmla="val -82601"/>
              <a:gd name="adj2" fmla="val 10895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N, O, 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1638300" y="5181600"/>
            <a:ext cx="533400" cy="463032"/>
          </a:xfrm>
          <a:prstGeom prst="wedgeRectCallout">
            <a:avLst>
              <a:gd name="adj1" fmla="val -180657"/>
              <a:gd name="adj2" fmla="val 3036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3962399" y="5312229"/>
            <a:ext cx="914401" cy="463032"/>
          </a:xfrm>
          <a:prstGeom prst="wedgeRectCallout">
            <a:avLst>
              <a:gd name="adj1" fmla="val -132698"/>
              <a:gd name="adj2" fmla="val 1021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T, U, 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3903305" y="2286000"/>
            <a:ext cx="914401" cy="463032"/>
          </a:xfrm>
          <a:prstGeom prst="wedgeRectCallout">
            <a:avLst>
              <a:gd name="adj1" fmla="val -76576"/>
              <a:gd name="adj2" fmla="val -590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W, Y, Z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96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610600" cy="6997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1981200" y="1004731"/>
            <a:ext cx="1371600" cy="463032"/>
          </a:xfrm>
          <a:prstGeom prst="wedgeRectCallout">
            <a:avLst>
              <a:gd name="adj1" fmla="val -121221"/>
              <a:gd name="adj2" fmla="val 8317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A, B, C, 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667000" y="1467763"/>
            <a:ext cx="304800" cy="14241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326394" y="1376887"/>
            <a:ext cx="788406" cy="2332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352800" y="1227384"/>
            <a:ext cx="1981200" cy="33735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ular Callout 13"/>
          <p:cNvSpPr/>
          <p:nvPr/>
        </p:nvSpPr>
        <p:spPr>
          <a:xfrm>
            <a:off x="7010400" y="941097"/>
            <a:ext cx="1371600" cy="463032"/>
          </a:xfrm>
          <a:prstGeom prst="wedgeRectCallout">
            <a:avLst>
              <a:gd name="adj1" fmla="val 17379"/>
              <a:gd name="adj2" fmla="val 445518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要先選日子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ular Callout 20"/>
          <p:cNvSpPr/>
          <p:nvPr/>
        </p:nvSpPr>
        <p:spPr>
          <a:xfrm>
            <a:off x="3326394" y="5029200"/>
            <a:ext cx="1371600" cy="463032"/>
          </a:xfrm>
          <a:prstGeom prst="wedgeRectCallout">
            <a:avLst>
              <a:gd name="adj1" fmla="val -92468"/>
              <a:gd name="adj2" fmla="val -3765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I, 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2514599" y="6096000"/>
            <a:ext cx="914401" cy="463032"/>
          </a:xfrm>
          <a:prstGeom prst="wedgeRectCallout">
            <a:avLst>
              <a:gd name="adj1" fmla="val -180223"/>
              <a:gd name="adj2" fmla="val -5822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T, U, V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229069" y="5943600"/>
            <a:ext cx="352331" cy="1362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514600" y="6014809"/>
            <a:ext cx="228601" cy="8119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96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444" y="-266700"/>
            <a:ext cx="8997688" cy="712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2057401" y="779570"/>
            <a:ext cx="1371600" cy="463032"/>
          </a:xfrm>
          <a:prstGeom prst="wedgeRectCallout">
            <a:avLst>
              <a:gd name="adj1" fmla="val -121221"/>
              <a:gd name="adj2" fmla="val 8317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W, Y, Z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74471" y="1262397"/>
            <a:ext cx="304800" cy="14241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352800" y="1227384"/>
            <a:ext cx="446637" cy="16867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ular Callout 13"/>
          <p:cNvSpPr/>
          <p:nvPr/>
        </p:nvSpPr>
        <p:spPr>
          <a:xfrm>
            <a:off x="7086600" y="753727"/>
            <a:ext cx="1371600" cy="463032"/>
          </a:xfrm>
          <a:prstGeom prst="wedgeRectCallout">
            <a:avLst>
              <a:gd name="adj1" fmla="val 17379"/>
              <a:gd name="adj2" fmla="val 445518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要先選日子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ular Callout 20"/>
          <p:cNvSpPr/>
          <p:nvPr/>
        </p:nvSpPr>
        <p:spPr>
          <a:xfrm>
            <a:off x="1600199" y="4816345"/>
            <a:ext cx="381001" cy="463032"/>
          </a:xfrm>
          <a:prstGeom prst="wedgeRectCallout">
            <a:avLst>
              <a:gd name="adj1" fmla="val -234508"/>
              <a:gd name="adj2" fmla="val -1346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2269670" y="5943600"/>
            <a:ext cx="914401" cy="463032"/>
          </a:xfrm>
          <a:prstGeom prst="wedgeRectCallout">
            <a:avLst>
              <a:gd name="adj1" fmla="val -180223"/>
              <a:gd name="adj2" fmla="val -5822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Q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5" idx="1"/>
          </p:cNvCxnSpPr>
          <p:nvPr/>
        </p:nvCxnSpPr>
        <p:spPr>
          <a:xfrm flipH="1">
            <a:off x="1371602" y="3733800"/>
            <a:ext cx="2971798" cy="19299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628901" y="3830298"/>
            <a:ext cx="419099" cy="1740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ular Callout 14"/>
          <p:cNvSpPr/>
          <p:nvPr/>
        </p:nvSpPr>
        <p:spPr>
          <a:xfrm>
            <a:off x="4343400" y="3502284"/>
            <a:ext cx="1371600" cy="463032"/>
          </a:xfrm>
          <a:prstGeom prst="wedgeRectCallout">
            <a:avLst>
              <a:gd name="adj1" fmla="val -64233"/>
              <a:gd name="adj2" fmla="val 70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N, O, P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296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78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KC Lui</dc:creator>
  <cp:lastModifiedBy>KC Lui</cp:lastModifiedBy>
  <cp:revision>3</cp:revision>
  <dcterms:created xsi:type="dcterms:W3CDTF">2021-03-30T10:34:47Z</dcterms:created>
  <dcterms:modified xsi:type="dcterms:W3CDTF">2021-03-30T10:57:34Z</dcterms:modified>
</cp:coreProperties>
</file>