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</p:sldMasterIdLst>
  <p:notesMasterIdLst>
    <p:notesMasterId r:id="rId16"/>
  </p:notesMasterIdLst>
  <p:sldIdLst>
    <p:sldId id="437" r:id="rId5"/>
    <p:sldId id="438" r:id="rId6"/>
    <p:sldId id="403" r:id="rId7"/>
    <p:sldId id="415" r:id="rId8"/>
    <p:sldId id="408" r:id="rId9"/>
    <p:sldId id="435" r:id="rId10"/>
    <p:sldId id="416" r:id="rId11"/>
    <p:sldId id="433" r:id="rId12"/>
    <p:sldId id="417" r:id="rId13"/>
    <p:sldId id="439" r:id="rId14"/>
    <p:sldId id="440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yan Mu" initials="SM" lastIdx="1" clrIdx="0">
    <p:extLst>
      <p:ext uri="{19B8F6BF-5375-455C-9EA6-DF929625EA0E}">
        <p15:presenceInfo xmlns:p15="http://schemas.microsoft.com/office/powerpoint/2012/main" userId="S::mushuyan@islide.cc::5a701452-529a-4685-8842-5f60ae489a4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FFF"/>
    <a:srgbClr val="4F85FF"/>
    <a:srgbClr val="59E186"/>
    <a:srgbClr val="E0F1FF"/>
    <a:srgbClr val="DE6B71"/>
    <a:srgbClr val="DFEDF9"/>
    <a:srgbClr val="B4C9FF"/>
    <a:srgbClr val="6693FF"/>
    <a:srgbClr val="407AFF"/>
    <a:srgbClr val="3C4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F31DF5-835C-49C9-88A1-1DA34C8CA9B4}" v="5" dt="2022-12-23T09:59:10.2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97" autoAdjust="0"/>
    <p:restoredTop sz="96565"/>
  </p:normalViewPr>
  <p:slideViewPr>
    <p:cSldViewPr snapToGrid="0">
      <p:cViewPr varScale="1">
        <p:scale>
          <a:sx n="128" d="100"/>
          <a:sy n="128" d="100"/>
        </p:scale>
        <p:origin x="768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leil Yi" userId="c719b956-004a-4243-81dc-14be649b7814" providerId="ADAL" clId="{44F31DF5-835C-49C9-88A1-1DA34C8CA9B4}"/>
    <pc:docChg chg="modSld modMainMaster">
      <pc:chgData name="Soleil Yi" userId="c719b956-004a-4243-81dc-14be649b7814" providerId="ADAL" clId="{44F31DF5-835C-49C9-88A1-1DA34C8CA9B4}" dt="2022-12-23T10:20:00.716" v="58" actId="735"/>
      <pc:docMkLst>
        <pc:docMk/>
      </pc:docMkLst>
      <pc:sldChg chg="modSp mod">
        <pc:chgData name="Soleil Yi" userId="c719b956-004a-4243-81dc-14be649b7814" providerId="ADAL" clId="{44F31DF5-835C-49C9-88A1-1DA34C8CA9B4}" dt="2022-12-23T09:59:10.202" v="8"/>
        <pc:sldMkLst>
          <pc:docMk/>
          <pc:sldMk cId="2268351966" sldId="440"/>
        </pc:sldMkLst>
        <pc:spChg chg="mod">
          <ac:chgData name="Soleil Yi" userId="c719b956-004a-4243-81dc-14be649b7814" providerId="ADAL" clId="{44F31DF5-835C-49C9-88A1-1DA34C8CA9B4}" dt="2022-12-23T09:59:10.202" v="8"/>
          <ac:spMkLst>
            <pc:docMk/>
            <pc:sldMk cId="2268351966" sldId="440"/>
            <ac:spMk id="5" creationId="{82D51ACF-852E-7B37-6034-905E6D4DB8FD}"/>
          </ac:spMkLst>
        </pc:spChg>
      </pc:sldChg>
      <pc:sldMasterChg chg="modSp setBg modSldLayout">
        <pc:chgData name="Soleil Yi" userId="c719b956-004a-4243-81dc-14be649b7814" providerId="ADAL" clId="{44F31DF5-835C-49C9-88A1-1DA34C8CA9B4}" dt="2022-12-23T10:20:00.716" v="58" actId="735"/>
        <pc:sldMasterMkLst>
          <pc:docMk/>
          <pc:sldMasterMk cId="2792937711" sldId="2147483670"/>
        </pc:sldMasterMkLst>
        <pc:sldLayoutChg chg="modSp setBg">
          <pc:chgData name="Soleil Yi" userId="c719b956-004a-4243-81dc-14be649b7814" providerId="ADAL" clId="{44F31DF5-835C-49C9-88A1-1DA34C8CA9B4}" dt="2022-12-23T10:19:54.329" v="56" actId="735"/>
          <pc:sldLayoutMkLst>
            <pc:docMk/>
            <pc:sldMasterMk cId="2792937711" sldId="2147483670"/>
            <pc:sldLayoutMk cId="2495018948" sldId="2147483671"/>
          </pc:sldLayoutMkLst>
        </pc:sldLayoutChg>
        <pc:sldLayoutChg chg="modSp">
          <pc:chgData name="Soleil Yi" userId="c719b956-004a-4243-81dc-14be649b7814" providerId="ADAL" clId="{44F31DF5-835C-49C9-88A1-1DA34C8CA9B4}" dt="2022-12-23T10:19:30.791" v="44" actId="735"/>
          <pc:sldLayoutMkLst>
            <pc:docMk/>
            <pc:sldMasterMk cId="2792937711" sldId="2147483670"/>
            <pc:sldLayoutMk cId="318105987" sldId="2147483673"/>
          </pc:sldLayoutMkLst>
        </pc:sldLayoutChg>
        <pc:sldLayoutChg chg="modSp">
          <pc:chgData name="Soleil Yi" userId="c719b956-004a-4243-81dc-14be649b7814" providerId="ADAL" clId="{44F31DF5-835C-49C9-88A1-1DA34C8CA9B4}" dt="2022-12-23T10:19:20.207" v="38" actId="735"/>
          <pc:sldLayoutMkLst>
            <pc:docMk/>
            <pc:sldMasterMk cId="2792937711" sldId="2147483670"/>
            <pc:sldLayoutMk cId="1627617443" sldId="2147483675"/>
          </pc:sldLayoutMkLst>
        </pc:sldLayoutChg>
        <pc:sldLayoutChg chg="modSp">
          <pc:chgData name="Soleil Yi" userId="c719b956-004a-4243-81dc-14be649b7814" providerId="ADAL" clId="{44F31DF5-835C-49C9-88A1-1DA34C8CA9B4}" dt="2022-12-23T10:18:54.587" v="26" actId="735"/>
          <pc:sldLayoutMkLst>
            <pc:docMk/>
            <pc:sldMasterMk cId="2792937711" sldId="2147483670"/>
            <pc:sldLayoutMk cId="1696337311" sldId="2147483676"/>
          </pc:sldLayoutMkLst>
        </pc:sldLayoutChg>
        <pc:sldLayoutChg chg="modSp">
          <pc:chgData name="Soleil Yi" userId="c719b956-004a-4243-81dc-14be649b7814" providerId="ADAL" clId="{44F31DF5-835C-49C9-88A1-1DA34C8CA9B4}" dt="2022-12-23T10:19:15.507" v="36" actId="735"/>
          <pc:sldLayoutMkLst>
            <pc:docMk/>
            <pc:sldMasterMk cId="2792937711" sldId="2147483670"/>
            <pc:sldLayoutMk cId="3253411888" sldId="2147483678"/>
          </pc:sldLayoutMkLst>
        </pc:sldLayoutChg>
        <pc:sldLayoutChg chg="modSp">
          <pc:chgData name="Soleil Yi" userId="c719b956-004a-4243-81dc-14be649b7814" providerId="ADAL" clId="{44F31DF5-835C-49C9-88A1-1DA34C8CA9B4}" dt="2022-12-23T10:18:59.870" v="28" actId="735"/>
          <pc:sldLayoutMkLst>
            <pc:docMk/>
            <pc:sldMasterMk cId="2792937711" sldId="2147483670"/>
            <pc:sldLayoutMk cId="4158362491" sldId="2147483679"/>
          </pc:sldLayoutMkLst>
        </pc:sldLayoutChg>
        <pc:sldLayoutChg chg="modSp">
          <pc:chgData name="Soleil Yi" userId="c719b956-004a-4243-81dc-14be649b7814" providerId="ADAL" clId="{44F31DF5-835C-49C9-88A1-1DA34C8CA9B4}" dt="2022-12-23T10:19:10.915" v="33" actId="735"/>
          <pc:sldLayoutMkLst>
            <pc:docMk/>
            <pc:sldMasterMk cId="2792937711" sldId="2147483670"/>
            <pc:sldLayoutMk cId="1716517939" sldId="2147483680"/>
          </pc:sldLayoutMkLst>
        </pc:sldLayoutChg>
        <pc:sldLayoutChg chg="modSp">
          <pc:chgData name="Soleil Yi" userId="c719b956-004a-4243-81dc-14be649b7814" providerId="ADAL" clId="{44F31DF5-835C-49C9-88A1-1DA34C8CA9B4}" dt="2022-12-23T10:19:25.146" v="41" actId="735"/>
          <pc:sldLayoutMkLst>
            <pc:docMk/>
            <pc:sldMasterMk cId="2792937711" sldId="2147483670"/>
            <pc:sldLayoutMk cId="1107700678" sldId="2147483681"/>
          </pc:sldLayoutMkLst>
        </pc:sldLayoutChg>
        <pc:sldLayoutChg chg="modSp">
          <pc:chgData name="Soleil Yi" userId="c719b956-004a-4243-81dc-14be649b7814" providerId="ADAL" clId="{44F31DF5-835C-49C9-88A1-1DA34C8CA9B4}" dt="2022-12-23T10:19:04.788" v="31" actId="735"/>
          <pc:sldLayoutMkLst>
            <pc:docMk/>
            <pc:sldMasterMk cId="2792937711" sldId="2147483670"/>
            <pc:sldLayoutMk cId="1641150934" sldId="2147483682"/>
          </pc:sldLayoutMkLst>
        </pc:sldLayoutChg>
        <pc:sldLayoutChg chg="modSp setBg">
          <pc:chgData name="Soleil Yi" userId="c719b956-004a-4243-81dc-14be649b7814" providerId="ADAL" clId="{44F31DF5-835C-49C9-88A1-1DA34C8CA9B4}" dt="2022-12-23T10:18:43.797" v="20" actId="735"/>
          <pc:sldLayoutMkLst>
            <pc:docMk/>
            <pc:sldMasterMk cId="2792937711" sldId="2147483670"/>
            <pc:sldLayoutMk cId="903248252" sldId="214748368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BE6FB-4983-42F5-B216-1A2ADEE7DF7A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35503-9D21-443F-BC18-5459550EB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形状 3">
            <a:extLst>
              <a:ext uri="{FF2B5EF4-FFF2-40B4-BE49-F238E27FC236}">
                <a16:creationId xmlns:a16="http://schemas.microsoft.com/office/drawing/2014/main" id="{27AAE67B-7FE9-B250-5838-430C4B956194}"/>
              </a:ext>
            </a:extLst>
          </p:cNvPr>
          <p:cNvSpPr/>
          <p:nvPr userDrawn="1"/>
        </p:nvSpPr>
        <p:spPr>
          <a:xfrm>
            <a:off x="7671093" y="0"/>
            <a:ext cx="4520907" cy="4694830"/>
          </a:xfrm>
          <a:custGeom>
            <a:avLst/>
            <a:gdLst>
              <a:gd name="connsiteX0" fmla="*/ 0 w 4520907"/>
              <a:gd name="connsiteY0" fmla="*/ 0 h 4694830"/>
              <a:gd name="connsiteX1" fmla="*/ 4520907 w 4520907"/>
              <a:gd name="connsiteY1" fmla="*/ 0 h 4694830"/>
              <a:gd name="connsiteX2" fmla="*/ 4520907 w 4520907"/>
              <a:gd name="connsiteY2" fmla="*/ 4401872 h 4694830"/>
              <a:gd name="connsiteX3" fmla="*/ 4387717 w 4520907"/>
              <a:gd name="connsiteY3" fmla="*/ 4460150 h 4694830"/>
              <a:gd name="connsiteX4" fmla="*/ 3042400 w 4520907"/>
              <a:gd name="connsiteY4" fmla="*/ 4618335 h 4694830"/>
              <a:gd name="connsiteX5" fmla="*/ 708632 w 4520907"/>
              <a:gd name="connsiteY5" fmla="*/ 2508592 h 4694830"/>
              <a:gd name="connsiteX6" fmla="*/ 190017 w 4520907"/>
              <a:gd name="connsiteY6" fmla="*/ 633265 h 4694830"/>
              <a:gd name="connsiteX7" fmla="*/ 74011 w 4520907"/>
              <a:gd name="connsiteY7" fmla="*/ 203137 h 469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0907" h="4694830">
                <a:moveTo>
                  <a:pt x="0" y="0"/>
                </a:moveTo>
                <a:lnTo>
                  <a:pt x="4520907" y="0"/>
                </a:lnTo>
                <a:lnTo>
                  <a:pt x="4520907" y="4401872"/>
                </a:lnTo>
                <a:lnTo>
                  <a:pt x="4387717" y="4460150"/>
                </a:lnTo>
                <a:cubicBezTo>
                  <a:pt x="3974819" y="4635224"/>
                  <a:pt x="3493061" y="4794147"/>
                  <a:pt x="3042400" y="4618335"/>
                </a:cubicBezTo>
                <a:cubicBezTo>
                  <a:pt x="2321343" y="4337035"/>
                  <a:pt x="1184029" y="3172770"/>
                  <a:pt x="708632" y="2508592"/>
                </a:cubicBezTo>
                <a:cubicBezTo>
                  <a:pt x="233235" y="1844413"/>
                  <a:pt x="237784" y="1177631"/>
                  <a:pt x="190017" y="633265"/>
                </a:cubicBezTo>
                <a:cubicBezTo>
                  <a:pt x="178075" y="497174"/>
                  <a:pt x="127892" y="349687"/>
                  <a:pt x="74011" y="20313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90500" dist="50800" dir="5400000" sx="102000" sy="102000" algn="ctr" rotWithShape="0">
              <a:schemeClr val="accent4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形状 4">
            <a:extLst>
              <a:ext uri="{FF2B5EF4-FFF2-40B4-BE49-F238E27FC236}">
                <a16:creationId xmlns:a16="http://schemas.microsoft.com/office/drawing/2014/main" id="{D3666E43-551F-7AA0-C704-E7BF0A0F08DC}"/>
              </a:ext>
            </a:extLst>
          </p:cNvPr>
          <p:cNvSpPr/>
          <p:nvPr userDrawn="1"/>
        </p:nvSpPr>
        <p:spPr>
          <a:xfrm rot="12895052">
            <a:off x="-1041234" y="4233262"/>
            <a:ext cx="3065106" cy="2674159"/>
          </a:xfrm>
          <a:custGeom>
            <a:avLst/>
            <a:gdLst>
              <a:gd name="connsiteX0" fmla="*/ 3065106 w 3065106"/>
              <a:gd name="connsiteY0" fmla="*/ 2674159 h 2674159"/>
              <a:gd name="connsiteX1" fmla="*/ 2987806 w 3065106"/>
              <a:gd name="connsiteY1" fmla="*/ 2665972 h 2674159"/>
              <a:gd name="connsiteX2" fmla="*/ 2327286 w 3065106"/>
              <a:gd name="connsiteY2" fmla="*/ 2434647 h 2674159"/>
              <a:gd name="connsiteX3" fmla="*/ 1773143 w 3065106"/>
              <a:gd name="connsiteY3" fmla="*/ 1894650 h 2674159"/>
              <a:gd name="connsiteX4" fmla="*/ 466948 w 3065106"/>
              <a:gd name="connsiteY4" fmla="*/ 1770035 h 2674159"/>
              <a:gd name="connsiteX5" fmla="*/ 5265 w 3065106"/>
              <a:gd name="connsiteY5" fmla="*/ 855870 h 2674159"/>
              <a:gd name="connsiteX6" fmla="*/ 0 w 3065106"/>
              <a:gd name="connsiteY6" fmla="*/ 836541 h 2674159"/>
              <a:gd name="connsiteX7" fmla="*/ 1198370 w 3065106"/>
              <a:gd name="connsiteY7" fmla="*/ 0 h 267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5106" h="2674159">
                <a:moveTo>
                  <a:pt x="3065106" y="2674159"/>
                </a:moveTo>
                <a:lnTo>
                  <a:pt x="2987806" y="2665972"/>
                </a:lnTo>
                <a:cubicBezTo>
                  <a:pt x="2750934" y="2629114"/>
                  <a:pt x="2480665" y="2489166"/>
                  <a:pt x="2327286" y="2434647"/>
                </a:cubicBezTo>
                <a:cubicBezTo>
                  <a:pt x="2054612" y="2337725"/>
                  <a:pt x="2083199" y="2005419"/>
                  <a:pt x="1773143" y="1894650"/>
                </a:cubicBezTo>
                <a:cubicBezTo>
                  <a:pt x="1463087" y="1783882"/>
                  <a:pt x="774805" y="1991573"/>
                  <a:pt x="466948" y="1770035"/>
                </a:cubicBezTo>
                <a:cubicBezTo>
                  <a:pt x="236055" y="1603883"/>
                  <a:pt x="97931" y="1187202"/>
                  <a:pt x="5265" y="855870"/>
                </a:cubicBezTo>
                <a:lnTo>
                  <a:pt x="0" y="836541"/>
                </a:lnTo>
                <a:lnTo>
                  <a:pt x="119837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90500" dist="50800" dir="5400000" sx="102000" sy="102000" algn="ctr" rotWithShape="0">
              <a:schemeClr val="accent4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4C4A721-803B-47CB-B99E-1D01E8E016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33121" y="3604005"/>
            <a:ext cx="5568950" cy="362343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marL="0" indent="0">
              <a:lnSpc>
                <a:spcPct val="120000"/>
              </a:lnSpc>
              <a:buNone/>
              <a:defRPr lang="en-US" altLang="zh-CN" sz="1600" b="1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Team 2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30395B5-B685-7D0E-4A45-760D3FA437BF}"/>
              </a:ext>
            </a:extLst>
          </p:cNvPr>
          <p:cNvSpPr/>
          <p:nvPr userDrawn="1"/>
        </p:nvSpPr>
        <p:spPr>
          <a:xfrm>
            <a:off x="650240" y="718186"/>
            <a:ext cx="258532" cy="25853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7AD0B01-67ED-5AAB-CB34-98E4550C5295}"/>
              </a:ext>
            </a:extLst>
          </p:cNvPr>
          <p:cNvSpPr/>
          <p:nvPr userDrawn="1"/>
        </p:nvSpPr>
        <p:spPr>
          <a:xfrm>
            <a:off x="779506" y="718186"/>
            <a:ext cx="258532" cy="258532"/>
          </a:xfrm>
          <a:prstGeom prst="ellipse">
            <a:avLst/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20"/>
                      </a14:imgEffect>
                      <a14:imgEffect>
                        <a14:brightnessContrast bright="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52400" dist="88900" dir="5400000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AAD4B3F-3EA9-64B3-D893-2EF17B6FF56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33121" y="2357438"/>
            <a:ext cx="3001557" cy="990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>
                <a:latin typeface="+mj-lt"/>
              </a:defRPr>
            </a:lvl1pPr>
          </a:lstStyle>
          <a:p>
            <a:pPr lvl="0"/>
            <a:r>
              <a:rPr lang="en-US" altLang="zh-CN" dirty="0"/>
              <a:t>Sleep</a:t>
            </a:r>
            <a:endParaRPr lang="zh-CN" altLang="en-US" dirty="0"/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D9492F3C-0EE5-D0E2-0EB8-7B3C8B65A0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27614" y="2537386"/>
            <a:ext cx="3032626" cy="6816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>
                <a:latin typeface="+mj-lt"/>
              </a:defRPr>
            </a:lvl1pPr>
          </a:lstStyle>
          <a:p>
            <a:pPr lvl="0"/>
            <a:r>
              <a:rPr lang="en-US" altLang="zh-CN" dirty="0"/>
              <a:t>Panda</a:t>
            </a:r>
            <a:endParaRPr lang="zh-CN" altLang="en-US" dirty="0"/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EC8C2705-1C59-0DBE-BF7C-C5C6E987E2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33121" y="4005016"/>
            <a:ext cx="5568950" cy="362343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marL="0" indent="0">
              <a:lnSpc>
                <a:spcPct val="120000"/>
              </a:lnSpc>
              <a:buNone/>
              <a:defRPr lang="en-US" altLang="zh-CN" sz="1600" b="1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zh-CN" altLang="en-US" dirty="0"/>
              <a:t>关键词 </a:t>
            </a:r>
            <a:r>
              <a:rPr lang="en-US" altLang="zh-CN" dirty="0"/>
              <a:t>| </a:t>
            </a:r>
            <a:r>
              <a:rPr lang="zh-CN" altLang="en-US" dirty="0"/>
              <a:t>互联网 产品经理 </a:t>
            </a:r>
            <a:endParaRPr lang="en-US" altLang="zh-CN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FEC8097-B8E3-D85D-6A8B-32B134964A32}"/>
              </a:ext>
            </a:extLst>
          </p:cNvPr>
          <p:cNvSpPr/>
          <p:nvPr userDrawn="1"/>
        </p:nvSpPr>
        <p:spPr>
          <a:xfrm>
            <a:off x="0" y="5878286"/>
            <a:ext cx="12192000" cy="991762"/>
          </a:xfrm>
          <a:prstGeom prst="rect">
            <a:avLst/>
          </a:prstGeom>
          <a:solidFill>
            <a:srgbClr val="374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9CF1183-6917-A278-CCE7-5B7B4F8921E1}"/>
              </a:ext>
            </a:extLst>
          </p:cNvPr>
          <p:cNvSpPr/>
          <p:nvPr userDrawn="1"/>
        </p:nvSpPr>
        <p:spPr>
          <a:xfrm>
            <a:off x="0" y="5775085"/>
            <a:ext cx="12192000" cy="17736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51E10E1-8A9D-F6D4-F63B-5C30640D67E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5599891" y="429208"/>
            <a:ext cx="6592109" cy="6428792"/>
          </a:xfrm>
          <a:custGeom>
            <a:avLst/>
            <a:gdLst>
              <a:gd name="connsiteX0" fmla="*/ 6592109 w 6592109"/>
              <a:gd name="connsiteY0" fmla="*/ 0 h 6428792"/>
              <a:gd name="connsiteX1" fmla="*/ 0 w 6592109"/>
              <a:gd name="connsiteY1" fmla="*/ 0 h 6428792"/>
              <a:gd name="connsiteX2" fmla="*/ 0 w 6592109"/>
              <a:gd name="connsiteY2" fmla="*/ 6428792 h 6428792"/>
              <a:gd name="connsiteX3" fmla="*/ 6592109 w 6592109"/>
              <a:gd name="connsiteY3" fmla="*/ 6428792 h 6428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2109" h="6428792">
                <a:moveTo>
                  <a:pt x="6592109" y="0"/>
                </a:moveTo>
                <a:lnTo>
                  <a:pt x="0" y="0"/>
                </a:lnTo>
                <a:lnTo>
                  <a:pt x="0" y="6428792"/>
                </a:lnTo>
                <a:lnTo>
                  <a:pt x="6592109" y="6428792"/>
                </a:lnTo>
                <a:close/>
              </a:path>
            </a:pathLst>
          </a:custGeom>
        </p:spPr>
      </p:pic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B8A4FE48-D3B4-E49F-30A8-E6F38AB8CC6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27138" y="6235700"/>
            <a:ext cx="1889041" cy="306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gradFill>
                  <a:gsLst>
                    <a:gs pos="0">
                      <a:schemeClr val="accent6">
                        <a:lumMod val="20000"/>
                        <a:lumOff val="8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+mn-lt"/>
              </a:defRPr>
            </a:lvl1pPr>
          </a:lstStyle>
          <a:p>
            <a:pPr lvl="0"/>
            <a:r>
              <a:rPr lang="en-US" altLang="zh-CN" dirty="0"/>
              <a:t>20XX.XX.XX</a:t>
            </a:r>
            <a:endParaRPr lang="zh-CN" altLang="en-US" dirty="0"/>
          </a:p>
        </p:txBody>
      </p:sp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D7EFADC6-41A8-660A-9A0E-63B82B5F2D9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91" y="317244"/>
            <a:ext cx="993169" cy="99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189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58CBBF8-DAD0-67F3-C249-86B0FAC4D0C9}"/>
              </a:ext>
            </a:extLst>
          </p:cNvPr>
          <p:cNvSpPr/>
          <p:nvPr userDrawn="1"/>
        </p:nvSpPr>
        <p:spPr>
          <a:xfrm>
            <a:off x="6063707" y="3905266"/>
            <a:ext cx="6594159" cy="2285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8800" b="1" dirty="0"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  <a:alpha val="20000"/>
                      </a:schemeClr>
                    </a:gs>
                    <a:gs pos="99000">
                      <a:schemeClr val="accent1">
                        <a:lumMod val="40000"/>
                        <a:lumOff val="60000"/>
                        <a:alpha val="31254"/>
                      </a:schemeClr>
                    </a:gs>
                  </a:gsLst>
                  <a:lin ang="0" scaled="1"/>
                  <a:tileRect/>
                </a:gradFill>
                <a:latin typeface="+mj-lt"/>
              </a:rPr>
              <a:t>ANNUAL</a:t>
            </a:r>
            <a:r>
              <a:rPr lang="zh-CN" altLang="en-US" sz="8800" b="1" dirty="0"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  <a:alpha val="20000"/>
                      </a:schemeClr>
                    </a:gs>
                    <a:gs pos="99000">
                      <a:schemeClr val="accent1">
                        <a:lumMod val="40000"/>
                        <a:lumOff val="60000"/>
                        <a:alpha val="31254"/>
                      </a:schemeClr>
                    </a:gs>
                  </a:gsLst>
                  <a:lin ang="0" scaled="1"/>
                  <a:tileRect/>
                </a:gradFill>
                <a:latin typeface="+mj-lt"/>
              </a:rPr>
              <a:t> </a:t>
            </a:r>
            <a:r>
              <a:rPr lang="en-US" altLang="zh-CN" sz="8800" b="1" dirty="0"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  <a:alpha val="20000"/>
                      </a:schemeClr>
                    </a:gs>
                    <a:gs pos="99000">
                      <a:schemeClr val="accent1">
                        <a:lumMod val="40000"/>
                        <a:lumOff val="60000"/>
                        <a:alpha val="31254"/>
                      </a:schemeClr>
                    </a:gs>
                  </a:gsLst>
                  <a:lin ang="0" scaled="1"/>
                  <a:tileRect/>
                </a:gradFill>
                <a:latin typeface="+mj-lt"/>
              </a:rPr>
              <a:t>REPORT</a:t>
            </a:r>
            <a:endParaRPr lang="zh-CN" altLang="en-US" sz="8800" b="1" dirty="0">
              <a:gradFill flip="none" rotWithShape="1">
                <a:gsLst>
                  <a:gs pos="0">
                    <a:schemeClr val="accent6">
                      <a:lumMod val="40000"/>
                      <a:lumOff val="60000"/>
                      <a:alpha val="20000"/>
                    </a:schemeClr>
                  </a:gs>
                  <a:gs pos="99000">
                    <a:schemeClr val="accent1">
                      <a:lumMod val="40000"/>
                      <a:lumOff val="60000"/>
                      <a:alpha val="31254"/>
                    </a:schemeClr>
                  </a:gs>
                </a:gsLst>
                <a:lin ang="0" scaled="1"/>
                <a:tileRect/>
              </a:gradFill>
              <a:latin typeface="+mj-lt"/>
            </a:endParaRPr>
          </a:p>
        </p:txBody>
      </p:sp>
      <p:sp>
        <p:nvSpPr>
          <p:cNvPr id="4" name="任意形状 3">
            <a:extLst>
              <a:ext uri="{FF2B5EF4-FFF2-40B4-BE49-F238E27FC236}">
                <a16:creationId xmlns:a16="http://schemas.microsoft.com/office/drawing/2014/main" id="{27AAE67B-7FE9-B250-5838-430C4B956194}"/>
              </a:ext>
            </a:extLst>
          </p:cNvPr>
          <p:cNvSpPr/>
          <p:nvPr userDrawn="1"/>
        </p:nvSpPr>
        <p:spPr>
          <a:xfrm>
            <a:off x="7671093" y="0"/>
            <a:ext cx="4520907" cy="4694830"/>
          </a:xfrm>
          <a:custGeom>
            <a:avLst/>
            <a:gdLst>
              <a:gd name="connsiteX0" fmla="*/ 0 w 4520907"/>
              <a:gd name="connsiteY0" fmla="*/ 0 h 4694830"/>
              <a:gd name="connsiteX1" fmla="*/ 4520907 w 4520907"/>
              <a:gd name="connsiteY1" fmla="*/ 0 h 4694830"/>
              <a:gd name="connsiteX2" fmla="*/ 4520907 w 4520907"/>
              <a:gd name="connsiteY2" fmla="*/ 4401872 h 4694830"/>
              <a:gd name="connsiteX3" fmla="*/ 4387717 w 4520907"/>
              <a:gd name="connsiteY3" fmla="*/ 4460150 h 4694830"/>
              <a:gd name="connsiteX4" fmla="*/ 3042400 w 4520907"/>
              <a:gd name="connsiteY4" fmla="*/ 4618335 h 4694830"/>
              <a:gd name="connsiteX5" fmla="*/ 708632 w 4520907"/>
              <a:gd name="connsiteY5" fmla="*/ 2508592 h 4694830"/>
              <a:gd name="connsiteX6" fmla="*/ 190017 w 4520907"/>
              <a:gd name="connsiteY6" fmla="*/ 633265 h 4694830"/>
              <a:gd name="connsiteX7" fmla="*/ 74011 w 4520907"/>
              <a:gd name="connsiteY7" fmla="*/ 203137 h 469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0907" h="4694830">
                <a:moveTo>
                  <a:pt x="0" y="0"/>
                </a:moveTo>
                <a:lnTo>
                  <a:pt x="4520907" y="0"/>
                </a:lnTo>
                <a:lnTo>
                  <a:pt x="4520907" y="4401872"/>
                </a:lnTo>
                <a:lnTo>
                  <a:pt x="4387717" y="4460150"/>
                </a:lnTo>
                <a:cubicBezTo>
                  <a:pt x="3974819" y="4635224"/>
                  <a:pt x="3493061" y="4794147"/>
                  <a:pt x="3042400" y="4618335"/>
                </a:cubicBezTo>
                <a:cubicBezTo>
                  <a:pt x="2321343" y="4337035"/>
                  <a:pt x="1184029" y="3172770"/>
                  <a:pt x="708632" y="2508592"/>
                </a:cubicBezTo>
                <a:cubicBezTo>
                  <a:pt x="233235" y="1844413"/>
                  <a:pt x="237784" y="1177631"/>
                  <a:pt x="190017" y="633265"/>
                </a:cubicBezTo>
                <a:cubicBezTo>
                  <a:pt x="178075" y="497174"/>
                  <a:pt x="127892" y="349687"/>
                  <a:pt x="74011" y="20313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90500" dist="50800" dir="5400000" sx="102000" sy="102000" algn="ctr" rotWithShape="0">
              <a:schemeClr val="accent4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形状 4">
            <a:extLst>
              <a:ext uri="{FF2B5EF4-FFF2-40B4-BE49-F238E27FC236}">
                <a16:creationId xmlns:a16="http://schemas.microsoft.com/office/drawing/2014/main" id="{D3666E43-551F-7AA0-C704-E7BF0A0F08DC}"/>
              </a:ext>
            </a:extLst>
          </p:cNvPr>
          <p:cNvSpPr/>
          <p:nvPr userDrawn="1"/>
        </p:nvSpPr>
        <p:spPr>
          <a:xfrm rot="12895052">
            <a:off x="-1041234" y="4233262"/>
            <a:ext cx="3065106" cy="2674159"/>
          </a:xfrm>
          <a:custGeom>
            <a:avLst/>
            <a:gdLst>
              <a:gd name="connsiteX0" fmla="*/ 3065106 w 3065106"/>
              <a:gd name="connsiteY0" fmla="*/ 2674159 h 2674159"/>
              <a:gd name="connsiteX1" fmla="*/ 2987806 w 3065106"/>
              <a:gd name="connsiteY1" fmla="*/ 2665972 h 2674159"/>
              <a:gd name="connsiteX2" fmla="*/ 2327286 w 3065106"/>
              <a:gd name="connsiteY2" fmla="*/ 2434647 h 2674159"/>
              <a:gd name="connsiteX3" fmla="*/ 1773143 w 3065106"/>
              <a:gd name="connsiteY3" fmla="*/ 1894650 h 2674159"/>
              <a:gd name="connsiteX4" fmla="*/ 466948 w 3065106"/>
              <a:gd name="connsiteY4" fmla="*/ 1770035 h 2674159"/>
              <a:gd name="connsiteX5" fmla="*/ 5265 w 3065106"/>
              <a:gd name="connsiteY5" fmla="*/ 855870 h 2674159"/>
              <a:gd name="connsiteX6" fmla="*/ 0 w 3065106"/>
              <a:gd name="connsiteY6" fmla="*/ 836541 h 2674159"/>
              <a:gd name="connsiteX7" fmla="*/ 1198370 w 3065106"/>
              <a:gd name="connsiteY7" fmla="*/ 0 h 267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5106" h="2674159">
                <a:moveTo>
                  <a:pt x="3065106" y="2674159"/>
                </a:moveTo>
                <a:lnTo>
                  <a:pt x="2987806" y="2665972"/>
                </a:lnTo>
                <a:cubicBezTo>
                  <a:pt x="2750934" y="2629114"/>
                  <a:pt x="2480665" y="2489166"/>
                  <a:pt x="2327286" y="2434647"/>
                </a:cubicBezTo>
                <a:cubicBezTo>
                  <a:pt x="2054612" y="2337725"/>
                  <a:pt x="2083199" y="2005419"/>
                  <a:pt x="1773143" y="1894650"/>
                </a:cubicBezTo>
                <a:cubicBezTo>
                  <a:pt x="1463087" y="1783882"/>
                  <a:pt x="774805" y="1991573"/>
                  <a:pt x="466948" y="1770035"/>
                </a:cubicBezTo>
                <a:cubicBezTo>
                  <a:pt x="236055" y="1603883"/>
                  <a:pt x="97931" y="1187202"/>
                  <a:pt x="5265" y="855870"/>
                </a:cubicBezTo>
                <a:lnTo>
                  <a:pt x="0" y="836541"/>
                </a:lnTo>
                <a:lnTo>
                  <a:pt x="119837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90500" dist="50800" dir="5400000" sx="102000" sy="102000" algn="ctr" rotWithShape="0">
              <a:schemeClr val="accent4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4C4A721-803B-47CB-B99E-1D01E8E016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4510" y="3607841"/>
            <a:ext cx="3342626" cy="36798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>
              <a:lnSpc>
                <a:spcPct val="120000"/>
              </a:lnSpc>
              <a:buNone/>
              <a:defRPr lang="en-US" altLang="zh-CN" sz="1600" b="1" smtClean="0">
                <a:latin typeface="+mj-lt"/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pPr algn="dist"/>
            <a:r>
              <a:rPr lang="en-GB" altLang="zh-CN" dirty="0"/>
              <a:t>Thank you for watching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30395B5-B685-7D0E-4A45-760D3FA437BF}"/>
              </a:ext>
            </a:extLst>
          </p:cNvPr>
          <p:cNvSpPr/>
          <p:nvPr userDrawn="1"/>
        </p:nvSpPr>
        <p:spPr>
          <a:xfrm>
            <a:off x="650240" y="718186"/>
            <a:ext cx="258532" cy="25853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7AD0B01-67ED-5AAB-CB34-98E4550C5295}"/>
              </a:ext>
            </a:extLst>
          </p:cNvPr>
          <p:cNvSpPr/>
          <p:nvPr userDrawn="1"/>
        </p:nvSpPr>
        <p:spPr>
          <a:xfrm>
            <a:off x="779506" y="718186"/>
            <a:ext cx="258532" cy="258532"/>
          </a:xfrm>
          <a:prstGeom prst="ellipse">
            <a:avLst/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20"/>
                      </a14:imgEffect>
                      <a14:imgEffect>
                        <a14:brightnessContrast bright="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52400" dist="88900" dir="5400000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4EF3F9F2-2DBE-4016-9D2B-F5CF4BE8EB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8612" y="761864"/>
            <a:ext cx="1190326" cy="2585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>
              <a:buNone/>
              <a:defRPr lang="en-US" altLang="zh-CN" sz="1200" b="1" smtClean="0">
                <a:latin typeface="+mj-lt"/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LGOO HERE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AAD4B3F-3EA9-64B3-D893-2EF17B6FF56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34510" y="2592121"/>
            <a:ext cx="3342626" cy="990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latin typeface="+mj-lt"/>
              </a:defRPr>
            </a:lvl1pPr>
          </a:lstStyle>
          <a:p>
            <a:pPr lvl="0"/>
            <a:r>
              <a:rPr lang="zh-CN" altLang="en-US" dirty="0"/>
              <a:t>谢谢观看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FEC8097-B8E3-D85D-6A8B-32B134964A32}"/>
              </a:ext>
            </a:extLst>
          </p:cNvPr>
          <p:cNvSpPr/>
          <p:nvPr userDrawn="1"/>
        </p:nvSpPr>
        <p:spPr>
          <a:xfrm>
            <a:off x="0" y="5878286"/>
            <a:ext cx="12192000" cy="991762"/>
          </a:xfrm>
          <a:prstGeom prst="rect">
            <a:avLst/>
          </a:prstGeom>
          <a:solidFill>
            <a:srgbClr val="374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9CF1183-6917-A278-CCE7-5B7B4F8921E1}"/>
              </a:ext>
            </a:extLst>
          </p:cNvPr>
          <p:cNvSpPr/>
          <p:nvPr userDrawn="1"/>
        </p:nvSpPr>
        <p:spPr>
          <a:xfrm>
            <a:off x="0" y="5775085"/>
            <a:ext cx="12192000" cy="17736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B8A4FE48-D3B4-E49F-30A8-E6F38AB8CC6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27138" y="6235700"/>
            <a:ext cx="1889041" cy="306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gradFill>
                  <a:gsLst>
                    <a:gs pos="0">
                      <a:schemeClr val="accent6">
                        <a:lumMod val="20000"/>
                        <a:lumOff val="8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+mn-lt"/>
              </a:defRPr>
            </a:lvl1pPr>
          </a:lstStyle>
          <a:p>
            <a:pPr lvl="0"/>
            <a:r>
              <a:rPr lang="en-US" altLang="zh-CN" dirty="0"/>
              <a:t>20XX.XX.XX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38E8290-6373-FE43-F8DA-5E5F378302D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65866" y="378581"/>
            <a:ext cx="7053369" cy="705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482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422B3C1-2299-EE6D-7DF7-64D8E3711932}"/>
              </a:ext>
            </a:extLst>
          </p:cNvPr>
          <p:cNvSpPr/>
          <p:nvPr userDrawn="1"/>
        </p:nvSpPr>
        <p:spPr>
          <a:xfrm>
            <a:off x="763508" y="1145782"/>
            <a:ext cx="37684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6000" b="1" dirty="0"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  <a:alpha val="20000"/>
                      </a:schemeClr>
                    </a:gs>
                    <a:gs pos="99000">
                      <a:schemeClr val="accent1">
                        <a:lumMod val="40000"/>
                        <a:lumOff val="60000"/>
                        <a:alpha val="31254"/>
                      </a:schemeClr>
                    </a:gs>
                  </a:gsLst>
                  <a:lin ang="0" scaled="1"/>
                  <a:tileRect/>
                </a:gradFill>
                <a:latin typeface="+mj-lt"/>
              </a:rPr>
              <a:t>AGENDA</a:t>
            </a:r>
            <a:endParaRPr lang="zh-CN" altLang="en-US" sz="6000" b="1" dirty="0">
              <a:gradFill flip="none" rotWithShape="1">
                <a:gsLst>
                  <a:gs pos="0">
                    <a:schemeClr val="accent6">
                      <a:lumMod val="40000"/>
                      <a:lumOff val="60000"/>
                      <a:alpha val="20000"/>
                    </a:schemeClr>
                  </a:gs>
                  <a:gs pos="99000">
                    <a:schemeClr val="accent1">
                      <a:lumMod val="40000"/>
                      <a:lumOff val="60000"/>
                      <a:alpha val="31254"/>
                    </a:schemeClr>
                  </a:gs>
                </a:gsLst>
                <a:lin ang="0" scaled="1"/>
                <a:tileRect/>
              </a:gradFill>
              <a:latin typeface="+mj-lt"/>
            </a:endParaRPr>
          </a:p>
        </p:txBody>
      </p:sp>
      <p:sp>
        <p:nvSpPr>
          <p:cNvPr id="10" name="任意形状 9"/>
          <p:cNvSpPr/>
          <p:nvPr userDrawn="1"/>
        </p:nvSpPr>
        <p:spPr>
          <a:xfrm>
            <a:off x="7671093" y="0"/>
            <a:ext cx="4520907" cy="4694830"/>
          </a:xfrm>
          <a:custGeom>
            <a:avLst/>
            <a:gdLst>
              <a:gd name="connsiteX0" fmla="*/ 0 w 4520907"/>
              <a:gd name="connsiteY0" fmla="*/ 0 h 4694830"/>
              <a:gd name="connsiteX1" fmla="*/ 4520907 w 4520907"/>
              <a:gd name="connsiteY1" fmla="*/ 0 h 4694830"/>
              <a:gd name="connsiteX2" fmla="*/ 4520907 w 4520907"/>
              <a:gd name="connsiteY2" fmla="*/ 4401872 h 4694830"/>
              <a:gd name="connsiteX3" fmla="*/ 4387717 w 4520907"/>
              <a:gd name="connsiteY3" fmla="*/ 4460150 h 4694830"/>
              <a:gd name="connsiteX4" fmla="*/ 3042400 w 4520907"/>
              <a:gd name="connsiteY4" fmla="*/ 4618335 h 4694830"/>
              <a:gd name="connsiteX5" fmla="*/ 708632 w 4520907"/>
              <a:gd name="connsiteY5" fmla="*/ 2508592 h 4694830"/>
              <a:gd name="connsiteX6" fmla="*/ 190017 w 4520907"/>
              <a:gd name="connsiteY6" fmla="*/ 633265 h 4694830"/>
              <a:gd name="connsiteX7" fmla="*/ 74011 w 4520907"/>
              <a:gd name="connsiteY7" fmla="*/ 203137 h 469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0907" h="4694830">
                <a:moveTo>
                  <a:pt x="0" y="0"/>
                </a:moveTo>
                <a:lnTo>
                  <a:pt x="4520907" y="0"/>
                </a:lnTo>
                <a:lnTo>
                  <a:pt x="4520907" y="4401872"/>
                </a:lnTo>
                <a:lnTo>
                  <a:pt x="4387717" y="4460150"/>
                </a:lnTo>
                <a:cubicBezTo>
                  <a:pt x="3974819" y="4635224"/>
                  <a:pt x="3493061" y="4794147"/>
                  <a:pt x="3042400" y="4618335"/>
                </a:cubicBezTo>
                <a:cubicBezTo>
                  <a:pt x="2321343" y="4337035"/>
                  <a:pt x="1184029" y="3172770"/>
                  <a:pt x="708632" y="2508592"/>
                </a:cubicBezTo>
                <a:cubicBezTo>
                  <a:pt x="233235" y="1844413"/>
                  <a:pt x="237784" y="1177631"/>
                  <a:pt x="190017" y="633265"/>
                </a:cubicBezTo>
                <a:cubicBezTo>
                  <a:pt x="178075" y="497174"/>
                  <a:pt x="127892" y="349687"/>
                  <a:pt x="74011" y="20313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90500" dist="50800" dir="5400000" sx="102000" sy="102000" algn="ctr" rotWithShape="0">
              <a:schemeClr val="accent4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形状 10"/>
          <p:cNvSpPr/>
          <p:nvPr userDrawn="1"/>
        </p:nvSpPr>
        <p:spPr>
          <a:xfrm rot="12895052">
            <a:off x="-1041234" y="4233262"/>
            <a:ext cx="3065106" cy="2674159"/>
          </a:xfrm>
          <a:custGeom>
            <a:avLst/>
            <a:gdLst>
              <a:gd name="connsiteX0" fmla="*/ 3065106 w 3065106"/>
              <a:gd name="connsiteY0" fmla="*/ 2674159 h 2674159"/>
              <a:gd name="connsiteX1" fmla="*/ 2987806 w 3065106"/>
              <a:gd name="connsiteY1" fmla="*/ 2665972 h 2674159"/>
              <a:gd name="connsiteX2" fmla="*/ 2327286 w 3065106"/>
              <a:gd name="connsiteY2" fmla="*/ 2434647 h 2674159"/>
              <a:gd name="connsiteX3" fmla="*/ 1773143 w 3065106"/>
              <a:gd name="connsiteY3" fmla="*/ 1894650 h 2674159"/>
              <a:gd name="connsiteX4" fmla="*/ 466948 w 3065106"/>
              <a:gd name="connsiteY4" fmla="*/ 1770035 h 2674159"/>
              <a:gd name="connsiteX5" fmla="*/ 5265 w 3065106"/>
              <a:gd name="connsiteY5" fmla="*/ 855870 h 2674159"/>
              <a:gd name="connsiteX6" fmla="*/ 0 w 3065106"/>
              <a:gd name="connsiteY6" fmla="*/ 836541 h 2674159"/>
              <a:gd name="connsiteX7" fmla="*/ 1198370 w 3065106"/>
              <a:gd name="connsiteY7" fmla="*/ 0 h 267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5106" h="2674159">
                <a:moveTo>
                  <a:pt x="3065106" y="2674159"/>
                </a:moveTo>
                <a:lnTo>
                  <a:pt x="2987806" y="2665972"/>
                </a:lnTo>
                <a:cubicBezTo>
                  <a:pt x="2750934" y="2629114"/>
                  <a:pt x="2480665" y="2489166"/>
                  <a:pt x="2327286" y="2434647"/>
                </a:cubicBezTo>
                <a:cubicBezTo>
                  <a:pt x="2054612" y="2337725"/>
                  <a:pt x="2083199" y="2005419"/>
                  <a:pt x="1773143" y="1894650"/>
                </a:cubicBezTo>
                <a:cubicBezTo>
                  <a:pt x="1463087" y="1783882"/>
                  <a:pt x="774805" y="1991573"/>
                  <a:pt x="466948" y="1770035"/>
                </a:cubicBezTo>
                <a:cubicBezTo>
                  <a:pt x="236055" y="1603883"/>
                  <a:pt x="97931" y="1187202"/>
                  <a:pt x="5265" y="855870"/>
                </a:cubicBezTo>
                <a:lnTo>
                  <a:pt x="0" y="836541"/>
                </a:lnTo>
                <a:lnTo>
                  <a:pt x="119837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90500" dist="50800" dir="5400000" sx="102000" sy="102000" algn="ctr" rotWithShape="0">
              <a:schemeClr val="accent4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DF03A82-401C-4A0E-BE21-BE588E8741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622468"/>
            <a:ext cx="1852917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Font typeface="+mj-lt"/>
              <a:buNone/>
              <a:defRPr sz="6000" b="1"/>
            </a:lvl1pPr>
            <a:lvl2pPr marL="457200" indent="0">
              <a:buFont typeface="+mj-ea"/>
              <a:buNone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zh-CN" altLang="en-US" dirty="0"/>
              <a:t>目录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B2496C-747D-DFE5-BC15-59B766E59C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807935" y="85894"/>
            <a:ext cx="5580505" cy="558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5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7671093" y="0"/>
            <a:ext cx="4520907" cy="4694830"/>
          </a:xfrm>
          <a:custGeom>
            <a:avLst/>
            <a:gdLst>
              <a:gd name="connsiteX0" fmla="*/ 0 w 4520907"/>
              <a:gd name="connsiteY0" fmla="*/ 0 h 4694830"/>
              <a:gd name="connsiteX1" fmla="*/ 4520907 w 4520907"/>
              <a:gd name="connsiteY1" fmla="*/ 0 h 4694830"/>
              <a:gd name="connsiteX2" fmla="*/ 4520907 w 4520907"/>
              <a:gd name="connsiteY2" fmla="*/ 4401872 h 4694830"/>
              <a:gd name="connsiteX3" fmla="*/ 4387717 w 4520907"/>
              <a:gd name="connsiteY3" fmla="*/ 4460150 h 4694830"/>
              <a:gd name="connsiteX4" fmla="*/ 3042400 w 4520907"/>
              <a:gd name="connsiteY4" fmla="*/ 4618335 h 4694830"/>
              <a:gd name="connsiteX5" fmla="*/ 708632 w 4520907"/>
              <a:gd name="connsiteY5" fmla="*/ 2508592 h 4694830"/>
              <a:gd name="connsiteX6" fmla="*/ 190017 w 4520907"/>
              <a:gd name="connsiteY6" fmla="*/ 633265 h 4694830"/>
              <a:gd name="connsiteX7" fmla="*/ 74011 w 4520907"/>
              <a:gd name="connsiteY7" fmla="*/ 203137 h 469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0907" h="4694830">
                <a:moveTo>
                  <a:pt x="0" y="0"/>
                </a:moveTo>
                <a:lnTo>
                  <a:pt x="4520907" y="0"/>
                </a:lnTo>
                <a:lnTo>
                  <a:pt x="4520907" y="4401872"/>
                </a:lnTo>
                <a:lnTo>
                  <a:pt x="4387717" y="4460150"/>
                </a:lnTo>
                <a:cubicBezTo>
                  <a:pt x="3974819" y="4635224"/>
                  <a:pt x="3493061" y="4794147"/>
                  <a:pt x="3042400" y="4618335"/>
                </a:cubicBezTo>
                <a:cubicBezTo>
                  <a:pt x="2321343" y="4337035"/>
                  <a:pt x="1184029" y="3172770"/>
                  <a:pt x="708632" y="2508592"/>
                </a:cubicBezTo>
                <a:cubicBezTo>
                  <a:pt x="233235" y="1844413"/>
                  <a:pt x="237784" y="1177631"/>
                  <a:pt x="190017" y="633265"/>
                </a:cubicBezTo>
                <a:cubicBezTo>
                  <a:pt x="178075" y="497174"/>
                  <a:pt x="127892" y="349687"/>
                  <a:pt x="74011" y="20313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90500" dist="50800" dir="5400000" sx="102000" sy="102000" algn="ctr" rotWithShape="0">
              <a:schemeClr val="accent4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形状 2"/>
          <p:cNvSpPr/>
          <p:nvPr userDrawn="1"/>
        </p:nvSpPr>
        <p:spPr>
          <a:xfrm rot="12895052">
            <a:off x="-1041234" y="4233262"/>
            <a:ext cx="3065106" cy="2674159"/>
          </a:xfrm>
          <a:custGeom>
            <a:avLst/>
            <a:gdLst>
              <a:gd name="connsiteX0" fmla="*/ 3065106 w 3065106"/>
              <a:gd name="connsiteY0" fmla="*/ 2674159 h 2674159"/>
              <a:gd name="connsiteX1" fmla="*/ 2987806 w 3065106"/>
              <a:gd name="connsiteY1" fmla="*/ 2665972 h 2674159"/>
              <a:gd name="connsiteX2" fmla="*/ 2327286 w 3065106"/>
              <a:gd name="connsiteY2" fmla="*/ 2434647 h 2674159"/>
              <a:gd name="connsiteX3" fmla="*/ 1773143 w 3065106"/>
              <a:gd name="connsiteY3" fmla="*/ 1894650 h 2674159"/>
              <a:gd name="connsiteX4" fmla="*/ 466948 w 3065106"/>
              <a:gd name="connsiteY4" fmla="*/ 1770035 h 2674159"/>
              <a:gd name="connsiteX5" fmla="*/ 5265 w 3065106"/>
              <a:gd name="connsiteY5" fmla="*/ 855870 h 2674159"/>
              <a:gd name="connsiteX6" fmla="*/ 0 w 3065106"/>
              <a:gd name="connsiteY6" fmla="*/ 836541 h 2674159"/>
              <a:gd name="connsiteX7" fmla="*/ 1198370 w 3065106"/>
              <a:gd name="connsiteY7" fmla="*/ 0 h 267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5106" h="2674159">
                <a:moveTo>
                  <a:pt x="3065106" y="2674159"/>
                </a:moveTo>
                <a:lnTo>
                  <a:pt x="2987806" y="2665972"/>
                </a:lnTo>
                <a:cubicBezTo>
                  <a:pt x="2750934" y="2629114"/>
                  <a:pt x="2480665" y="2489166"/>
                  <a:pt x="2327286" y="2434647"/>
                </a:cubicBezTo>
                <a:cubicBezTo>
                  <a:pt x="2054612" y="2337725"/>
                  <a:pt x="2083199" y="2005419"/>
                  <a:pt x="1773143" y="1894650"/>
                </a:cubicBezTo>
                <a:cubicBezTo>
                  <a:pt x="1463087" y="1783882"/>
                  <a:pt x="774805" y="1991573"/>
                  <a:pt x="466948" y="1770035"/>
                </a:cubicBezTo>
                <a:cubicBezTo>
                  <a:pt x="236055" y="1603883"/>
                  <a:pt x="97931" y="1187202"/>
                  <a:pt x="5265" y="855870"/>
                </a:cubicBezTo>
                <a:lnTo>
                  <a:pt x="0" y="836541"/>
                </a:lnTo>
                <a:lnTo>
                  <a:pt x="119837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90500" dist="50800" dir="5400000" sx="102000" sy="102000" algn="ctr" rotWithShape="0">
              <a:schemeClr val="accent4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7ACFB7-6700-31A9-BCE9-3EC583DF47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2742" y="316781"/>
            <a:ext cx="6541219" cy="65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006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6"/>
          <p:cNvSpPr/>
          <p:nvPr userDrawn="1"/>
        </p:nvSpPr>
        <p:spPr>
          <a:xfrm>
            <a:off x="7671093" y="0"/>
            <a:ext cx="4520907" cy="4694830"/>
          </a:xfrm>
          <a:custGeom>
            <a:avLst/>
            <a:gdLst>
              <a:gd name="connsiteX0" fmla="*/ 0 w 4520907"/>
              <a:gd name="connsiteY0" fmla="*/ 0 h 4694830"/>
              <a:gd name="connsiteX1" fmla="*/ 4520907 w 4520907"/>
              <a:gd name="connsiteY1" fmla="*/ 0 h 4694830"/>
              <a:gd name="connsiteX2" fmla="*/ 4520907 w 4520907"/>
              <a:gd name="connsiteY2" fmla="*/ 4401872 h 4694830"/>
              <a:gd name="connsiteX3" fmla="*/ 4387717 w 4520907"/>
              <a:gd name="connsiteY3" fmla="*/ 4460150 h 4694830"/>
              <a:gd name="connsiteX4" fmla="*/ 3042400 w 4520907"/>
              <a:gd name="connsiteY4" fmla="*/ 4618335 h 4694830"/>
              <a:gd name="connsiteX5" fmla="*/ 708632 w 4520907"/>
              <a:gd name="connsiteY5" fmla="*/ 2508592 h 4694830"/>
              <a:gd name="connsiteX6" fmla="*/ 190017 w 4520907"/>
              <a:gd name="connsiteY6" fmla="*/ 633265 h 4694830"/>
              <a:gd name="connsiteX7" fmla="*/ 74011 w 4520907"/>
              <a:gd name="connsiteY7" fmla="*/ 203137 h 469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0907" h="4694830">
                <a:moveTo>
                  <a:pt x="0" y="0"/>
                </a:moveTo>
                <a:lnTo>
                  <a:pt x="4520907" y="0"/>
                </a:lnTo>
                <a:lnTo>
                  <a:pt x="4520907" y="4401872"/>
                </a:lnTo>
                <a:lnTo>
                  <a:pt x="4387717" y="4460150"/>
                </a:lnTo>
                <a:cubicBezTo>
                  <a:pt x="3974819" y="4635224"/>
                  <a:pt x="3493061" y="4794147"/>
                  <a:pt x="3042400" y="4618335"/>
                </a:cubicBezTo>
                <a:cubicBezTo>
                  <a:pt x="2321343" y="4337035"/>
                  <a:pt x="1184029" y="3172770"/>
                  <a:pt x="708632" y="2508592"/>
                </a:cubicBezTo>
                <a:cubicBezTo>
                  <a:pt x="233235" y="1844413"/>
                  <a:pt x="237784" y="1177631"/>
                  <a:pt x="190017" y="633265"/>
                </a:cubicBezTo>
                <a:cubicBezTo>
                  <a:pt x="178075" y="497174"/>
                  <a:pt x="127892" y="349687"/>
                  <a:pt x="74011" y="20313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90500" dist="50800" dir="5400000" sx="102000" sy="102000" algn="ctr" rotWithShape="0">
              <a:schemeClr val="accent4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12895052">
            <a:off x="-1065296" y="4245573"/>
            <a:ext cx="3065106" cy="2674159"/>
          </a:xfrm>
          <a:custGeom>
            <a:avLst/>
            <a:gdLst>
              <a:gd name="connsiteX0" fmla="*/ 3065106 w 3065106"/>
              <a:gd name="connsiteY0" fmla="*/ 2674159 h 2674159"/>
              <a:gd name="connsiteX1" fmla="*/ 2987806 w 3065106"/>
              <a:gd name="connsiteY1" fmla="*/ 2665972 h 2674159"/>
              <a:gd name="connsiteX2" fmla="*/ 2327286 w 3065106"/>
              <a:gd name="connsiteY2" fmla="*/ 2434647 h 2674159"/>
              <a:gd name="connsiteX3" fmla="*/ 1773143 w 3065106"/>
              <a:gd name="connsiteY3" fmla="*/ 1894650 h 2674159"/>
              <a:gd name="connsiteX4" fmla="*/ 466948 w 3065106"/>
              <a:gd name="connsiteY4" fmla="*/ 1770035 h 2674159"/>
              <a:gd name="connsiteX5" fmla="*/ 5265 w 3065106"/>
              <a:gd name="connsiteY5" fmla="*/ 855870 h 2674159"/>
              <a:gd name="connsiteX6" fmla="*/ 0 w 3065106"/>
              <a:gd name="connsiteY6" fmla="*/ 836541 h 2674159"/>
              <a:gd name="connsiteX7" fmla="*/ 1198370 w 3065106"/>
              <a:gd name="connsiteY7" fmla="*/ 0 h 267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5106" h="2674159">
                <a:moveTo>
                  <a:pt x="3065106" y="2674159"/>
                </a:moveTo>
                <a:lnTo>
                  <a:pt x="2987806" y="2665972"/>
                </a:lnTo>
                <a:cubicBezTo>
                  <a:pt x="2750934" y="2629114"/>
                  <a:pt x="2480665" y="2489166"/>
                  <a:pt x="2327286" y="2434647"/>
                </a:cubicBezTo>
                <a:cubicBezTo>
                  <a:pt x="2054612" y="2337725"/>
                  <a:pt x="2083199" y="2005419"/>
                  <a:pt x="1773143" y="1894650"/>
                </a:cubicBezTo>
                <a:cubicBezTo>
                  <a:pt x="1463087" y="1783882"/>
                  <a:pt x="774805" y="1991573"/>
                  <a:pt x="466948" y="1770035"/>
                </a:cubicBezTo>
                <a:cubicBezTo>
                  <a:pt x="236055" y="1603883"/>
                  <a:pt x="97931" y="1187202"/>
                  <a:pt x="5265" y="855870"/>
                </a:cubicBezTo>
                <a:lnTo>
                  <a:pt x="0" y="836541"/>
                </a:lnTo>
                <a:lnTo>
                  <a:pt x="119837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90500" dist="50800" dir="5400000" sx="102000" sy="102000" algn="ctr" rotWithShape="0">
              <a:schemeClr val="accent4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52EDE83-63CC-4B33-B715-3953EADE2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41" y="637427"/>
            <a:ext cx="1085850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617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EDE83-63CC-4B33-B715-3953EADE2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41" y="637427"/>
            <a:ext cx="1085850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6" name="任意形状 5">
            <a:extLst>
              <a:ext uri="{FF2B5EF4-FFF2-40B4-BE49-F238E27FC236}">
                <a16:creationId xmlns:a16="http://schemas.microsoft.com/office/drawing/2014/main" id="{22BB8EDB-5C7F-B952-E2E0-5A156B2A4EA7}"/>
              </a:ext>
            </a:extLst>
          </p:cNvPr>
          <p:cNvSpPr/>
          <p:nvPr userDrawn="1"/>
        </p:nvSpPr>
        <p:spPr>
          <a:xfrm>
            <a:off x="10092166" y="1"/>
            <a:ext cx="2099835" cy="2963779"/>
          </a:xfrm>
          <a:custGeom>
            <a:avLst/>
            <a:gdLst>
              <a:gd name="connsiteX0" fmla="*/ 0 w 2099835"/>
              <a:gd name="connsiteY0" fmla="*/ 0 h 2963779"/>
              <a:gd name="connsiteX1" fmla="*/ 2099835 w 2099835"/>
              <a:gd name="connsiteY1" fmla="*/ 0 h 2963779"/>
              <a:gd name="connsiteX2" fmla="*/ 2099835 w 2099835"/>
              <a:gd name="connsiteY2" fmla="*/ 2963779 h 2963779"/>
              <a:gd name="connsiteX3" fmla="*/ 2014705 w 2099835"/>
              <a:gd name="connsiteY3" fmla="*/ 2929651 h 2963779"/>
              <a:gd name="connsiteX4" fmla="*/ 526825 w 2099835"/>
              <a:gd name="connsiteY4" fmla="*/ 1689729 h 2963779"/>
              <a:gd name="connsiteX5" fmla="*/ 175115 w 2099835"/>
              <a:gd name="connsiteY5" fmla="*/ 553789 h 2963779"/>
              <a:gd name="connsiteX6" fmla="*/ 2731 w 2099835"/>
              <a:gd name="connsiteY6" fmla="*/ 36107 h 2963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9835" h="2963779">
                <a:moveTo>
                  <a:pt x="0" y="0"/>
                </a:moveTo>
                <a:lnTo>
                  <a:pt x="2099835" y="0"/>
                </a:lnTo>
                <a:lnTo>
                  <a:pt x="2099835" y="2963779"/>
                </a:lnTo>
                <a:lnTo>
                  <a:pt x="2014705" y="2929651"/>
                </a:lnTo>
                <a:cubicBezTo>
                  <a:pt x="1525863" y="2710301"/>
                  <a:pt x="829077" y="2066897"/>
                  <a:pt x="526825" y="1689729"/>
                </a:cubicBezTo>
                <a:cubicBezTo>
                  <a:pt x="204424" y="1287417"/>
                  <a:pt x="207509" y="883527"/>
                  <a:pt x="175115" y="553789"/>
                </a:cubicBezTo>
                <a:cubicBezTo>
                  <a:pt x="158918" y="388919"/>
                  <a:pt x="38982" y="196441"/>
                  <a:pt x="2731" y="3610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90500" dist="50800" dir="5400000" sx="102000" sy="102000" algn="ctr" rotWithShape="0">
              <a:schemeClr val="accent4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形状 6">
            <a:extLst>
              <a:ext uri="{FF2B5EF4-FFF2-40B4-BE49-F238E27FC236}">
                <a16:creationId xmlns:a16="http://schemas.microsoft.com/office/drawing/2014/main" id="{7B89BB30-0CE1-BAE5-714A-4EFC5079B348}"/>
              </a:ext>
            </a:extLst>
          </p:cNvPr>
          <p:cNvSpPr/>
          <p:nvPr userDrawn="1"/>
        </p:nvSpPr>
        <p:spPr>
          <a:xfrm rot="12895052">
            <a:off x="-1827918" y="2774264"/>
            <a:ext cx="6234242" cy="4490721"/>
          </a:xfrm>
          <a:custGeom>
            <a:avLst/>
            <a:gdLst>
              <a:gd name="connsiteX0" fmla="*/ 6234242 w 6234242"/>
              <a:gd name="connsiteY0" fmla="*/ 4458447 h 4490721"/>
              <a:gd name="connsiteX1" fmla="*/ 6188622 w 6234242"/>
              <a:gd name="connsiteY1" fmla="*/ 4471237 h 4490721"/>
              <a:gd name="connsiteX2" fmla="*/ 4450963 w 6234242"/>
              <a:gd name="connsiteY2" fmla="*/ 4143719 h 4490721"/>
              <a:gd name="connsiteX3" fmla="*/ 3357604 w 6234242"/>
              <a:gd name="connsiteY3" fmla="*/ 3364051 h 4490721"/>
              <a:gd name="connsiteX4" fmla="*/ 780403 w 6234242"/>
              <a:gd name="connsiteY4" fmla="*/ 3184128 h 4490721"/>
              <a:gd name="connsiteX5" fmla="*/ 85665 w 6234242"/>
              <a:gd name="connsiteY5" fmla="*/ 2365726 h 4490721"/>
              <a:gd name="connsiteX6" fmla="*/ 0 w 6234242"/>
              <a:gd name="connsiteY6" fmla="*/ 2179328 h 4490721"/>
              <a:gd name="connsiteX7" fmla="*/ 3121958 w 6234242"/>
              <a:gd name="connsiteY7" fmla="*/ 0 h 4490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34242" h="4490721">
                <a:moveTo>
                  <a:pt x="6234242" y="4458447"/>
                </a:moveTo>
                <a:lnTo>
                  <a:pt x="6188622" y="4471237"/>
                </a:lnTo>
                <a:cubicBezTo>
                  <a:pt x="5667975" y="4572912"/>
                  <a:pt x="4854464" y="4248674"/>
                  <a:pt x="4450963" y="4143719"/>
                </a:cubicBezTo>
                <a:cubicBezTo>
                  <a:pt x="3912960" y="4003779"/>
                  <a:pt x="3969363" y="3523983"/>
                  <a:pt x="3357604" y="3364051"/>
                </a:cubicBezTo>
                <a:cubicBezTo>
                  <a:pt x="2745845" y="3204119"/>
                  <a:pt x="1387825" y="3503992"/>
                  <a:pt x="780403" y="3184128"/>
                </a:cubicBezTo>
                <a:cubicBezTo>
                  <a:pt x="476692" y="3024196"/>
                  <a:pt x="254332" y="2703499"/>
                  <a:pt x="85665" y="2365726"/>
                </a:cubicBezTo>
                <a:lnTo>
                  <a:pt x="0" y="2179328"/>
                </a:lnTo>
                <a:lnTo>
                  <a:pt x="312195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90500" dist="50800" dir="5400000" sx="102000" sy="102000" algn="ctr" rotWithShape="0">
              <a:schemeClr val="accent4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411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形状 2">
            <a:extLst>
              <a:ext uri="{FF2B5EF4-FFF2-40B4-BE49-F238E27FC236}">
                <a16:creationId xmlns:a16="http://schemas.microsoft.com/office/drawing/2014/main" id="{F833EB0C-80FA-84C4-D1DD-3B24393D9D2E}"/>
              </a:ext>
            </a:extLst>
          </p:cNvPr>
          <p:cNvSpPr/>
          <p:nvPr userDrawn="1"/>
        </p:nvSpPr>
        <p:spPr>
          <a:xfrm>
            <a:off x="6550248" y="0"/>
            <a:ext cx="5641752" cy="2441338"/>
          </a:xfrm>
          <a:custGeom>
            <a:avLst/>
            <a:gdLst>
              <a:gd name="connsiteX0" fmla="*/ 0 w 5641752"/>
              <a:gd name="connsiteY0" fmla="*/ 0 h 2441338"/>
              <a:gd name="connsiteX1" fmla="*/ 5641752 w 5641752"/>
              <a:gd name="connsiteY1" fmla="*/ 0 h 2441338"/>
              <a:gd name="connsiteX2" fmla="*/ 5641752 w 5641752"/>
              <a:gd name="connsiteY2" fmla="*/ 2441338 h 2441338"/>
              <a:gd name="connsiteX3" fmla="*/ 5537808 w 5641752"/>
              <a:gd name="connsiteY3" fmla="*/ 2407945 h 2441338"/>
              <a:gd name="connsiteX4" fmla="*/ 4258904 w 5641752"/>
              <a:gd name="connsiteY4" fmla="*/ 1441818 h 2441338"/>
              <a:gd name="connsiteX5" fmla="*/ 960075 w 5641752"/>
              <a:gd name="connsiteY5" fmla="*/ 1209925 h 2441338"/>
              <a:gd name="connsiteX6" fmla="*/ 70807 w 5641752"/>
              <a:gd name="connsiteY6" fmla="*/ 155133 h 244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41752" h="2441338">
                <a:moveTo>
                  <a:pt x="0" y="0"/>
                </a:moveTo>
                <a:lnTo>
                  <a:pt x="5641752" y="0"/>
                </a:lnTo>
                <a:lnTo>
                  <a:pt x="5641752" y="2441338"/>
                </a:lnTo>
                <a:lnTo>
                  <a:pt x="5537808" y="2407945"/>
                </a:lnTo>
                <a:cubicBezTo>
                  <a:pt x="4975446" y="2190640"/>
                  <a:pt x="4993017" y="1635063"/>
                  <a:pt x="4258904" y="1441818"/>
                </a:cubicBezTo>
                <a:cubicBezTo>
                  <a:pt x="3475849" y="1235691"/>
                  <a:pt x="1737577" y="1622180"/>
                  <a:pt x="960075" y="1209925"/>
                </a:cubicBezTo>
                <a:cubicBezTo>
                  <a:pt x="571323" y="1003798"/>
                  <a:pt x="286702" y="590469"/>
                  <a:pt x="70807" y="15513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90500" dist="50800" dir="5400000" sx="102000" sy="102000" algn="ctr" rotWithShape="0">
              <a:schemeClr val="accent4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52EDE83-63CC-4B33-B715-3953EADE2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41" y="637427"/>
            <a:ext cx="1085850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5179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7671093" y="0"/>
            <a:ext cx="4520907" cy="4694830"/>
          </a:xfrm>
          <a:custGeom>
            <a:avLst/>
            <a:gdLst>
              <a:gd name="connsiteX0" fmla="*/ 0 w 4520907"/>
              <a:gd name="connsiteY0" fmla="*/ 0 h 4694830"/>
              <a:gd name="connsiteX1" fmla="*/ 4520907 w 4520907"/>
              <a:gd name="connsiteY1" fmla="*/ 0 h 4694830"/>
              <a:gd name="connsiteX2" fmla="*/ 4520907 w 4520907"/>
              <a:gd name="connsiteY2" fmla="*/ 4401872 h 4694830"/>
              <a:gd name="connsiteX3" fmla="*/ 4387717 w 4520907"/>
              <a:gd name="connsiteY3" fmla="*/ 4460150 h 4694830"/>
              <a:gd name="connsiteX4" fmla="*/ 3042400 w 4520907"/>
              <a:gd name="connsiteY4" fmla="*/ 4618335 h 4694830"/>
              <a:gd name="connsiteX5" fmla="*/ 708632 w 4520907"/>
              <a:gd name="connsiteY5" fmla="*/ 2508592 h 4694830"/>
              <a:gd name="connsiteX6" fmla="*/ 190017 w 4520907"/>
              <a:gd name="connsiteY6" fmla="*/ 633265 h 4694830"/>
              <a:gd name="connsiteX7" fmla="*/ 74011 w 4520907"/>
              <a:gd name="connsiteY7" fmla="*/ 203137 h 469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0907" h="4694830">
                <a:moveTo>
                  <a:pt x="0" y="0"/>
                </a:moveTo>
                <a:lnTo>
                  <a:pt x="4520907" y="0"/>
                </a:lnTo>
                <a:lnTo>
                  <a:pt x="4520907" y="4401872"/>
                </a:lnTo>
                <a:lnTo>
                  <a:pt x="4387717" y="4460150"/>
                </a:lnTo>
                <a:cubicBezTo>
                  <a:pt x="3974819" y="4635224"/>
                  <a:pt x="3493061" y="4794147"/>
                  <a:pt x="3042400" y="4618335"/>
                </a:cubicBezTo>
                <a:cubicBezTo>
                  <a:pt x="2321343" y="4337035"/>
                  <a:pt x="1184029" y="3172770"/>
                  <a:pt x="708632" y="2508592"/>
                </a:cubicBezTo>
                <a:cubicBezTo>
                  <a:pt x="233235" y="1844413"/>
                  <a:pt x="237784" y="1177631"/>
                  <a:pt x="190017" y="633265"/>
                </a:cubicBezTo>
                <a:cubicBezTo>
                  <a:pt x="178075" y="497174"/>
                  <a:pt x="127892" y="349687"/>
                  <a:pt x="74011" y="20313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90500" dist="50800" dir="5400000" sx="102000" sy="102000" algn="ctr" rotWithShape="0">
              <a:schemeClr val="accent4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形状 2"/>
          <p:cNvSpPr/>
          <p:nvPr userDrawn="1"/>
        </p:nvSpPr>
        <p:spPr>
          <a:xfrm rot="12895052">
            <a:off x="-1041234" y="4233262"/>
            <a:ext cx="3065106" cy="2674159"/>
          </a:xfrm>
          <a:custGeom>
            <a:avLst/>
            <a:gdLst>
              <a:gd name="connsiteX0" fmla="*/ 3065106 w 3065106"/>
              <a:gd name="connsiteY0" fmla="*/ 2674159 h 2674159"/>
              <a:gd name="connsiteX1" fmla="*/ 2987806 w 3065106"/>
              <a:gd name="connsiteY1" fmla="*/ 2665972 h 2674159"/>
              <a:gd name="connsiteX2" fmla="*/ 2327286 w 3065106"/>
              <a:gd name="connsiteY2" fmla="*/ 2434647 h 2674159"/>
              <a:gd name="connsiteX3" fmla="*/ 1773143 w 3065106"/>
              <a:gd name="connsiteY3" fmla="*/ 1894650 h 2674159"/>
              <a:gd name="connsiteX4" fmla="*/ 466948 w 3065106"/>
              <a:gd name="connsiteY4" fmla="*/ 1770035 h 2674159"/>
              <a:gd name="connsiteX5" fmla="*/ 5265 w 3065106"/>
              <a:gd name="connsiteY5" fmla="*/ 855870 h 2674159"/>
              <a:gd name="connsiteX6" fmla="*/ 0 w 3065106"/>
              <a:gd name="connsiteY6" fmla="*/ 836541 h 2674159"/>
              <a:gd name="connsiteX7" fmla="*/ 1198370 w 3065106"/>
              <a:gd name="connsiteY7" fmla="*/ 0 h 267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5106" h="2674159">
                <a:moveTo>
                  <a:pt x="3065106" y="2674159"/>
                </a:moveTo>
                <a:lnTo>
                  <a:pt x="2987806" y="2665972"/>
                </a:lnTo>
                <a:cubicBezTo>
                  <a:pt x="2750934" y="2629114"/>
                  <a:pt x="2480665" y="2489166"/>
                  <a:pt x="2327286" y="2434647"/>
                </a:cubicBezTo>
                <a:cubicBezTo>
                  <a:pt x="2054612" y="2337725"/>
                  <a:pt x="2083199" y="2005419"/>
                  <a:pt x="1773143" y="1894650"/>
                </a:cubicBezTo>
                <a:cubicBezTo>
                  <a:pt x="1463087" y="1783882"/>
                  <a:pt x="774805" y="1991573"/>
                  <a:pt x="466948" y="1770035"/>
                </a:cubicBezTo>
                <a:cubicBezTo>
                  <a:pt x="236055" y="1603883"/>
                  <a:pt x="97931" y="1187202"/>
                  <a:pt x="5265" y="855870"/>
                </a:cubicBezTo>
                <a:lnTo>
                  <a:pt x="0" y="836541"/>
                </a:lnTo>
                <a:lnTo>
                  <a:pt x="119837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90500" dist="50800" dir="5400000" sx="102000" sy="102000" algn="ctr" rotWithShape="0">
              <a:schemeClr val="accent4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BD14D82-1F23-6DA1-9848-C2C7C8A3D96E}"/>
              </a:ext>
            </a:extLst>
          </p:cNvPr>
          <p:cNvSpPr/>
          <p:nvPr userDrawn="1"/>
        </p:nvSpPr>
        <p:spPr>
          <a:xfrm>
            <a:off x="676679" y="2275370"/>
            <a:ext cx="2636875" cy="2392326"/>
          </a:xfrm>
          <a:prstGeom prst="roundRect">
            <a:avLst>
              <a:gd name="adj" fmla="val 2151"/>
            </a:avLst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5B532DD-60A0-F80C-0180-3D093E2755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41" y="637427"/>
            <a:ext cx="1085850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7" name="图片占位符 6">
            <a:extLst>
              <a:ext uri="{FF2B5EF4-FFF2-40B4-BE49-F238E27FC236}">
                <a16:creationId xmlns:a16="http://schemas.microsoft.com/office/drawing/2014/main" id="{2E87A8CD-177C-D01C-6ACB-296A1228FB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6678" y="2275370"/>
            <a:ext cx="2636875" cy="2392326"/>
          </a:xfrm>
          <a:prstGeom prst="roundRect">
            <a:avLst>
              <a:gd name="adj" fmla="val 6106"/>
            </a:avLst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CC109AFB-4D4F-3BD8-6E83-115E858B6E74}"/>
              </a:ext>
            </a:extLst>
          </p:cNvPr>
          <p:cNvSpPr/>
          <p:nvPr userDrawn="1"/>
        </p:nvSpPr>
        <p:spPr>
          <a:xfrm>
            <a:off x="4777562" y="2275370"/>
            <a:ext cx="2636875" cy="2392326"/>
          </a:xfrm>
          <a:prstGeom prst="roundRect">
            <a:avLst>
              <a:gd name="adj" fmla="val 2151"/>
            </a:avLst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9159DA7A-9320-1E3D-76D1-BAEA99FAF912}"/>
              </a:ext>
            </a:extLst>
          </p:cNvPr>
          <p:cNvSpPr/>
          <p:nvPr userDrawn="1"/>
        </p:nvSpPr>
        <p:spPr>
          <a:xfrm>
            <a:off x="8802203" y="2275369"/>
            <a:ext cx="2636875" cy="2392326"/>
          </a:xfrm>
          <a:prstGeom prst="roundRect">
            <a:avLst>
              <a:gd name="adj" fmla="val 2151"/>
            </a:avLst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8B5FAFA3-B555-7030-1890-6DB6D8B716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77562" y="2275369"/>
            <a:ext cx="2636875" cy="2392326"/>
          </a:xfrm>
          <a:prstGeom prst="roundRect">
            <a:avLst>
              <a:gd name="adj" fmla="val 6106"/>
            </a:avLst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8CD53CB4-9105-3B59-293E-3CA5DE1A9A3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02203" y="2275369"/>
            <a:ext cx="2636875" cy="2392326"/>
          </a:xfrm>
          <a:prstGeom prst="roundRect">
            <a:avLst>
              <a:gd name="adj" fmla="val 6106"/>
            </a:avLst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150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EDE83-63CC-4B33-B715-3953EADE2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41" y="637427"/>
            <a:ext cx="10858500" cy="58477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362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7671093" y="0"/>
            <a:ext cx="4520907" cy="4694830"/>
          </a:xfrm>
          <a:custGeom>
            <a:avLst/>
            <a:gdLst>
              <a:gd name="connsiteX0" fmla="*/ 0 w 4520907"/>
              <a:gd name="connsiteY0" fmla="*/ 0 h 4694830"/>
              <a:gd name="connsiteX1" fmla="*/ 4520907 w 4520907"/>
              <a:gd name="connsiteY1" fmla="*/ 0 h 4694830"/>
              <a:gd name="connsiteX2" fmla="*/ 4520907 w 4520907"/>
              <a:gd name="connsiteY2" fmla="*/ 4401872 h 4694830"/>
              <a:gd name="connsiteX3" fmla="*/ 4387717 w 4520907"/>
              <a:gd name="connsiteY3" fmla="*/ 4460150 h 4694830"/>
              <a:gd name="connsiteX4" fmla="*/ 3042400 w 4520907"/>
              <a:gd name="connsiteY4" fmla="*/ 4618335 h 4694830"/>
              <a:gd name="connsiteX5" fmla="*/ 708632 w 4520907"/>
              <a:gd name="connsiteY5" fmla="*/ 2508592 h 4694830"/>
              <a:gd name="connsiteX6" fmla="*/ 190017 w 4520907"/>
              <a:gd name="connsiteY6" fmla="*/ 633265 h 4694830"/>
              <a:gd name="connsiteX7" fmla="*/ 74011 w 4520907"/>
              <a:gd name="connsiteY7" fmla="*/ 203137 h 469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0907" h="4694830">
                <a:moveTo>
                  <a:pt x="0" y="0"/>
                </a:moveTo>
                <a:lnTo>
                  <a:pt x="4520907" y="0"/>
                </a:lnTo>
                <a:lnTo>
                  <a:pt x="4520907" y="4401872"/>
                </a:lnTo>
                <a:lnTo>
                  <a:pt x="4387717" y="4460150"/>
                </a:lnTo>
                <a:cubicBezTo>
                  <a:pt x="3974819" y="4635224"/>
                  <a:pt x="3493061" y="4794147"/>
                  <a:pt x="3042400" y="4618335"/>
                </a:cubicBezTo>
                <a:cubicBezTo>
                  <a:pt x="2321343" y="4337035"/>
                  <a:pt x="1184029" y="3172770"/>
                  <a:pt x="708632" y="2508592"/>
                </a:cubicBezTo>
                <a:cubicBezTo>
                  <a:pt x="233235" y="1844413"/>
                  <a:pt x="237784" y="1177631"/>
                  <a:pt x="190017" y="633265"/>
                </a:cubicBezTo>
                <a:cubicBezTo>
                  <a:pt x="178075" y="497174"/>
                  <a:pt x="127892" y="349687"/>
                  <a:pt x="74011" y="20313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90500" dist="50800" dir="5400000" sx="102000" sy="102000" algn="ctr" rotWithShape="0">
              <a:schemeClr val="accent4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形状 2"/>
          <p:cNvSpPr/>
          <p:nvPr userDrawn="1"/>
        </p:nvSpPr>
        <p:spPr>
          <a:xfrm rot="12895052">
            <a:off x="-1041234" y="4233262"/>
            <a:ext cx="3065106" cy="2674159"/>
          </a:xfrm>
          <a:custGeom>
            <a:avLst/>
            <a:gdLst>
              <a:gd name="connsiteX0" fmla="*/ 3065106 w 3065106"/>
              <a:gd name="connsiteY0" fmla="*/ 2674159 h 2674159"/>
              <a:gd name="connsiteX1" fmla="*/ 2987806 w 3065106"/>
              <a:gd name="connsiteY1" fmla="*/ 2665972 h 2674159"/>
              <a:gd name="connsiteX2" fmla="*/ 2327286 w 3065106"/>
              <a:gd name="connsiteY2" fmla="*/ 2434647 h 2674159"/>
              <a:gd name="connsiteX3" fmla="*/ 1773143 w 3065106"/>
              <a:gd name="connsiteY3" fmla="*/ 1894650 h 2674159"/>
              <a:gd name="connsiteX4" fmla="*/ 466948 w 3065106"/>
              <a:gd name="connsiteY4" fmla="*/ 1770035 h 2674159"/>
              <a:gd name="connsiteX5" fmla="*/ 5265 w 3065106"/>
              <a:gd name="connsiteY5" fmla="*/ 855870 h 2674159"/>
              <a:gd name="connsiteX6" fmla="*/ 0 w 3065106"/>
              <a:gd name="connsiteY6" fmla="*/ 836541 h 2674159"/>
              <a:gd name="connsiteX7" fmla="*/ 1198370 w 3065106"/>
              <a:gd name="connsiteY7" fmla="*/ 0 h 267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5106" h="2674159">
                <a:moveTo>
                  <a:pt x="3065106" y="2674159"/>
                </a:moveTo>
                <a:lnTo>
                  <a:pt x="2987806" y="2665972"/>
                </a:lnTo>
                <a:cubicBezTo>
                  <a:pt x="2750934" y="2629114"/>
                  <a:pt x="2480665" y="2489166"/>
                  <a:pt x="2327286" y="2434647"/>
                </a:cubicBezTo>
                <a:cubicBezTo>
                  <a:pt x="2054612" y="2337725"/>
                  <a:pt x="2083199" y="2005419"/>
                  <a:pt x="1773143" y="1894650"/>
                </a:cubicBezTo>
                <a:cubicBezTo>
                  <a:pt x="1463087" y="1783882"/>
                  <a:pt x="774805" y="1991573"/>
                  <a:pt x="466948" y="1770035"/>
                </a:cubicBezTo>
                <a:cubicBezTo>
                  <a:pt x="236055" y="1603883"/>
                  <a:pt x="97931" y="1187202"/>
                  <a:pt x="5265" y="855870"/>
                </a:cubicBezTo>
                <a:lnTo>
                  <a:pt x="0" y="836541"/>
                </a:lnTo>
                <a:lnTo>
                  <a:pt x="119837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190500" dist="50800" dir="5400000" sx="102000" sy="102000" algn="ctr" rotWithShape="0">
              <a:schemeClr val="accent4">
                <a:lumMod val="20000"/>
                <a:lumOff val="8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3373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93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81" r:id="rId3"/>
    <p:sldLayoutId id="2147483675" r:id="rId4"/>
    <p:sldLayoutId id="2147483678" r:id="rId5"/>
    <p:sldLayoutId id="2147483680" r:id="rId6"/>
    <p:sldLayoutId id="2147483682" r:id="rId7"/>
    <p:sldLayoutId id="2147483679" r:id="rId8"/>
    <p:sldLayoutId id="2147483676" r:id="rId9"/>
    <p:sldLayoutId id="2147483683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B61B03-A6F2-CC85-C3B4-41B37D5E7B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3121" y="3604005"/>
            <a:ext cx="5568950" cy="362343"/>
          </a:xfrm>
        </p:spPr>
        <p:txBody>
          <a:bodyPr/>
          <a:lstStyle/>
          <a:p>
            <a:r>
              <a:rPr lang="en-US" altLang="zh-CN" dirty="0"/>
              <a:t>Team2: </a:t>
            </a:r>
            <a:r>
              <a:rPr lang="en-US" altLang="zh-CN" dirty="0" err="1"/>
              <a:t>Chengsen</a:t>
            </a:r>
            <a:r>
              <a:rPr lang="en-US" altLang="zh-CN" dirty="0"/>
              <a:t> Dong(2789825d), Rui Liu(2756138L)</a:t>
            </a:r>
            <a:endParaRPr lang="en-GB" altLang="zh-CN" sz="1600" b="1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68D680-D4B3-6529-3FDE-41E931AAF6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5556" y="2457794"/>
            <a:ext cx="3032626" cy="1089529"/>
          </a:xfrm>
        </p:spPr>
        <p:txBody>
          <a:bodyPr wrap="square">
            <a:spAutoFit/>
          </a:bodyPr>
          <a:lstStyle/>
          <a:p>
            <a:r>
              <a:rPr lang="en-US" altLang="zh-CN" b="1" dirty="0"/>
              <a:t>Sleep</a:t>
            </a:r>
            <a:endParaRPr lang="zh-CN" altLang="en-US" b="1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B329F6-DBA0-EAFB-57B4-82D7357AEB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68182" y="2457794"/>
            <a:ext cx="3367099" cy="1089529"/>
          </a:xfrm>
        </p:spPr>
        <p:txBody>
          <a:bodyPr wrap="square">
            <a:spAutoFit/>
          </a:bodyPr>
          <a:lstStyle/>
          <a:p>
            <a:r>
              <a:rPr lang="en-US" altLang="zh-CN" sz="7200" dirty="0"/>
              <a:t>Panda</a:t>
            </a:r>
            <a:endParaRPr lang="zh-CN" altLang="en-US" sz="7200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8C57133-5D16-A6FD-0971-547BB52160C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33121" y="4005016"/>
            <a:ext cx="5568950" cy="362343"/>
          </a:xfrm>
        </p:spPr>
        <p:txBody>
          <a:bodyPr/>
          <a:lstStyle/>
          <a:p>
            <a:r>
              <a:rPr lang="en-US" altLang="zh-CN" dirty="0"/>
              <a:t>Hui Wang(2810919W), Yihan Wang(2696441W)</a:t>
            </a:r>
            <a:endParaRPr lang="en-US" altLang="zh-CN" sz="1600" b="1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E89B77E-38B2-B9A2-9ECB-8A72DDB6C00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227138" y="6235700"/>
            <a:ext cx="1889041" cy="313932"/>
          </a:xfrm>
        </p:spPr>
        <p:txBody>
          <a:bodyPr>
            <a:spAutoFit/>
          </a:bodyPr>
          <a:lstStyle/>
          <a:p>
            <a:r>
              <a:rPr lang="en-US" altLang="zh-CN" dirty="0"/>
              <a:t>25/01/2023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064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C1C72-0828-A797-3819-BCE27A13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41" y="637427"/>
            <a:ext cx="10858500" cy="1077218"/>
          </a:xfrm>
        </p:spPr>
        <p:txBody>
          <a:bodyPr>
            <a:spAutoFit/>
          </a:bodyPr>
          <a:lstStyle/>
          <a:p>
            <a:r>
              <a:rPr kumimoji="1" lang="en-US" altLang="zh-CN" sz="3200" b="1" dirty="0">
                <a:solidFill>
                  <a:schemeClr val="tx1"/>
                </a:solidFill>
              </a:rPr>
              <a:t>Technology</a:t>
            </a:r>
            <a:br>
              <a:rPr kumimoji="1" lang="zh-CN" altLang="en-US" sz="3200" b="1" dirty="0">
                <a:solidFill>
                  <a:schemeClr val="tx1"/>
                </a:solidFill>
              </a:rPr>
            </a:br>
            <a:endParaRPr lang="zh-CN" altLang="en-US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0DA0421E-5EF9-2AFF-97F1-2299EE14C94E}"/>
              </a:ext>
            </a:extLst>
          </p:cNvPr>
          <p:cNvSpPr/>
          <p:nvPr/>
        </p:nvSpPr>
        <p:spPr>
          <a:xfrm>
            <a:off x="1252740" y="4799724"/>
            <a:ext cx="1476000" cy="444341"/>
          </a:xfrm>
          <a:prstGeom prst="roundRect">
            <a:avLst>
              <a:gd name="adj" fmla="val 2968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Sensor</a:t>
            </a:r>
            <a:endParaRPr lang="zh-CN" altLang="en-US" b="1" dirty="0">
              <a:solidFill>
                <a:schemeClr val="tx1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81E42520-891A-6F17-A028-13E258F99EBA}"/>
              </a:ext>
            </a:extLst>
          </p:cNvPr>
          <p:cNvSpPr/>
          <p:nvPr/>
        </p:nvSpPr>
        <p:spPr>
          <a:xfrm>
            <a:off x="5371348" y="4799724"/>
            <a:ext cx="1476000" cy="444341"/>
          </a:xfrm>
          <a:prstGeom prst="roundRect">
            <a:avLst>
              <a:gd name="adj" fmla="val 2968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Actuator</a:t>
            </a:r>
            <a:endParaRPr lang="zh-CN" altLang="en-US" b="1" dirty="0">
              <a:solidFill>
                <a:schemeClr val="tx1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247FA816-AE63-BE07-2BCB-697AC0C0B75E}"/>
              </a:ext>
            </a:extLst>
          </p:cNvPr>
          <p:cNvSpPr/>
          <p:nvPr/>
        </p:nvSpPr>
        <p:spPr>
          <a:xfrm>
            <a:off x="9489956" y="4808653"/>
            <a:ext cx="1476000" cy="426482"/>
          </a:xfrm>
          <a:prstGeom prst="roundRect">
            <a:avLst>
              <a:gd name="adj" fmla="val 2388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Server</a:t>
            </a:r>
            <a:endParaRPr lang="zh-CN" altLang="en-US" b="1" dirty="0">
              <a:solidFill>
                <a:schemeClr val="tx1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029F3141-B74D-C9D2-B0A6-8A24A5517769}"/>
              </a:ext>
            </a:extLst>
          </p:cNvPr>
          <p:cNvSpPr/>
          <p:nvPr/>
        </p:nvSpPr>
        <p:spPr>
          <a:xfrm>
            <a:off x="669955" y="2453248"/>
            <a:ext cx="2888057" cy="2036564"/>
          </a:xfrm>
          <a:prstGeom prst="roundRect">
            <a:avLst>
              <a:gd name="adj" fmla="val 2968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Speaker &amp; Microphone</a:t>
            </a:r>
            <a:r>
              <a:rPr lang="en-US" altLang="zh-CN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: </a:t>
            </a:r>
            <a:r>
              <a:rPr lang="en-US" altLang="zh-CN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WM8960</a:t>
            </a:r>
          </a:p>
          <a:p>
            <a:r>
              <a:rPr lang="en-US" altLang="zh-CN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Body temperature</a:t>
            </a:r>
            <a:r>
              <a:rPr lang="en-US" altLang="zh-CN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 </a:t>
            </a:r>
            <a:r>
              <a:rPr lang="en-US" altLang="zh-CN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&amp;</a:t>
            </a:r>
            <a:r>
              <a:rPr lang="en-US" altLang="zh-CN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 </a:t>
            </a:r>
            <a:r>
              <a:rPr lang="en-US" altLang="zh-CN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gesture control</a:t>
            </a:r>
            <a:r>
              <a:rPr lang="en-US" altLang="zh-CN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: </a:t>
            </a:r>
          </a:p>
          <a:p>
            <a:r>
              <a:rPr lang="en-US" altLang="zh-CN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MLX90640</a:t>
            </a:r>
          </a:p>
          <a:p>
            <a:r>
              <a:rPr lang="en-US" altLang="zh-CN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Heart rate &amp; blood oxygen</a:t>
            </a:r>
            <a:r>
              <a:rPr lang="en-US" altLang="zh-CN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: </a:t>
            </a:r>
            <a:r>
              <a:rPr lang="en-US" altLang="zh-CN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MAX30101</a:t>
            </a:r>
          </a:p>
          <a:p>
            <a:r>
              <a:rPr lang="en-US" altLang="zh-CN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Sleeping position monitoring</a:t>
            </a:r>
            <a:r>
              <a:rPr lang="en-US" altLang="zh-CN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: </a:t>
            </a:r>
            <a:r>
              <a:rPr lang="en-US" altLang="zh-CN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4K 30FPS camera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D731E91B-7698-1CCB-B4D3-4EA3104B72FD}"/>
              </a:ext>
            </a:extLst>
          </p:cNvPr>
          <p:cNvSpPr/>
          <p:nvPr/>
        </p:nvSpPr>
        <p:spPr>
          <a:xfrm>
            <a:off x="4771176" y="2873253"/>
            <a:ext cx="2634559" cy="1196559"/>
          </a:xfrm>
          <a:prstGeom prst="roundRect">
            <a:avLst>
              <a:gd name="adj" fmla="val 2968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ts val="1840"/>
              </a:lnSpc>
            </a:pPr>
            <a:r>
              <a:rPr lang="en-US" altLang="zh-CN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Ink Screen </a:t>
            </a:r>
            <a:r>
              <a:rPr lang="en-US" altLang="zh-CN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(Virtual Zoo)</a:t>
            </a:r>
          </a:p>
          <a:p>
            <a:pPr>
              <a:lnSpc>
                <a:spcPts val="1840"/>
              </a:lnSpc>
            </a:pPr>
            <a:r>
              <a:rPr lang="en-US" altLang="zh-CN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Touchscreen </a:t>
            </a:r>
            <a:r>
              <a:rPr lang="en-US" altLang="zh-CN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(QT-based GUI)</a:t>
            </a:r>
          </a:p>
          <a:p>
            <a:pPr>
              <a:lnSpc>
                <a:spcPts val="1840"/>
              </a:lnSpc>
            </a:pPr>
            <a:r>
              <a:rPr lang="en-US" altLang="zh-CN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Buzzer</a:t>
            </a:r>
            <a:r>
              <a:rPr lang="en-US" altLang="zh-CN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: emergency abnormal alarm</a:t>
            </a:r>
            <a:endParaRPr lang="zh-CN" altLang="en-US" sz="1200" dirty="0">
              <a:solidFill>
                <a:schemeClr val="tx1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0B833084-26A7-B683-7F0E-52704365AED7}"/>
              </a:ext>
            </a:extLst>
          </p:cNvPr>
          <p:cNvSpPr/>
          <p:nvPr/>
        </p:nvSpPr>
        <p:spPr>
          <a:xfrm>
            <a:off x="8799281" y="2771037"/>
            <a:ext cx="2722764" cy="1400987"/>
          </a:xfrm>
          <a:prstGeom prst="roundRect">
            <a:avLst>
              <a:gd name="adj" fmla="val 2968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ts val="1740"/>
              </a:lnSpc>
            </a:pPr>
            <a:r>
              <a:rPr lang="en-US" altLang="zh-CN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The servers face the world and are responsible for </a:t>
            </a:r>
            <a:r>
              <a:rPr lang="en-US" altLang="zh-CN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storing user data </a:t>
            </a:r>
            <a:r>
              <a:rPr lang="en-US" altLang="zh-CN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and </a:t>
            </a:r>
            <a:r>
              <a:rPr lang="en-US" altLang="zh-CN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undertaking visits/animal exchanges </a:t>
            </a:r>
            <a:r>
              <a:rPr lang="en-US" altLang="zh-CN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between virtual zoos.</a:t>
            </a:r>
            <a:endParaRPr lang="zh-CN" altLang="en-US" sz="1200" dirty="0">
              <a:solidFill>
                <a:schemeClr val="tx1">
                  <a:lumMod val="90000"/>
                  <a:lumOff val="1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3562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8E9DA3B-08F5-3BE3-754A-A59EF482BA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59380" y="2480022"/>
            <a:ext cx="4352808" cy="948978"/>
          </a:xfrm>
        </p:spPr>
        <p:txBody>
          <a:bodyPr/>
          <a:lstStyle/>
          <a:p>
            <a:r>
              <a:rPr lang="en-GB" altLang="zh-CN" sz="2400" dirty="0"/>
              <a:t>Thank you for watching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10B3FB32-2F7C-9BB4-D16B-EAC1AE9E755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25/01/2023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835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2FF4A9A-6B72-8EB4-C175-0F8F3F8562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622468"/>
            <a:ext cx="3168983" cy="954107"/>
          </a:xfrm>
        </p:spPr>
        <p:txBody>
          <a:bodyPr/>
          <a:lstStyle/>
          <a:p>
            <a:r>
              <a:rPr lang="en-US" altLang="zh-CN" sz="2800" dirty="0"/>
              <a:t>Table of contents</a:t>
            </a:r>
            <a:endParaRPr lang="zh-CN" altLang="en-US" sz="28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0399EEB-129F-4129-64E4-5B9F1C903822}"/>
              </a:ext>
            </a:extLst>
          </p:cNvPr>
          <p:cNvGrpSpPr/>
          <p:nvPr/>
        </p:nvGrpSpPr>
        <p:grpSpPr>
          <a:xfrm>
            <a:off x="1842234" y="2782669"/>
            <a:ext cx="1970647" cy="1071900"/>
            <a:chOff x="1842234" y="2782669"/>
            <a:chExt cx="1970647" cy="10719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ABC6331-1A64-DB18-4F94-A9B177D4652E}"/>
                </a:ext>
              </a:extLst>
            </p:cNvPr>
            <p:cNvSpPr/>
            <p:nvPr/>
          </p:nvSpPr>
          <p:spPr>
            <a:xfrm>
              <a:off x="1842234" y="3328683"/>
              <a:ext cx="1970647" cy="525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b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2000" b="1" i="0" dirty="0">
                  <a:solidFill>
                    <a:srgbClr val="24292F"/>
                  </a:solidFill>
                  <a:effectLst/>
                  <a:latin typeface="-apple-system"/>
                </a:rPr>
                <a:t>Description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AED4F02-AEB5-C11E-65B9-55AE507F928D}"/>
                </a:ext>
              </a:extLst>
            </p:cNvPr>
            <p:cNvSpPr txBox="1"/>
            <p:nvPr/>
          </p:nvSpPr>
          <p:spPr>
            <a:xfrm>
              <a:off x="2572951" y="2782669"/>
              <a:ext cx="492444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b="1" dirty="0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60000">
                        <a:schemeClr val="accent1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1">
                        <a:alpha val="20000"/>
                      </a:schemeClr>
                    </a:outerShdw>
                  </a:effectLst>
                  <a:latin typeface="+mj-lt"/>
                </a:rPr>
                <a:t>1</a:t>
              </a:r>
              <a:endParaRPr lang="zh-CN" altLang="en-US" sz="3600" b="1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0000">
                      <a:schemeClr val="accent1"/>
                    </a:gs>
                  </a:gsLst>
                  <a:lin ang="2700000" scaled="0"/>
                </a:gradFill>
                <a:effectLst>
                  <a:outerShdw blurRad="76200" dist="50800" dir="5400000" algn="ctr" rotWithShape="0">
                    <a:schemeClr val="accent1">
                      <a:alpha val="20000"/>
                    </a:schemeClr>
                  </a:outerShdw>
                </a:effectLst>
                <a:latin typeface="+mj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C9770CF-CFD1-CE0B-AE54-61AD56E074E1}"/>
              </a:ext>
            </a:extLst>
          </p:cNvPr>
          <p:cNvGrpSpPr/>
          <p:nvPr/>
        </p:nvGrpSpPr>
        <p:grpSpPr>
          <a:xfrm>
            <a:off x="3698373" y="2782669"/>
            <a:ext cx="1970647" cy="1071900"/>
            <a:chOff x="3698373" y="2782669"/>
            <a:chExt cx="1970647" cy="10719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B268BE2-F36E-AD66-2343-28484C694A6C}"/>
                </a:ext>
              </a:extLst>
            </p:cNvPr>
            <p:cNvSpPr/>
            <p:nvPr/>
          </p:nvSpPr>
          <p:spPr>
            <a:xfrm>
              <a:off x="3698373" y="3328683"/>
              <a:ext cx="1970647" cy="525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b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2000" b="1" i="0" dirty="0">
                  <a:solidFill>
                    <a:srgbClr val="24292F"/>
                  </a:solidFill>
                  <a:effectLst/>
                  <a:latin typeface="-apple-system"/>
                </a:rPr>
                <a:t>Features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7E1767D-7D11-7999-3287-76D692450C4D}"/>
                </a:ext>
              </a:extLst>
            </p:cNvPr>
            <p:cNvSpPr txBox="1"/>
            <p:nvPr/>
          </p:nvSpPr>
          <p:spPr>
            <a:xfrm>
              <a:off x="4402547" y="2782669"/>
              <a:ext cx="492443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60000">
                        <a:schemeClr val="accent1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1">
                        <a:alpha val="20000"/>
                      </a:schemeClr>
                    </a:outerShdw>
                  </a:effectLst>
                  <a:latin typeface="+mj-lt"/>
                </a:rPr>
                <a:t>2</a:t>
              </a:r>
              <a:endParaRPr lang="zh-CN" altLang="en-US" sz="3600" b="1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0000">
                      <a:schemeClr val="accent1"/>
                    </a:gs>
                  </a:gsLst>
                  <a:lin ang="2700000" scaled="0"/>
                </a:gradFill>
                <a:effectLst>
                  <a:outerShdw blurRad="76200" dist="50800" dir="5400000" algn="ctr" rotWithShape="0">
                    <a:schemeClr val="accent1">
                      <a:alpha val="20000"/>
                    </a:schemeClr>
                  </a:outerShdw>
                </a:effectLst>
                <a:latin typeface="+mj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1174B95-A93C-98CF-DD02-7EEB919A0B3E}"/>
              </a:ext>
            </a:extLst>
          </p:cNvPr>
          <p:cNvGrpSpPr/>
          <p:nvPr/>
        </p:nvGrpSpPr>
        <p:grpSpPr>
          <a:xfrm>
            <a:off x="1833849" y="4200945"/>
            <a:ext cx="1970647" cy="1070995"/>
            <a:chOff x="1833849" y="4200945"/>
            <a:chExt cx="1970647" cy="107099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4E3ADCD-D1CB-936F-B604-9BA43BB35B63}"/>
                </a:ext>
              </a:extLst>
            </p:cNvPr>
            <p:cNvSpPr/>
            <p:nvPr/>
          </p:nvSpPr>
          <p:spPr>
            <a:xfrm>
              <a:off x="1833849" y="4746054"/>
              <a:ext cx="1970647" cy="525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b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Planning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A5E046B-06C2-BF45-65DE-FFBC2AEFB815}"/>
                </a:ext>
              </a:extLst>
            </p:cNvPr>
            <p:cNvSpPr txBox="1"/>
            <p:nvPr/>
          </p:nvSpPr>
          <p:spPr>
            <a:xfrm>
              <a:off x="2625843" y="4200945"/>
              <a:ext cx="492443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60000">
                        <a:schemeClr val="accent1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1">
                        <a:alpha val="20000"/>
                      </a:schemeClr>
                    </a:outerShdw>
                  </a:effectLst>
                  <a:latin typeface="+mj-lt"/>
                </a:rPr>
                <a:t>3</a:t>
              </a:r>
              <a:endParaRPr lang="zh-CN" altLang="en-US" sz="3600" b="1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0000">
                      <a:schemeClr val="accent1"/>
                    </a:gs>
                  </a:gsLst>
                  <a:lin ang="2700000" scaled="0"/>
                </a:gradFill>
                <a:effectLst>
                  <a:outerShdw blurRad="76200" dist="50800" dir="5400000" algn="ctr" rotWithShape="0">
                    <a:schemeClr val="accent1">
                      <a:alpha val="20000"/>
                    </a:schemeClr>
                  </a:outerShdw>
                </a:effectLst>
                <a:latin typeface="+mj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E9492B6-240A-D9DD-F549-7A5214C569E4}"/>
              </a:ext>
            </a:extLst>
          </p:cNvPr>
          <p:cNvGrpSpPr/>
          <p:nvPr/>
        </p:nvGrpSpPr>
        <p:grpSpPr>
          <a:xfrm>
            <a:off x="3743748" y="4206820"/>
            <a:ext cx="1970647" cy="1065120"/>
            <a:chOff x="3743748" y="4206820"/>
            <a:chExt cx="1970647" cy="106512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D077F8A-4AB9-C19E-95BA-8F53A28C0BE2}"/>
                </a:ext>
              </a:extLst>
            </p:cNvPr>
            <p:cNvSpPr/>
            <p:nvPr/>
          </p:nvSpPr>
          <p:spPr>
            <a:xfrm>
              <a:off x="3743748" y="4746054"/>
              <a:ext cx="1970647" cy="525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b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Technology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749572C-3D14-D0E5-F38A-C64101666DB5}"/>
                </a:ext>
              </a:extLst>
            </p:cNvPr>
            <p:cNvSpPr txBox="1"/>
            <p:nvPr/>
          </p:nvSpPr>
          <p:spPr>
            <a:xfrm>
              <a:off x="4392850" y="4206820"/>
              <a:ext cx="492443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60000">
                        <a:schemeClr val="accent1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1">
                        <a:alpha val="20000"/>
                      </a:schemeClr>
                    </a:outerShdw>
                  </a:effectLst>
                  <a:latin typeface="+mj-lt"/>
                </a:rPr>
                <a:t>4</a:t>
              </a:r>
              <a:endParaRPr lang="zh-CN" altLang="en-US" sz="3600" b="1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0000">
                      <a:schemeClr val="accent1"/>
                    </a:gs>
                  </a:gsLst>
                  <a:lin ang="2700000" scaled="0"/>
                </a:gradFill>
                <a:effectLst>
                  <a:outerShdw blurRad="76200" dist="50800" dir="5400000" algn="ctr" rotWithShape="0">
                    <a:schemeClr val="accent1">
                      <a:alpha val="20000"/>
                    </a:schemeClr>
                  </a:outerShdw>
                </a:effectLst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520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0D4C4CE-EA1C-4DBD-AA43-99DE430993A6}"/>
              </a:ext>
            </a:extLst>
          </p:cNvPr>
          <p:cNvSpPr txBox="1">
            <a:spLocks/>
          </p:cNvSpPr>
          <p:nvPr/>
        </p:nvSpPr>
        <p:spPr>
          <a:xfrm>
            <a:off x="6096000" y="2588770"/>
            <a:ext cx="3476856" cy="171636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5400" b="1" i="0" dirty="0">
                <a:solidFill>
                  <a:srgbClr val="24292F"/>
                </a:solidFill>
                <a:effectLst/>
                <a:latin typeface="-apple-system"/>
              </a:rPr>
              <a:t>Description</a:t>
            </a:r>
          </a:p>
          <a:p>
            <a:pPr marL="0" indent="0">
              <a:buNone/>
            </a:pPr>
            <a:endParaRPr lang="en-US" altLang="zh-CN" sz="5400" b="1" dirty="0">
              <a:latin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619144" y="2012507"/>
            <a:ext cx="1228956" cy="1057275"/>
          </a:xfrm>
          <a:prstGeom prst="roundRect">
            <a:avLst/>
          </a:prstGeom>
          <a:solidFill>
            <a:srgbClr val="DE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5400" b="1" dirty="0">
                <a:gradFill>
                  <a:gsLst>
                    <a:gs pos="0">
                      <a:schemeClr val="accent6">
                        <a:lumMod val="20000"/>
                        <a:lumOff val="8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+mj-lt"/>
              </a:rPr>
              <a:t>01</a:t>
            </a:r>
            <a:endParaRPr lang="zh-CN" altLang="en-US" sz="5400" b="1" dirty="0">
              <a:gradFill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89063" y="4418449"/>
            <a:ext cx="5832824" cy="2285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8800" b="1" dirty="0"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  <a:alpha val="20000"/>
                      </a:schemeClr>
                    </a:gs>
                    <a:gs pos="99000">
                      <a:schemeClr val="accent1">
                        <a:lumMod val="40000"/>
                        <a:lumOff val="60000"/>
                        <a:alpha val="31254"/>
                      </a:schemeClr>
                    </a:gs>
                  </a:gsLst>
                  <a:lin ang="0" scaled="1"/>
                  <a:tileRect/>
                </a:gradFill>
                <a:latin typeface="+mj-lt"/>
              </a:rPr>
              <a:t>PERSONAL INFO</a:t>
            </a:r>
          </a:p>
        </p:txBody>
      </p:sp>
    </p:spTree>
    <p:extLst>
      <p:ext uri="{BB962C8B-B14F-4D97-AF65-F5344CB8AC3E}">
        <p14:creationId xmlns:p14="http://schemas.microsoft.com/office/powerpoint/2010/main" val="3413329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44390AA-19A9-4B08-B854-0592C831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41" y="637427"/>
            <a:ext cx="10858500" cy="584775"/>
          </a:xfrm>
        </p:spPr>
        <p:txBody>
          <a:bodyPr/>
          <a:lstStyle/>
          <a:p>
            <a:r>
              <a:rPr lang="en-US" altLang="zh-CN" sz="3200" b="1" i="0" dirty="0">
                <a:solidFill>
                  <a:srgbClr val="24292F"/>
                </a:solidFill>
                <a:effectLst/>
                <a:latin typeface="-apple-system"/>
              </a:rPr>
              <a:t>Description</a:t>
            </a:r>
            <a:endParaRPr lang="en-GB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D4C4CE-EA1C-4DBD-AA43-99DE430993A6}"/>
              </a:ext>
            </a:extLst>
          </p:cNvPr>
          <p:cNvSpPr txBox="1">
            <a:spLocks/>
          </p:cNvSpPr>
          <p:nvPr/>
        </p:nvSpPr>
        <p:spPr>
          <a:xfrm>
            <a:off x="575341" y="2480267"/>
            <a:ext cx="5798299" cy="257288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400" b="1" dirty="0" err="1">
                <a:latin typeface="+mn-ea"/>
              </a:rPr>
              <a:t>SleepPanda</a:t>
            </a:r>
            <a:r>
              <a:rPr lang="en-US" altLang="zh-CN" sz="1400" b="1" dirty="0">
                <a:latin typeface="+mn-ea"/>
              </a:rPr>
              <a:t> </a:t>
            </a:r>
            <a:r>
              <a:rPr lang="en-US" altLang="zh-CN" sz="1400" dirty="0">
                <a:latin typeface="+mn-ea"/>
              </a:rPr>
              <a:t>is a sleep monitoring system based on Raspberry Pi 4b (bcm2711). 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400" b="1" dirty="0" err="1">
                <a:latin typeface="+mn-ea"/>
              </a:rPr>
              <a:t>SleepPanda</a:t>
            </a:r>
            <a:r>
              <a:rPr lang="en-US" altLang="zh-CN" sz="1400" b="1" dirty="0">
                <a:latin typeface="+mn-ea"/>
              </a:rPr>
              <a:t> </a:t>
            </a:r>
            <a:r>
              <a:rPr lang="en-US" altLang="zh-CN" sz="1400" dirty="0">
                <a:latin typeface="+mn-ea"/>
              </a:rPr>
              <a:t>uses a variety of sensors to collect sleep data of users, and analyzes and processes the data through </a:t>
            </a:r>
            <a:r>
              <a:rPr lang="en-US" altLang="zh-CN" sz="1400" dirty="0" err="1">
                <a:latin typeface="+mn-ea"/>
              </a:rPr>
              <a:t>dsp</a:t>
            </a:r>
            <a:r>
              <a:rPr lang="en-US" altLang="zh-CN" sz="1400" dirty="0">
                <a:latin typeface="+mn-ea"/>
              </a:rPr>
              <a:t>, convolutional neural network and other algorithms. Finally, the data processing results are presented to users in various ways.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1400" b="1" dirty="0">
              <a:latin typeface="+mn-ea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3229DD0-2C7F-A453-B609-6A4159EA6F3D}"/>
              </a:ext>
            </a:extLst>
          </p:cNvPr>
          <p:cNvGrpSpPr/>
          <p:nvPr/>
        </p:nvGrpSpPr>
        <p:grpSpPr>
          <a:xfrm>
            <a:off x="7744408" y="1595535"/>
            <a:ext cx="3592285" cy="2985796"/>
            <a:chOff x="7744408" y="1595535"/>
            <a:chExt cx="3592285" cy="2985796"/>
          </a:xfrm>
        </p:grpSpPr>
        <p:sp>
          <p:nvSpPr>
            <p:cNvPr id="2" name="圆角矩形 1"/>
            <p:cNvSpPr/>
            <p:nvPr/>
          </p:nvSpPr>
          <p:spPr>
            <a:xfrm>
              <a:off x="7744408" y="1595535"/>
              <a:ext cx="3592285" cy="2985796"/>
            </a:xfrm>
            <a:prstGeom prst="roundRect">
              <a:avLst>
                <a:gd name="adj" fmla="val 3048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344" t="-1742" r="-28344" b="-2716"/>
            <a:stretch/>
          </p:blipFill>
          <p:spPr>
            <a:xfrm>
              <a:off x="7744408" y="1598645"/>
              <a:ext cx="3592285" cy="2394857"/>
            </a:xfrm>
            <a:prstGeom prst="round2SameRect">
              <a:avLst>
                <a:gd name="adj1" fmla="val 3744"/>
                <a:gd name="adj2" fmla="val 0"/>
              </a:avLst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0D4C4CE-EA1C-4DBD-AA43-99DE430993A6}"/>
                </a:ext>
              </a:extLst>
            </p:cNvPr>
            <p:cNvSpPr txBox="1">
              <a:spLocks/>
            </p:cNvSpPr>
            <p:nvPr/>
          </p:nvSpPr>
          <p:spPr>
            <a:xfrm>
              <a:off x="8191786" y="4133528"/>
              <a:ext cx="269752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en-US" altLang="zh-CN" sz="1400" b="1" dirty="0" err="1">
                  <a:latin typeface="+mn-ea"/>
                </a:rPr>
                <a:t>SleepPanda</a:t>
              </a:r>
              <a:r>
                <a:rPr lang="en-US" altLang="zh-CN" sz="1400" b="1" dirty="0">
                  <a:latin typeface="+mn-ea"/>
                </a:rPr>
                <a:t> Logo</a:t>
              </a:r>
              <a:endParaRPr lang="zh-CN" altLang="en-US" sz="14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4901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0D4C4CE-EA1C-4DBD-AA43-99DE430993A6}"/>
              </a:ext>
            </a:extLst>
          </p:cNvPr>
          <p:cNvSpPr txBox="1">
            <a:spLocks/>
          </p:cNvSpPr>
          <p:nvPr/>
        </p:nvSpPr>
        <p:spPr>
          <a:xfrm>
            <a:off x="6096000" y="2588770"/>
            <a:ext cx="3343275" cy="171636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5400" b="1" i="0" dirty="0">
                <a:solidFill>
                  <a:srgbClr val="24292F"/>
                </a:solidFill>
                <a:effectLst/>
                <a:latin typeface="-apple-system"/>
              </a:rPr>
              <a:t>Features</a:t>
            </a:r>
          </a:p>
          <a:p>
            <a:pPr marL="0" indent="0">
              <a:buNone/>
            </a:pPr>
            <a:endParaRPr lang="en-US" altLang="zh-CN" sz="5400" b="1" dirty="0">
              <a:latin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619144" y="2012507"/>
            <a:ext cx="1228956" cy="1057275"/>
          </a:xfrm>
          <a:prstGeom prst="roundRect">
            <a:avLst/>
          </a:prstGeom>
          <a:solidFill>
            <a:srgbClr val="DE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gradFill>
                  <a:gsLst>
                    <a:gs pos="0">
                      <a:schemeClr val="accent6">
                        <a:lumMod val="20000"/>
                        <a:lumOff val="8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+mj-lt"/>
              </a:rPr>
              <a:t>02</a:t>
            </a:r>
            <a:endParaRPr lang="zh-CN" altLang="en-US" sz="5400" b="1" dirty="0">
              <a:gradFill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89063" y="4418449"/>
            <a:ext cx="5832824" cy="2285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8800" b="1" dirty="0"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  <a:alpha val="20000"/>
                      </a:schemeClr>
                    </a:gs>
                    <a:gs pos="99000">
                      <a:schemeClr val="accent1">
                        <a:lumMod val="40000"/>
                        <a:lumOff val="60000"/>
                        <a:alpha val="31254"/>
                      </a:schemeClr>
                    </a:gs>
                  </a:gsLst>
                  <a:lin ang="0" scaled="1"/>
                  <a:tileRect/>
                </a:gradFill>
                <a:latin typeface="+mj-lt"/>
              </a:rPr>
              <a:t>WORK RESULT</a:t>
            </a:r>
          </a:p>
        </p:txBody>
      </p:sp>
    </p:spTree>
    <p:extLst>
      <p:ext uri="{BB962C8B-B14F-4D97-AF65-F5344CB8AC3E}">
        <p14:creationId xmlns:p14="http://schemas.microsoft.com/office/powerpoint/2010/main" val="295510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形状 8">
            <a:extLst>
              <a:ext uri="{FF2B5EF4-FFF2-40B4-BE49-F238E27FC236}">
                <a16:creationId xmlns:a16="http://schemas.microsoft.com/office/drawing/2014/main" id="{9A20C048-2EFD-97C5-3156-F21CC11DE6B0}"/>
              </a:ext>
            </a:extLst>
          </p:cNvPr>
          <p:cNvSpPr/>
          <p:nvPr/>
        </p:nvSpPr>
        <p:spPr>
          <a:xfrm>
            <a:off x="1891525" y="0"/>
            <a:ext cx="8408949" cy="6858000"/>
          </a:xfrm>
          <a:custGeom>
            <a:avLst/>
            <a:gdLst>
              <a:gd name="connsiteX0" fmla="*/ 4204475 w 8408949"/>
              <a:gd name="connsiteY0" fmla="*/ 1112063 h 6858000"/>
              <a:gd name="connsiteX1" fmla="*/ 1538359 w 8408949"/>
              <a:gd name="connsiteY1" fmla="*/ 3731430 h 6858000"/>
              <a:gd name="connsiteX2" fmla="*/ 4204475 w 8408949"/>
              <a:gd name="connsiteY2" fmla="*/ 6350797 h 6858000"/>
              <a:gd name="connsiteX3" fmla="*/ 6870591 w 8408949"/>
              <a:gd name="connsiteY3" fmla="*/ 3731430 h 6858000"/>
              <a:gd name="connsiteX4" fmla="*/ 4204475 w 8408949"/>
              <a:gd name="connsiteY4" fmla="*/ 1112063 h 6858000"/>
              <a:gd name="connsiteX5" fmla="*/ 2349480 w 8408949"/>
              <a:gd name="connsiteY5" fmla="*/ 0 h 6858000"/>
              <a:gd name="connsiteX6" fmla="*/ 6059470 w 8408949"/>
              <a:gd name="connsiteY6" fmla="*/ 0 h 6858000"/>
              <a:gd name="connsiteX7" fmla="*/ 6208577 w 8408949"/>
              <a:gd name="connsiteY7" fmla="*/ 75519 h 6858000"/>
              <a:gd name="connsiteX8" fmla="*/ 8408949 w 8408949"/>
              <a:gd name="connsiteY8" fmla="*/ 3731430 h 6858000"/>
              <a:gd name="connsiteX9" fmla="*/ 7177488 w 8408949"/>
              <a:gd name="connsiteY9" fmla="*/ 6671387 h 6858000"/>
              <a:gd name="connsiteX10" fmla="*/ 6969851 w 8408949"/>
              <a:gd name="connsiteY10" fmla="*/ 6858000 h 6858000"/>
              <a:gd name="connsiteX11" fmla="*/ 1439100 w 8408949"/>
              <a:gd name="connsiteY11" fmla="*/ 6858000 h 6858000"/>
              <a:gd name="connsiteX12" fmla="*/ 1231463 w 8408949"/>
              <a:gd name="connsiteY12" fmla="*/ 6671387 h 6858000"/>
              <a:gd name="connsiteX13" fmla="*/ 0 w 8408949"/>
              <a:gd name="connsiteY13" fmla="*/ 3731430 h 6858000"/>
              <a:gd name="connsiteX14" fmla="*/ 2200373 w 8408949"/>
              <a:gd name="connsiteY14" fmla="*/ 755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08949" h="6858000">
                <a:moveTo>
                  <a:pt x="4204475" y="1112063"/>
                </a:moveTo>
                <a:cubicBezTo>
                  <a:pt x="2732020" y="1112063"/>
                  <a:pt x="1538359" y="2284793"/>
                  <a:pt x="1538359" y="3731430"/>
                </a:cubicBezTo>
                <a:cubicBezTo>
                  <a:pt x="1538359" y="5178066"/>
                  <a:pt x="2732020" y="6350797"/>
                  <a:pt x="4204475" y="6350797"/>
                </a:cubicBezTo>
                <a:cubicBezTo>
                  <a:pt x="5676929" y="6350797"/>
                  <a:pt x="6870591" y="5178066"/>
                  <a:pt x="6870591" y="3731430"/>
                </a:cubicBezTo>
                <a:cubicBezTo>
                  <a:pt x="6870591" y="2284793"/>
                  <a:pt x="5676929" y="1112063"/>
                  <a:pt x="4204475" y="1112063"/>
                </a:cubicBezTo>
                <a:close/>
                <a:moveTo>
                  <a:pt x="2349480" y="0"/>
                </a:moveTo>
                <a:lnTo>
                  <a:pt x="6059470" y="0"/>
                </a:lnTo>
                <a:lnTo>
                  <a:pt x="6208577" y="75519"/>
                </a:lnTo>
                <a:cubicBezTo>
                  <a:pt x="7519217" y="779586"/>
                  <a:pt x="8408949" y="2152759"/>
                  <a:pt x="8408949" y="3731430"/>
                </a:cubicBezTo>
                <a:cubicBezTo>
                  <a:pt x="8408949" y="4879554"/>
                  <a:pt x="7938347" y="5918986"/>
                  <a:pt x="7177488" y="6671387"/>
                </a:cubicBezTo>
                <a:lnTo>
                  <a:pt x="6969851" y="6858000"/>
                </a:lnTo>
                <a:lnTo>
                  <a:pt x="1439100" y="6858000"/>
                </a:lnTo>
                <a:lnTo>
                  <a:pt x="1231463" y="6671387"/>
                </a:lnTo>
                <a:cubicBezTo>
                  <a:pt x="470603" y="5918986"/>
                  <a:pt x="0" y="4879554"/>
                  <a:pt x="0" y="3731430"/>
                </a:cubicBezTo>
                <a:cubicBezTo>
                  <a:pt x="0" y="2152759"/>
                  <a:pt x="889732" y="779586"/>
                  <a:pt x="2200373" y="75519"/>
                </a:cubicBezTo>
                <a:close/>
              </a:path>
            </a:pathLst>
          </a:custGeom>
          <a:gradFill>
            <a:gsLst>
              <a:gs pos="0">
                <a:schemeClr val="accent6">
                  <a:lumMod val="20000"/>
                  <a:lumOff val="80000"/>
                  <a:alpha val="50000"/>
                </a:schemeClr>
              </a:gs>
              <a:gs pos="55000">
                <a:srgbClr val="DEE8FF"/>
              </a:gs>
              <a:gs pos="100000">
                <a:schemeClr val="accent5">
                  <a:lumMod val="20000"/>
                  <a:lumOff val="80000"/>
                  <a:alpha val="5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B1FC77B-AED8-7621-3703-9D3B01D2D6A9}"/>
              </a:ext>
            </a:extLst>
          </p:cNvPr>
          <p:cNvSpPr/>
          <p:nvPr/>
        </p:nvSpPr>
        <p:spPr>
          <a:xfrm>
            <a:off x="7917666" y="3380001"/>
            <a:ext cx="584775" cy="584775"/>
          </a:xfrm>
          <a:prstGeom prst="ellipse">
            <a:avLst/>
          </a:prstGeom>
          <a:blipFill dpi="0" rotWithShape="1">
            <a:blip r:embed="rId2" cstate="screen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20"/>
                      </a14:imgEffect>
                      <a14:imgEffect>
                        <a14:brightnessContrast bright="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52400" dist="88900" dir="5400000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23E50EB2-6E14-0673-E187-EAF0CD52A23E}"/>
              </a:ext>
            </a:extLst>
          </p:cNvPr>
          <p:cNvSpPr/>
          <p:nvPr/>
        </p:nvSpPr>
        <p:spPr>
          <a:xfrm>
            <a:off x="3762141" y="1990743"/>
            <a:ext cx="563411" cy="563411"/>
          </a:xfrm>
          <a:prstGeom prst="ellipse">
            <a:avLst/>
          </a:prstGeom>
          <a:blipFill dpi="0" rotWithShape="1">
            <a:blip r:embed="rId2" cstate="screen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20"/>
                      </a14:imgEffect>
                      <a14:imgEffect>
                        <a14:brightnessContrast bright="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52400" dist="88900" dir="5400000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4490F08-8B43-C4AC-9DAE-F5999F11A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41" y="637427"/>
            <a:ext cx="10858500" cy="1077218"/>
          </a:xfrm>
        </p:spPr>
        <p:txBody>
          <a:bodyPr/>
          <a:lstStyle/>
          <a:p>
            <a:r>
              <a:rPr lang="en-US" altLang="zh-CN" sz="3200" b="1" i="0" dirty="0">
                <a:solidFill>
                  <a:srgbClr val="24292F"/>
                </a:solidFill>
                <a:effectLst/>
                <a:latin typeface="-apple-system"/>
              </a:rPr>
              <a:t>Features</a:t>
            </a:r>
            <a:br>
              <a:rPr lang="en-US" altLang="zh-CN" sz="3200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zh-CN" altLang="en-US" dirty="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DA6DC40D-6C05-CFA5-6BDF-AD7F19D19E55}"/>
              </a:ext>
            </a:extLst>
          </p:cNvPr>
          <p:cNvSpPr/>
          <p:nvPr/>
        </p:nvSpPr>
        <p:spPr>
          <a:xfrm>
            <a:off x="1794563" y="2324340"/>
            <a:ext cx="2530989" cy="5193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  <a:effectLst>
            <a:outerShdw blurRad="88900" dist="38100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Body temperature</a:t>
            </a:r>
            <a:endParaRPr lang="zh-CN" altLang="en-US" b="1" dirty="0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A4B583C8-13F6-F8AA-56C7-2F06309A2BBB}"/>
              </a:ext>
            </a:extLst>
          </p:cNvPr>
          <p:cNvSpPr/>
          <p:nvPr/>
        </p:nvSpPr>
        <p:spPr>
          <a:xfrm>
            <a:off x="1003113" y="3686157"/>
            <a:ext cx="2731458" cy="5193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  <a:effectLst>
            <a:outerShdw blurRad="88900" dist="38100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b="1" dirty="0"/>
              <a:t>Sleeping position</a:t>
            </a:r>
            <a:endParaRPr lang="zh-CN" altLang="en-US" b="1" dirty="0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0233A796-CADD-C449-4FF8-A009A4B99975}"/>
              </a:ext>
            </a:extLst>
          </p:cNvPr>
          <p:cNvSpPr/>
          <p:nvPr/>
        </p:nvSpPr>
        <p:spPr>
          <a:xfrm>
            <a:off x="1339808" y="4927425"/>
            <a:ext cx="2985744" cy="5193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  <a:effectLst>
            <a:outerShdw blurRad="88900" dist="38100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b="1" dirty="0"/>
              <a:t>Apnea syndrome </a:t>
            </a:r>
            <a:endParaRPr lang="zh-CN" altLang="en-US" b="1" dirty="0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9284FB23-9361-1694-4E0E-BC74C197933C}"/>
              </a:ext>
            </a:extLst>
          </p:cNvPr>
          <p:cNvSpPr/>
          <p:nvPr/>
        </p:nvSpPr>
        <p:spPr>
          <a:xfrm>
            <a:off x="8213747" y="3679963"/>
            <a:ext cx="2985744" cy="5193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  <a:effectLst>
            <a:outerShdw blurRad="88900" dist="38100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b="1" dirty="0"/>
              <a:t>sleep aid music</a:t>
            </a:r>
            <a:endParaRPr lang="zh-CN" altLang="en-US" b="1" dirty="0"/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31B1A123-CF19-80F8-73F6-4273FDA3C6CA}"/>
              </a:ext>
            </a:extLst>
          </p:cNvPr>
          <p:cNvSpPr/>
          <p:nvPr/>
        </p:nvSpPr>
        <p:spPr>
          <a:xfrm>
            <a:off x="7749411" y="4927424"/>
            <a:ext cx="2731458" cy="5193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  <a:effectLst>
            <a:outerShdw blurRad="88900" dist="38100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Sharing and social</a:t>
            </a:r>
            <a:endParaRPr lang="zh-CN" altLang="en-US" b="1" dirty="0"/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863294DD-C0B6-4711-EC6C-2282E76AF36B}"/>
              </a:ext>
            </a:extLst>
          </p:cNvPr>
          <p:cNvSpPr/>
          <p:nvPr/>
        </p:nvSpPr>
        <p:spPr>
          <a:xfrm>
            <a:off x="7749411" y="2324340"/>
            <a:ext cx="2370667" cy="51935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  <a:effectLst>
            <a:outerShdw blurRad="88900" dist="38100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b="1" dirty="0"/>
              <a:t>Light/Deep sleep</a:t>
            </a:r>
            <a:endParaRPr lang="zh-CN" altLang="en-US" b="1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6A4115A-AB7E-EB42-47FD-49BD07CCC755}"/>
              </a:ext>
            </a:extLst>
          </p:cNvPr>
          <p:cNvSpPr/>
          <p:nvPr/>
        </p:nvSpPr>
        <p:spPr>
          <a:xfrm>
            <a:off x="3056697" y="4139722"/>
            <a:ext cx="334138" cy="334138"/>
          </a:xfrm>
          <a:prstGeom prst="ellipse">
            <a:avLst/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20"/>
                      </a14:imgEffect>
                      <a14:imgEffect>
                        <a14:brightnessContrast bright="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52400" dist="88900" dir="5400000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94BDA2B-1C9A-7F65-A994-F8A5FC6EC702}"/>
              </a:ext>
            </a:extLst>
          </p:cNvPr>
          <p:cNvGrpSpPr/>
          <p:nvPr/>
        </p:nvGrpSpPr>
        <p:grpSpPr>
          <a:xfrm>
            <a:off x="4952997" y="2554154"/>
            <a:ext cx="2343187" cy="2343187"/>
            <a:chOff x="4952997" y="2554154"/>
            <a:chExt cx="2343187" cy="234318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DF64E12-7B8B-B862-B141-571CDCB564E2}"/>
                </a:ext>
              </a:extLst>
            </p:cNvPr>
            <p:cNvGrpSpPr/>
            <p:nvPr/>
          </p:nvGrpSpPr>
          <p:grpSpPr>
            <a:xfrm>
              <a:off x="4952997" y="2554154"/>
              <a:ext cx="2343187" cy="2343187"/>
              <a:chOff x="1070600" y="2513280"/>
              <a:chExt cx="2777760" cy="2777760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754E3161-6AF8-51D2-82E0-D78E5EB429C0}"/>
                  </a:ext>
                </a:extLst>
              </p:cNvPr>
              <p:cNvSpPr/>
              <p:nvPr/>
            </p:nvSpPr>
            <p:spPr>
              <a:xfrm>
                <a:off x="1070600" y="2513280"/>
                <a:ext cx="2777760" cy="27777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B2B945F2-AFBE-A414-0DA0-E3163E8D859C}"/>
                  </a:ext>
                </a:extLst>
              </p:cNvPr>
              <p:cNvSpPr/>
              <p:nvPr/>
            </p:nvSpPr>
            <p:spPr>
              <a:xfrm>
                <a:off x="1387036" y="2829716"/>
                <a:ext cx="2144889" cy="214488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CA1B1A4D-9913-3ED1-C696-61298BF43620}"/>
                  </a:ext>
                </a:extLst>
              </p:cNvPr>
              <p:cNvSpPr/>
              <p:nvPr/>
            </p:nvSpPr>
            <p:spPr>
              <a:xfrm>
                <a:off x="1577451" y="3024957"/>
                <a:ext cx="1764061" cy="1764061"/>
              </a:xfrm>
              <a:prstGeom prst="ellipse">
                <a:avLst/>
              </a:prstGeom>
              <a:gradFill flip="none" rotWithShape="1">
                <a:gsLst>
                  <a:gs pos="33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676959A4-7D4B-A2AE-9970-7FA41E9D057C}"/>
                  </a:ext>
                </a:extLst>
              </p:cNvPr>
              <p:cNvSpPr/>
              <p:nvPr/>
            </p:nvSpPr>
            <p:spPr>
              <a:xfrm>
                <a:off x="1387035" y="2836433"/>
                <a:ext cx="447056" cy="447056"/>
              </a:xfrm>
              <a:prstGeom prst="ellipse">
                <a:avLst/>
              </a:prstGeom>
              <a:blipFill dpi="0" rotWithShape="1">
                <a:blip r:embed="rId2" cstate="screen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artisticBlur radius="20"/>
                          </a14:imgEffect>
                          <a14:imgEffect>
                            <a14:brightnessContrast bright="5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  <a:effectLst>
                <a:outerShdw blurRad="152400" dist="88900" dir="5400000" rotWithShape="0">
                  <a:srgbClr val="000000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B702ED5-8415-E945-CFDF-8FAD41F55ED7}"/>
                </a:ext>
              </a:extLst>
            </p:cNvPr>
            <p:cNvGrpSpPr/>
            <p:nvPr/>
          </p:nvGrpSpPr>
          <p:grpSpPr>
            <a:xfrm>
              <a:off x="5838344" y="3461881"/>
              <a:ext cx="1324375" cy="1098133"/>
              <a:chOff x="5838344" y="3461881"/>
              <a:chExt cx="1324375" cy="1098133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4E3EFAA1-D990-6517-69F3-107A73D6EDD3}"/>
                  </a:ext>
                </a:extLst>
              </p:cNvPr>
              <p:cNvSpPr/>
              <p:nvPr/>
            </p:nvSpPr>
            <p:spPr>
              <a:xfrm>
                <a:off x="6785604" y="4182899"/>
                <a:ext cx="377115" cy="377115"/>
              </a:xfrm>
              <a:prstGeom prst="ellipse">
                <a:avLst/>
              </a:prstGeom>
              <a:blipFill dpi="0" rotWithShape="1">
                <a:blip r:embed="rId2" cstate="screen">
                  <a:alphaModFix amt="70000"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artisticBlur radius="20"/>
                          </a14:imgEffect>
                          <a14:imgEffect>
                            <a14:brightnessContrast bright="5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  <a:effectLst>
                <a:outerShdw blurRad="152400" dist="88900" dir="5400000" rotWithShape="0">
                  <a:srgbClr val="000000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1DBDBA43-632D-9F3D-1D8E-4246CF72C777}"/>
                  </a:ext>
                </a:extLst>
              </p:cNvPr>
              <p:cNvSpPr/>
              <p:nvPr/>
            </p:nvSpPr>
            <p:spPr>
              <a:xfrm>
                <a:off x="6315067" y="4292221"/>
                <a:ext cx="224715" cy="224715"/>
              </a:xfrm>
              <a:prstGeom prst="ellipse">
                <a:avLst/>
              </a:prstGeom>
              <a:blipFill dpi="0" rotWithShape="1">
                <a:blip r:embed="rId2" cstate="screen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artisticBlur radius="20"/>
                          </a14:imgEffect>
                          <a14:imgEffect>
                            <a14:brightnessContrast bright="5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  <a:effectLst>
                <a:outerShdw blurRad="152400" dist="88900" dir="5400000" rotWithShape="0">
                  <a:srgbClr val="000000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任意形状 30" title="Icon of a rocket">
                <a:extLst>
                  <a:ext uri="{FF2B5EF4-FFF2-40B4-BE49-F238E27FC236}">
                    <a16:creationId xmlns:a16="http://schemas.microsoft.com/office/drawing/2014/main" id="{DEDC5A89-2A51-D4EF-FBF2-C286DA088C9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838344" y="3461881"/>
                <a:ext cx="573520" cy="563410"/>
              </a:xfrm>
              <a:custGeom>
                <a:avLst/>
                <a:gdLst>
                  <a:gd name="T0" fmla="*/ 352 w 352"/>
                  <a:gd name="T1" fmla="*/ 3 h 346"/>
                  <a:gd name="T2" fmla="*/ 305 w 352"/>
                  <a:gd name="T3" fmla="*/ 142 h 346"/>
                  <a:gd name="T4" fmla="*/ 118 w 352"/>
                  <a:gd name="T5" fmla="*/ 326 h 346"/>
                  <a:gd name="T6" fmla="*/ 50 w 352"/>
                  <a:gd name="T7" fmla="*/ 346 h 346"/>
                  <a:gd name="T8" fmla="*/ 0 w 352"/>
                  <a:gd name="T9" fmla="*/ 295 h 346"/>
                  <a:gd name="T10" fmla="*/ 30 w 352"/>
                  <a:gd name="T11" fmla="*/ 227 h 346"/>
                  <a:gd name="T12" fmla="*/ 203 w 352"/>
                  <a:gd name="T13" fmla="*/ 54 h 346"/>
                  <a:gd name="T14" fmla="*/ 352 w 352"/>
                  <a:gd name="T15" fmla="*/ 3 h 346"/>
                  <a:gd name="T16" fmla="*/ 203 w 352"/>
                  <a:gd name="T17" fmla="*/ 55 h 346"/>
                  <a:gd name="T18" fmla="*/ 301 w 352"/>
                  <a:gd name="T19" fmla="*/ 146 h 346"/>
                  <a:gd name="T20" fmla="*/ 144 w 352"/>
                  <a:gd name="T21" fmla="*/ 113 h 346"/>
                  <a:gd name="T22" fmla="*/ 0 w 352"/>
                  <a:gd name="T23" fmla="*/ 113 h 346"/>
                  <a:gd name="T24" fmla="*/ 0 w 352"/>
                  <a:gd name="T25" fmla="*/ 197 h 346"/>
                  <a:gd name="T26" fmla="*/ 30 w 352"/>
                  <a:gd name="T27" fmla="*/ 227 h 346"/>
                  <a:gd name="T28" fmla="*/ 30 w 352"/>
                  <a:gd name="T29" fmla="*/ 227 h 346"/>
                  <a:gd name="T30" fmla="*/ 120 w 352"/>
                  <a:gd name="T31" fmla="*/ 324 h 346"/>
                  <a:gd name="T32" fmla="*/ 141 w 352"/>
                  <a:gd name="T33" fmla="*/ 346 h 346"/>
                  <a:gd name="T34" fmla="*/ 232 w 352"/>
                  <a:gd name="T35" fmla="*/ 346 h 346"/>
                  <a:gd name="T36" fmla="*/ 232 w 352"/>
                  <a:gd name="T37" fmla="*/ 214 h 346"/>
                  <a:gd name="T38" fmla="*/ 176 w 352"/>
                  <a:gd name="T39" fmla="*/ 159 h 346"/>
                  <a:gd name="T40" fmla="*/ 194 w 352"/>
                  <a:gd name="T41" fmla="*/ 177 h 346"/>
                  <a:gd name="T42" fmla="*/ 211 w 352"/>
                  <a:gd name="T43" fmla="*/ 159 h 346"/>
                  <a:gd name="T44" fmla="*/ 194 w 352"/>
                  <a:gd name="T45" fmla="*/ 141 h 346"/>
                  <a:gd name="T46" fmla="*/ 176 w 352"/>
                  <a:gd name="T47" fmla="*/ 159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52" h="346">
                    <a:moveTo>
                      <a:pt x="352" y="3"/>
                    </a:moveTo>
                    <a:cubicBezTo>
                      <a:pt x="346" y="85"/>
                      <a:pt x="305" y="142"/>
                      <a:pt x="305" y="142"/>
                    </a:cubicBezTo>
                    <a:cubicBezTo>
                      <a:pt x="305" y="142"/>
                      <a:pt x="305" y="142"/>
                      <a:pt x="118" y="326"/>
                    </a:cubicBezTo>
                    <a:cubicBezTo>
                      <a:pt x="118" y="326"/>
                      <a:pt x="118" y="326"/>
                      <a:pt x="50" y="346"/>
                    </a:cubicBezTo>
                    <a:cubicBezTo>
                      <a:pt x="50" y="346"/>
                      <a:pt x="50" y="346"/>
                      <a:pt x="0" y="295"/>
                    </a:cubicBezTo>
                    <a:cubicBezTo>
                      <a:pt x="0" y="295"/>
                      <a:pt x="0" y="295"/>
                      <a:pt x="30" y="227"/>
                    </a:cubicBezTo>
                    <a:cubicBezTo>
                      <a:pt x="30" y="227"/>
                      <a:pt x="149" y="109"/>
                      <a:pt x="203" y="54"/>
                    </a:cubicBezTo>
                    <a:cubicBezTo>
                      <a:pt x="257" y="0"/>
                      <a:pt x="352" y="3"/>
                      <a:pt x="352" y="3"/>
                    </a:cubicBezTo>
                    <a:close/>
                    <a:moveTo>
                      <a:pt x="203" y="55"/>
                    </a:moveTo>
                    <a:cubicBezTo>
                      <a:pt x="301" y="146"/>
                      <a:pt x="301" y="146"/>
                      <a:pt x="301" y="146"/>
                    </a:cubicBezTo>
                    <a:moveTo>
                      <a:pt x="144" y="113"/>
                    </a:move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30" y="227"/>
                      <a:pt x="30" y="227"/>
                      <a:pt x="30" y="227"/>
                    </a:cubicBezTo>
                    <a:moveTo>
                      <a:pt x="30" y="227"/>
                    </a:moveTo>
                    <a:cubicBezTo>
                      <a:pt x="120" y="324"/>
                      <a:pt x="120" y="324"/>
                      <a:pt x="120" y="324"/>
                    </a:cubicBezTo>
                    <a:cubicBezTo>
                      <a:pt x="141" y="346"/>
                      <a:pt x="141" y="346"/>
                      <a:pt x="141" y="346"/>
                    </a:cubicBezTo>
                    <a:cubicBezTo>
                      <a:pt x="232" y="346"/>
                      <a:pt x="232" y="346"/>
                      <a:pt x="232" y="346"/>
                    </a:cubicBezTo>
                    <a:cubicBezTo>
                      <a:pt x="232" y="214"/>
                      <a:pt x="232" y="214"/>
                      <a:pt x="232" y="214"/>
                    </a:cubicBezTo>
                    <a:moveTo>
                      <a:pt x="176" y="159"/>
                    </a:moveTo>
                    <a:cubicBezTo>
                      <a:pt x="176" y="169"/>
                      <a:pt x="184" y="177"/>
                      <a:pt x="194" y="177"/>
                    </a:cubicBezTo>
                    <a:cubicBezTo>
                      <a:pt x="203" y="177"/>
                      <a:pt x="211" y="169"/>
                      <a:pt x="211" y="159"/>
                    </a:cubicBezTo>
                    <a:cubicBezTo>
                      <a:pt x="211" y="149"/>
                      <a:pt x="203" y="141"/>
                      <a:pt x="194" y="141"/>
                    </a:cubicBezTo>
                    <a:cubicBezTo>
                      <a:pt x="184" y="141"/>
                      <a:pt x="176" y="149"/>
                      <a:pt x="176" y="159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3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557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0D4C4CE-EA1C-4DBD-AA43-99DE430993A6}"/>
              </a:ext>
            </a:extLst>
          </p:cNvPr>
          <p:cNvSpPr txBox="1">
            <a:spLocks/>
          </p:cNvSpPr>
          <p:nvPr/>
        </p:nvSpPr>
        <p:spPr>
          <a:xfrm>
            <a:off x="6096000" y="2588770"/>
            <a:ext cx="3343275" cy="171636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5400" b="1" dirty="0">
                <a:solidFill>
                  <a:schemeClr val="tx1"/>
                </a:solidFill>
              </a:rPr>
              <a:t>Planning</a:t>
            </a:r>
            <a:endParaRPr kumimoji="1" lang="zh-CN" altLang="en-US" sz="5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5400" b="1" dirty="0">
              <a:latin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619144" y="2012507"/>
            <a:ext cx="1228956" cy="1057275"/>
          </a:xfrm>
          <a:prstGeom prst="roundRect">
            <a:avLst/>
          </a:prstGeom>
          <a:solidFill>
            <a:srgbClr val="DE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gradFill>
                  <a:gsLst>
                    <a:gs pos="0">
                      <a:schemeClr val="accent6">
                        <a:lumMod val="20000"/>
                        <a:lumOff val="8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+mj-lt"/>
              </a:rPr>
              <a:t>03</a:t>
            </a:r>
            <a:endParaRPr lang="zh-CN" altLang="en-US" sz="5400" b="1" dirty="0">
              <a:gradFill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89063" y="4418449"/>
            <a:ext cx="6288662" cy="225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8800" b="1" dirty="0"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  <a:alpha val="20000"/>
                      </a:schemeClr>
                    </a:gs>
                    <a:gs pos="99000">
                      <a:schemeClr val="accent1">
                        <a:lumMod val="40000"/>
                        <a:lumOff val="60000"/>
                        <a:alpha val="31254"/>
                      </a:schemeClr>
                    </a:gs>
                  </a:gsLst>
                  <a:lin ang="0" scaled="1"/>
                  <a:tileRect/>
                </a:gradFill>
                <a:latin typeface="+mj-lt"/>
              </a:rPr>
              <a:t>WORK CONCERT</a:t>
            </a:r>
          </a:p>
        </p:txBody>
      </p:sp>
    </p:spTree>
    <p:extLst>
      <p:ext uri="{BB962C8B-B14F-4D97-AF65-F5344CB8AC3E}">
        <p14:creationId xmlns:p14="http://schemas.microsoft.com/office/powerpoint/2010/main" val="421656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Planning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220989" y="2451780"/>
            <a:ext cx="2999918" cy="1258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i="0" dirty="0">
                <a:solidFill>
                  <a:srgbClr val="1B1E25"/>
                </a:solidFill>
                <a:effectLst/>
                <a:latin typeface="-apple-system"/>
              </a:rPr>
              <a:t>Project Set-up</a:t>
            </a:r>
            <a:endParaRPr lang="en-US" altLang="zh-CN" sz="1600" b="1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Build </a:t>
            </a:r>
            <a:r>
              <a:rPr lang="en-US" altLang="zh-CN" sz="1200" dirty="0" err="1"/>
              <a:t>Github</a:t>
            </a:r>
            <a:r>
              <a:rPr lang="en-US" altLang="zh-CN" sz="1200" dirty="0"/>
              <a:t> repository &amp; README documentation, complete basic development environment configuration.</a:t>
            </a:r>
            <a:endParaRPr lang="zh-CN" altLang="en-US" sz="1200" dirty="0"/>
          </a:p>
        </p:txBody>
      </p:sp>
      <p:sp>
        <p:nvSpPr>
          <p:cNvPr id="62" name="矩形 61"/>
          <p:cNvSpPr/>
          <p:nvPr/>
        </p:nvSpPr>
        <p:spPr>
          <a:xfrm>
            <a:off x="4103073" y="4888248"/>
            <a:ext cx="2999918" cy="935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/>
              <a:t>Program Development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Linux driver development, OpenCV C++ framework, Qt GUI, MQTT server</a:t>
            </a:r>
            <a:endParaRPr lang="zh-CN" altLang="en-US" sz="1200" dirty="0"/>
          </a:p>
        </p:txBody>
      </p:sp>
      <p:sp>
        <p:nvSpPr>
          <p:cNvPr id="63" name="矩形 62"/>
          <p:cNvSpPr/>
          <p:nvPr/>
        </p:nvSpPr>
        <p:spPr>
          <a:xfrm>
            <a:off x="8673229" y="4934956"/>
            <a:ext cx="2999918" cy="1212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/>
              <a:t>Product Release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Organize all the information and publish the code. Record product videos and post them on social platforms.</a:t>
            </a:r>
            <a:endParaRPr lang="zh-CN" altLang="en-US" sz="1200" dirty="0"/>
          </a:p>
        </p:txBody>
      </p:sp>
      <p:sp>
        <p:nvSpPr>
          <p:cNvPr id="64" name="矩形 63"/>
          <p:cNvSpPr/>
          <p:nvPr/>
        </p:nvSpPr>
        <p:spPr>
          <a:xfrm>
            <a:off x="6515887" y="2459064"/>
            <a:ext cx="2999918" cy="1212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/>
              <a:t>Program Test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Each sensor is tested individually. Test the server individually. Joint testing of the entire system.</a:t>
            </a:r>
            <a:endParaRPr lang="zh-CN" altLang="en-US" sz="12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67114DE-82FF-85F1-57CB-0A0AFC82DD60}"/>
              </a:ext>
            </a:extLst>
          </p:cNvPr>
          <p:cNvGrpSpPr/>
          <p:nvPr/>
        </p:nvGrpSpPr>
        <p:grpSpPr>
          <a:xfrm>
            <a:off x="873474" y="2389879"/>
            <a:ext cx="7688036" cy="3108959"/>
            <a:chOff x="873474" y="2389879"/>
            <a:chExt cx="7688036" cy="3108959"/>
          </a:xfrm>
        </p:grpSpPr>
        <p:cxnSp>
          <p:nvCxnSpPr>
            <p:cNvPr id="57" name="直线连接符 56"/>
            <p:cNvCxnSpPr>
              <a:stCxn id="34" idx="4"/>
              <a:endCxn id="47" idx="2"/>
            </p:cNvCxnSpPr>
            <p:nvPr/>
          </p:nvCxnSpPr>
          <p:spPr>
            <a:xfrm>
              <a:off x="1437355" y="3517640"/>
              <a:ext cx="1431624" cy="1417318"/>
            </a:xfrm>
            <a:prstGeom prst="line">
              <a:avLst/>
            </a:prstGeom>
            <a:ln w="28575" cmpd="thickThin"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5400000" scaled="1"/>
              </a:gra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873474" y="2389879"/>
              <a:ext cx="1127761" cy="1127761"/>
              <a:chOff x="873474" y="2389879"/>
              <a:chExt cx="1127761" cy="1127761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873474" y="2389879"/>
                <a:ext cx="1127761" cy="1127761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/>
                  </a:gs>
                  <a:gs pos="100000">
                    <a:schemeClr val="accent5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outerShdw blurRad="190500" dist="50800" dir="5400000" sx="102000" sy="102000" algn="ctr" rotWithShape="0">
                  <a:schemeClr val="accent4">
                    <a:lumMod val="20000"/>
                    <a:lumOff val="8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3" name="图片 32">
                <a:extLst>
                  <a:ext uri="{FF2B5EF4-FFF2-40B4-BE49-F238E27FC236}">
                    <a16:creationId xmlns:a16="http://schemas.microsoft.com/office/drawing/2014/main" id="{21F2E1A8-0973-8347-8109-D46C0F71F7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biLevel thresh="25000"/>
              </a:blip>
              <a:stretch>
                <a:fillRect/>
              </a:stretch>
            </p:blipFill>
            <p:spPr>
              <a:xfrm>
                <a:off x="1170088" y="2686492"/>
                <a:ext cx="534534" cy="534536"/>
              </a:xfrm>
              <a:prstGeom prst="rect">
                <a:avLst/>
              </a:prstGeom>
            </p:spPr>
          </p:pic>
        </p:grpSp>
        <p:sp>
          <p:nvSpPr>
            <p:cNvPr id="47" name="椭圆 46"/>
            <p:cNvSpPr/>
            <p:nvPr/>
          </p:nvSpPr>
          <p:spPr>
            <a:xfrm>
              <a:off x="2868979" y="4371077"/>
              <a:ext cx="1127761" cy="1127761"/>
            </a:xfrm>
            <a:prstGeom prst="ellipse">
              <a:avLst/>
            </a:prstGeom>
            <a:gradFill flip="none" rotWithShape="1">
              <a:gsLst>
                <a:gs pos="0">
                  <a:schemeClr val="accent6"/>
                </a:gs>
                <a:gs pos="100000">
                  <a:schemeClr val="accent5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90500" dist="50800" dir="5400000" sx="102000" sy="102000" algn="ctr" rotWithShape="0">
                <a:schemeClr val="accent4">
                  <a:lumMod val="20000"/>
                  <a:lumOff val="8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284232" y="2397780"/>
              <a:ext cx="1127761" cy="1127761"/>
            </a:xfrm>
            <a:prstGeom prst="ellipse">
              <a:avLst/>
            </a:prstGeom>
            <a:gradFill flip="none" rotWithShape="1">
              <a:gsLst>
                <a:gs pos="0">
                  <a:schemeClr val="accent6"/>
                </a:gs>
                <a:gs pos="100000">
                  <a:schemeClr val="accent5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90500" dist="50800" dir="5400000" sx="102000" sy="102000" algn="ctr" rotWithShape="0">
                <a:schemeClr val="accent4">
                  <a:lumMod val="20000"/>
                  <a:lumOff val="8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7433749" y="4371077"/>
              <a:ext cx="1127761" cy="1127761"/>
            </a:xfrm>
            <a:prstGeom prst="ellipse">
              <a:avLst/>
            </a:prstGeom>
            <a:gradFill flip="none" rotWithShape="1">
              <a:gsLst>
                <a:gs pos="0">
                  <a:schemeClr val="accent6"/>
                </a:gs>
                <a:gs pos="100000">
                  <a:schemeClr val="accent5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190500" dist="50800" dir="5400000" sx="102000" sy="102000" algn="ctr" rotWithShape="0">
                <a:schemeClr val="accent4">
                  <a:lumMod val="20000"/>
                  <a:lumOff val="8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线连接符 57"/>
            <p:cNvCxnSpPr>
              <a:stCxn id="50" idx="5"/>
              <a:endCxn id="53" idx="2"/>
            </p:cNvCxnSpPr>
            <p:nvPr/>
          </p:nvCxnSpPr>
          <p:spPr>
            <a:xfrm>
              <a:off x="6246836" y="3360384"/>
              <a:ext cx="1186913" cy="1574574"/>
            </a:xfrm>
            <a:prstGeom prst="line">
              <a:avLst/>
            </a:prstGeom>
            <a:ln w="28575" cmpd="thickThin"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5400000" scaled="1"/>
              </a:gra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58"/>
            <p:cNvCxnSpPr>
              <a:stCxn id="47" idx="6"/>
              <a:endCxn id="50" idx="3"/>
            </p:cNvCxnSpPr>
            <p:nvPr/>
          </p:nvCxnSpPr>
          <p:spPr>
            <a:xfrm flipV="1">
              <a:off x="3996740" y="3360384"/>
              <a:ext cx="1452649" cy="1574574"/>
            </a:xfrm>
            <a:prstGeom prst="line">
              <a:avLst/>
            </a:prstGeom>
            <a:ln w="28575" cmpd="thickThin"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5400000" scaled="1"/>
              </a:gra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FBCE559-75CF-95ED-81AE-545EFA46B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3722" y="2648819"/>
              <a:ext cx="568780" cy="568780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491A926-1428-5DC6-DDDD-ACCBAC130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1871" y="4717771"/>
              <a:ext cx="479525" cy="47952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5D69F21-E265-000E-94EA-6F65F0311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65656" y="4731756"/>
              <a:ext cx="465540" cy="4655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8563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0D4C4CE-EA1C-4DBD-AA43-99DE430993A6}"/>
              </a:ext>
            </a:extLst>
          </p:cNvPr>
          <p:cNvSpPr txBox="1">
            <a:spLocks/>
          </p:cNvSpPr>
          <p:nvPr/>
        </p:nvSpPr>
        <p:spPr>
          <a:xfrm>
            <a:off x="6096000" y="2588770"/>
            <a:ext cx="4007224" cy="171636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5400" b="1" dirty="0">
                <a:solidFill>
                  <a:schemeClr val="tx1"/>
                </a:solidFill>
              </a:rPr>
              <a:t>Technology</a:t>
            </a:r>
            <a:endParaRPr kumimoji="1" lang="zh-CN" altLang="en-US" sz="5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5400" b="1" dirty="0">
              <a:latin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619144" y="2012507"/>
            <a:ext cx="1228956" cy="1057275"/>
          </a:xfrm>
          <a:prstGeom prst="roundRect">
            <a:avLst/>
          </a:prstGeom>
          <a:solidFill>
            <a:srgbClr val="DE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gradFill>
                  <a:gsLst>
                    <a:gs pos="0">
                      <a:schemeClr val="accent6">
                        <a:lumMod val="20000"/>
                        <a:lumOff val="80000"/>
                      </a:schemeClr>
                    </a:gs>
                    <a:gs pos="100000">
                      <a:schemeClr val="accent5">
                        <a:lumMod val="20000"/>
                        <a:lumOff val="80000"/>
                      </a:schemeClr>
                    </a:gs>
                  </a:gsLst>
                  <a:lin ang="2700000" scaled="1"/>
                </a:gradFill>
                <a:latin typeface="+mj-lt"/>
              </a:rPr>
              <a:t>04</a:t>
            </a:r>
            <a:endParaRPr lang="zh-CN" altLang="en-US" sz="5400" b="1" dirty="0">
              <a:gradFill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89063" y="4418449"/>
            <a:ext cx="6288662" cy="2285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8800" b="1" dirty="0"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  <a:alpha val="20000"/>
                      </a:schemeClr>
                    </a:gs>
                    <a:gs pos="99000">
                      <a:schemeClr val="accent1">
                        <a:lumMod val="40000"/>
                        <a:lumOff val="60000"/>
                        <a:alpha val="31254"/>
                      </a:schemeClr>
                    </a:gs>
                  </a:gsLst>
                  <a:lin ang="0" scaled="1"/>
                  <a:tileRect/>
                </a:gradFill>
                <a:latin typeface="+mj-lt"/>
              </a:rPr>
              <a:t>LEARN</a:t>
            </a:r>
          </a:p>
          <a:p>
            <a:pPr>
              <a:lnSpc>
                <a:spcPct val="80000"/>
              </a:lnSpc>
            </a:pPr>
            <a:r>
              <a:rPr lang="en-US" altLang="zh-CN" sz="8800" b="1" dirty="0"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  <a:alpha val="20000"/>
                      </a:schemeClr>
                    </a:gs>
                    <a:gs pos="99000">
                      <a:schemeClr val="accent1">
                        <a:lumMod val="40000"/>
                        <a:lumOff val="60000"/>
                        <a:alpha val="31254"/>
                      </a:schemeClr>
                    </a:gs>
                  </a:gsLst>
                  <a:lin ang="0" scaled="1"/>
                  <a:tileRect/>
                </a:gradFill>
                <a:latin typeface="+mj-lt"/>
              </a:rPr>
              <a:t>SHARE</a:t>
            </a:r>
          </a:p>
        </p:txBody>
      </p:sp>
    </p:spTree>
    <p:extLst>
      <p:ext uri="{BB962C8B-B14F-4D97-AF65-F5344CB8AC3E}">
        <p14:creationId xmlns:p14="http://schemas.microsoft.com/office/powerpoint/2010/main" val="41883966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PLUS 主题">
  <a:themeElements>
    <a:clrScheme name="年终总结主题色1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3F7AFF"/>
      </a:accent1>
      <a:accent2>
        <a:srgbClr val="FA4848"/>
      </a:accent2>
      <a:accent3>
        <a:srgbClr val="F97B20"/>
      </a:accent3>
      <a:accent4>
        <a:srgbClr val="FDB72E"/>
      </a:accent4>
      <a:accent5>
        <a:srgbClr val="836BFF"/>
      </a:accent5>
      <a:accent6>
        <a:srgbClr val="2CB3FF"/>
      </a:accent6>
      <a:hlink>
        <a:srgbClr val="0563C1"/>
      </a:hlink>
      <a:folHlink>
        <a:srgbClr val="954F71"/>
      </a:folHlink>
    </a:clrScheme>
    <a:fontScheme name="OfficePlus年终总结模板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0b223f8-5841-42fb-baf5-d5b50bb4a0ca.source-default.zh-Hans" id="{73F4A820-C007-4446-89D8-D266B76AAA83}" vid="{3758F66E-F0EB-214E-B796-69CC723FEF2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97934b4b-eba6-486d-bfc1-4b8e3fe39092" xsi:nil="true"/>
    <_ip_UnifiedCompliancePolicyProperties xmlns="http://schemas.microsoft.com/sharepoint/v3" xsi:nil="true"/>
    <lcf76f155ced4ddcb4097134ff3c332f xmlns="0a5c0dea-e5d7-4228-9256-3793bb42faa5">
      <Terms xmlns="http://schemas.microsoft.com/office/infopath/2007/PartnerControls"/>
    </lcf76f155ced4ddcb4097134ff3c332f>
    <OneNoteFluid_FileOrder xmlns="0a5c0dea-e5d7-4228-9256-3793bb42fa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443A8EF62DE444B1FF07917E22EF72" ma:contentTypeVersion="17" ma:contentTypeDescription="Create a new document." ma:contentTypeScope="" ma:versionID="ae809626c8abf568b6a415226af21ced">
  <xsd:schema xmlns:xsd="http://www.w3.org/2001/XMLSchema" xmlns:xs="http://www.w3.org/2001/XMLSchema" xmlns:p="http://schemas.microsoft.com/office/2006/metadata/properties" xmlns:ns1="http://schemas.microsoft.com/sharepoint/v3" xmlns:ns2="0a5c0dea-e5d7-4228-9256-3793bb42faa5" xmlns:ns3="97934b4b-eba6-486d-bfc1-4b8e3fe39092" targetNamespace="http://schemas.microsoft.com/office/2006/metadata/properties" ma:root="true" ma:fieldsID="1ffe3db4c8c97a24da98b2b5f963ec28" ns1:_="" ns2:_="" ns3:_="">
    <xsd:import namespace="http://schemas.microsoft.com/sharepoint/v3"/>
    <xsd:import namespace="0a5c0dea-e5d7-4228-9256-3793bb42faa5"/>
    <xsd:import namespace="97934b4b-eba6-486d-bfc1-4b8e3fe39092"/>
    <xsd:element name="properties">
      <xsd:complexType>
        <xsd:sequence>
          <xsd:element name="documentManagement">
            <xsd:complexType>
              <xsd:all>
                <xsd:element ref="ns2:OneNoteFluid_FileOrder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c0dea-e5d7-4228-9256-3793bb42faa5" elementFormDefault="qualified">
    <xsd:import namespace="http://schemas.microsoft.com/office/2006/documentManagement/types"/>
    <xsd:import namespace="http://schemas.microsoft.com/office/infopath/2007/PartnerControls"/>
    <xsd:element name="OneNoteFluid_FileOrder" ma:index="8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934b4b-eba6-486d-bfc1-4b8e3fe3909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a885aa0b-334b-483f-9125-6409c6335a4b}" ma:internalName="TaxCatchAll" ma:showField="CatchAllData" ma:web="97934b4b-eba6-486d-bfc1-4b8e3fe390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4506-FAB7-413F-A766-A35550AC9FB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97934b4b-eba6-486d-bfc1-4b8e3fe39092"/>
    <ds:schemaRef ds:uri="0a5c0dea-e5d7-4228-9256-3793bb42faa5"/>
  </ds:schemaRefs>
</ds:datastoreItem>
</file>

<file path=customXml/itemProps2.xml><?xml version="1.0" encoding="utf-8"?>
<ds:datastoreItem xmlns:ds="http://schemas.openxmlformats.org/officeDocument/2006/customXml" ds:itemID="{100632E7-575D-44E8-BA9D-A5826C41EB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C52881-37C7-4E72-9D38-4454C0FCFA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a5c0dea-e5d7-4228-9256-3793bb42faa5"/>
    <ds:schemaRef ds:uri="97934b4b-eba6-486d-bfc1-4b8e3fe390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iSlide 官方模板</Template>
  <TotalTime>3278</TotalTime>
  <Words>277</Words>
  <Application>Microsoft Macintosh PowerPoint</Application>
  <PresentationFormat>宽屏</PresentationFormat>
  <Paragraphs>62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-apple-system</vt:lpstr>
      <vt:lpstr>等线</vt:lpstr>
      <vt:lpstr>微软雅黑</vt:lpstr>
      <vt:lpstr>Arial</vt:lpstr>
      <vt:lpstr>Arial Black</vt:lpstr>
      <vt:lpstr>Wingdings</vt:lpstr>
      <vt:lpstr>OfficePLUS 主题</vt:lpstr>
      <vt:lpstr>PowerPoint 演示文稿</vt:lpstr>
      <vt:lpstr>PowerPoint 演示文稿</vt:lpstr>
      <vt:lpstr>PowerPoint 演示文稿</vt:lpstr>
      <vt:lpstr>Description</vt:lpstr>
      <vt:lpstr>PowerPoint 演示文稿</vt:lpstr>
      <vt:lpstr>Features </vt:lpstr>
      <vt:lpstr>PowerPoint 演示文稿</vt:lpstr>
      <vt:lpstr>Planning</vt:lpstr>
      <vt:lpstr>PowerPoint 演示文稿</vt:lpstr>
      <vt:lpstr>Technology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 资源设计规范</dc:title>
  <dc:creator>Lee shize</dc:creator>
  <cp:lastModifiedBy>董 程森</cp:lastModifiedBy>
  <cp:revision>228</cp:revision>
  <dcterms:created xsi:type="dcterms:W3CDTF">2022-09-02T07:40:40Z</dcterms:created>
  <dcterms:modified xsi:type="dcterms:W3CDTF">2023-01-20T21:05:02Z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0x010100D1443A8EF62DE444B1FF07917E22EF72</vt:lpwstr>
  </property>
  <property fmtid="{D5CDD505-2E9C-101B-9397-08002B2CF9AE}" pid="3" name="MediaServiceImageTags">
    <vt:lpwstr/>
  </property>
</Properties>
</file>