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99" r:id="rId5"/>
    <p:sldId id="30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AE5660D-7E36-422E-9DF0-1B36F9B7C5D9}">
          <p14:sldIdLst>
            <p14:sldId id="256"/>
            <p14:sldId id="258"/>
          </p14:sldIdLst>
        </p14:section>
        <p14:section name="00.Splash/pop up" id="{515168EF-D47C-48CC-A462-911A5D673AC0}">
          <p14:sldIdLst>
            <p14:sldId id="257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pos="393" userDrawn="1">
          <p15:clr>
            <a:srgbClr val="A4A3A4"/>
          </p15:clr>
        </p15:guide>
        <p15:guide id="3" pos="7287" userDrawn="1">
          <p15:clr>
            <a:srgbClr val="A4A3A4"/>
          </p15:clr>
        </p15:guide>
        <p15:guide id="4" pos="34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269"/>
    <a:srgbClr val="73DFDC"/>
    <a:srgbClr val="68C9C6"/>
    <a:srgbClr val="FFFFFF"/>
    <a:srgbClr val="FA8968"/>
    <a:srgbClr val="53565D"/>
    <a:srgbClr val="202225"/>
    <a:srgbClr val="42454B"/>
    <a:srgbClr val="FEBD6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6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96"/>
      </p:cViewPr>
      <p:guideLst>
        <p:guide orient="horz" pos="3929"/>
        <p:guide pos="393"/>
        <p:guide pos="7287"/>
        <p:guide pos="34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91139848"/>
              </p:ext>
            </p:extLst>
          </p:nvPr>
        </p:nvGraphicFramePr>
        <p:xfrm>
          <a:off x="1044575" y="4273550"/>
          <a:ext cx="2052638" cy="1079500"/>
        </p:xfrm>
        <a:graphic>
          <a:graphicData uri="http://schemas.openxmlformats.org/drawingml/2006/table">
            <a:tbl>
              <a:tblPr/>
              <a:tblGrid>
                <a:gridCol w="612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 성 버 전</a:t>
                      </a:r>
                      <a:endParaRPr kumimoji="1" lang="en-US" altLang="ko-KR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6" marR="36006" marT="17990" marB="1799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6" marR="36006" marT="17990" marB="1799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 성 일 자</a:t>
                      </a:r>
                      <a:endParaRPr kumimoji="1" lang="en-US" altLang="ko-KR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6" marR="36006" marT="17990" marB="1799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6" marR="36006" marT="17990" marB="1799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   성   자</a:t>
                      </a:r>
                      <a:endParaRPr kumimoji="1" lang="en-US" altLang="ko-KR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6" marR="36006" marT="17990" marB="1799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6" marR="36006" marT="17990" marB="1799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   락   처</a:t>
                      </a:r>
                      <a:endParaRPr kumimoji="1" lang="en-US" altLang="ko-KR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6" marR="36006" marT="17990" marB="1799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6" marR="36006" marT="17990" marB="1799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</a:t>
                      </a:r>
                      <a:r>
                        <a:rPr kumimoji="1" lang="en-US" altLang="ko-KR" sz="8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mail</a:t>
                      </a:r>
                    </a:p>
                  </a:txBody>
                  <a:tcPr marL="36006" marR="36006" marT="17990" marB="1799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6" marR="36006" marT="17990" marB="1799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그룹 1"/>
          <p:cNvGrpSpPr>
            <a:grpSpLocks/>
          </p:cNvGrpSpPr>
          <p:nvPr userDrawn="1"/>
        </p:nvGrpSpPr>
        <p:grpSpPr bwMode="auto">
          <a:xfrm>
            <a:off x="1639888" y="4276725"/>
            <a:ext cx="1647825" cy="1076325"/>
            <a:chOff x="1682979" y="3549650"/>
            <a:chExt cx="1456656" cy="1076787"/>
          </a:xfrm>
        </p:grpSpPr>
        <p:sp>
          <p:nvSpPr>
            <p:cNvPr id="10" name="TextBox 9"/>
            <p:cNvSpPr txBox="1"/>
            <p:nvPr/>
          </p:nvSpPr>
          <p:spPr>
            <a:xfrm>
              <a:off x="1688592" y="4197628"/>
              <a:ext cx="1451043" cy="2144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88592" y="3981635"/>
              <a:ext cx="1451043" cy="2144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1689100" y="3765556"/>
              <a:ext cx="1450535" cy="215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sz="8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5"/>
            <p:cNvSpPr txBox="1">
              <a:spLocks noChangeArrowheads="1"/>
            </p:cNvSpPr>
            <p:nvPr/>
          </p:nvSpPr>
          <p:spPr bwMode="auto">
            <a:xfrm>
              <a:off x="1689100" y="3549650"/>
              <a:ext cx="1450535" cy="215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 sz="8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82979" y="4412033"/>
              <a:ext cx="1451043" cy="21440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87775305"/>
              </p:ext>
            </p:extLst>
          </p:nvPr>
        </p:nvGraphicFramePr>
        <p:xfrm>
          <a:off x="1044575" y="4273550"/>
          <a:ext cx="2052638" cy="1079500"/>
        </p:xfrm>
        <a:graphic>
          <a:graphicData uri="http://schemas.openxmlformats.org/drawingml/2006/table">
            <a:tbl>
              <a:tblPr/>
              <a:tblGrid>
                <a:gridCol w="612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 성 버 전</a:t>
                      </a:r>
                      <a:endParaRPr kumimoji="1" lang="en-US" altLang="ko-KR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6" marR="36006" marT="17990" marB="1799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6" marR="36006" marT="17990" marB="1799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 성 일 자</a:t>
                      </a:r>
                      <a:endParaRPr kumimoji="1" lang="en-US" altLang="ko-KR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6" marR="36006" marT="17990" marB="1799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6" marR="36006" marT="17990" marB="1799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   성   자</a:t>
                      </a:r>
                      <a:endParaRPr kumimoji="1" lang="en-US" altLang="ko-KR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6" marR="36006" marT="17990" marB="1799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6" marR="36006" marT="17990" marB="1799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   락   처</a:t>
                      </a:r>
                      <a:endParaRPr kumimoji="1" lang="en-US" altLang="ko-KR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6" marR="36006" marT="17990" marB="1799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6" marR="36006" marT="17990" marB="1799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</a:t>
                      </a:r>
                      <a:r>
                        <a:rPr kumimoji="1" lang="en-US" altLang="ko-KR" sz="8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mail</a:t>
                      </a:r>
                    </a:p>
                  </a:txBody>
                  <a:tcPr marL="36006" marR="36006" marT="17990" marB="1799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6" marR="36006" marT="17990" marB="1799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99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BD9843-1195-44CF-830D-0232D08F6980}" type="datetimeFigureOut">
              <a:rPr lang="ko-KR" altLang="en-US" smtClean="0"/>
              <a:t>2020-07-20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A3FEF5-E95E-4EC8-9D67-014983CCAB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16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BD9843-1195-44CF-830D-0232D08F6980}" type="datetimeFigureOut">
              <a:rPr lang="ko-KR" altLang="en-US" smtClean="0"/>
              <a:t>2020-07-20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A3FEF5-E95E-4EC8-9D67-014983CCAB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959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632012" y="623888"/>
            <a:ext cx="10932459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1387138" y="6254750"/>
            <a:ext cx="5857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kumimoji="0" lang="en-US" altLang="ko-KR" sz="900" dirty="0">
                <a:solidFill>
                  <a:srgbClr val="7F7F7F"/>
                </a:solidFill>
                <a:latin typeface="Arial" pitchFamily="34" charset="0"/>
                <a:ea typeface="돋움" pitchFamily="50" charset="-127"/>
              </a:rPr>
              <a:t>         </a:t>
            </a:r>
            <a:fld id="{7BA1C6E5-28E2-4A56-82B2-83E6875FB6B1}" type="slidenum">
              <a:rPr kumimoji="0" lang="en-US" altLang="ko-KR" sz="900">
                <a:solidFill>
                  <a:srgbClr val="7F7F7F"/>
                </a:solidFill>
                <a:latin typeface="Arial" pitchFamily="34" charset="0"/>
                <a:ea typeface="돋움" pitchFamily="50" charset="-127"/>
              </a:rPr>
              <a:pPr algn="r" eaLnBrk="1" hangingPunct="1"/>
              <a:t>‹#›</a:t>
            </a:fld>
            <a:endParaRPr kumimoji="0" lang="en-US" altLang="ko-KR" sz="900" dirty="0">
              <a:solidFill>
                <a:srgbClr val="7F7F7F"/>
              </a:solidFill>
              <a:latin typeface="Arial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786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BD9843-1195-44CF-830D-0232D08F6980}" type="datetimeFigureOut">
              <a:rPr lang="ko-KR" altLang="en-US" smtClean="0"/>
              <a:t>2020-07-20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A3FEF5-E95E-4EC8-9D67-014983CCAB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25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BD9843-1195-44CF-830D-0232D08F6980}" type="datetimeFigureOut">
              <a:rPr lang="ko-KR" altLang="en-US" smtClean="0"/>
              <a:t>2020-07-20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A3FEF5-E95E-4EC8-9D67-014983CCAB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141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BD9843-1195-44CF-830D-0232D08F6980}" type="datetimeFigureOut">
              <a:rPr lang="ko-KR" altLang="en-US" smtClean="0"/>
              <a:t>2020-07-20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A3FEF5-E95E-4EC8-9D67-014983CCAB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BD9843-1195-44CF-830D-0232D08F6980}" type="datetimeFigureOut">
              <a:rPr lang="ko-KR" altLang="en-US" smtClean="0"/>
              <a:t>2020-07-20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A3FEF5-E95E-4EC8-9D67-014983CCAB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11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BD9843-1195-44CF-830D-0232D08F6980}" type="datetimeFigureOut">
              <a:rPr lang="ko-KR" altLang="en-US" smtClean="0"/>
              <a:t>2020-07-20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A3FEF5-E95E-4EC8-9D67-014983CCAB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5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BD9843-1195-44CF-830D-0232D08F6980}" type="datetimeFigureOut">
              <a:rPr lang="ko-KR" altLang="en-US" smtClean="0"/>
              <a:t>2020-07-20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A3FEF5-E95E-4EC8-9D67-014983CCAB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87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BD9843-1195-44CF-830D-0232D08F6980}" type="datetimeFigureOut">
              <a:rPr lang="ko-KR" altLang="en-US" smtClean="0"/>
              <a:t>2020-07-20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A3FEF5-E95E-4EC8-9D67-014983CCAB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60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15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25513" y="814388"/>
            <a:ext cx="846772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ts val="4200"/>
              </a:lnSpc>
              <a:defRPr/>
            </a:pPr>
            <a:r>
              <a:rPr lang="en-US" altLang="ko-KR" sz="3600" b="1" dirty="0" smtClean="0">
                <a:solidFill>
                  <a:srgbClr val="00B0F0"/>
                </a:solidFill>
                <a:latin typeface="+mj-ea"/>
                <a:ea typeface="+mj-ea"/>
                <a:cs typeface="Arial" pitchFamily="34" charset="0"/>
              </a:rPr>
              <a:t>[</a:t>
            </a:r>
            <a:r>
              <a:rPr lang="ko-KR" altLang="en-US" sz="3600" b="1" dirty="0" smtClean="0">
                <a:solidFill>
                  <a:srgbClr val="00B0F0"/>
                </a:solidFill>
                <a:latin typeface="+mj-ea"/>
                <a:ea typeface="+mj-ea"/>
                <a:cs typeface="Arial" pitchFamily="34" charset="0"/>
              </a:rPr>
              <a:t>프로젝트</a:t>
            </a:r>
            <a:r>
              <a:rPr lang="en-US" altLang="ko-KR" sz="3600" b="1" dirty="0" smtClean="0">
                <a:solidFill>
                  <a:srgbClr val="00B0F0"/>
                </a:solidFill>
                <a:latin typeface="+mj-ea"/>
                <a:ea typeface="+mj-ea"/>
                <a:cs typeface="Arial" pitchFamily="34" charset="0"/>
              </a:rPr>
              <a:t>]</a:t>
            </a:r>
            <a:endParaRPr lang="en-US" altLang="ko-KR" sz="3600" b="1" dirty="0">
              <a:solidFill>
                <a:srgbClr val="00B0F0"/>
              </a:solidFill>
              <a:latin typeface="+mj-ea"/>
              <a:ea typeface="+mj-ea"/>
              <a:cs typeface="Arial" pitchFamily="34" charset="0"/>
            </a:endParaRPr>
          </a:p>
          <a:p>
            <a:pPr eaLnBrk="1" hangingPunct="1">
              <a:lnSpc>
                <a:spcPts val="4200"/>
              </a:lnSpc>
              <a:defRPr/>
            </a:pPr>
            <a:r>
              <a:rPr lang="ko-KR" altLang="en-US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프로젝트 </a:t>
            </a:r>
            <a:r>
              <a:rPr lang="ko-KR" altLang="en-US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서비스</a:t>
            </a:r>
            <a:endParaRPr lang="en-US" altLang="ko-KR" sz="35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grpSp>
        <p:nvGrpSpPr>
          <p:cNvPr id="9" name="그룹 1"/>
          <p:cNvGrpSpPr>
            <a:grpSpLocks/>
          </p:cNvGrpSpPr>
          <p:nvPr/>
        </p:nvGrpSpPr>
        <p:grpSpPr bwMode="auto">
          <a:xfrm>
            <a:off x="1639888" y="4264693"/>
            <a:ext cx="1647825" cy="1076325"/>
            <a:chOff x="1682979" y="3549650"/>
            <a:chExt cx="1456656" cy="1076787"/>
          </a:xfrm>
        </p:grpSpPr>
        <p:sp>
          <p:nvSpPr>
            <p:cNvPr id="10" name="TextBox 9"/>
            <p:cNvSpPr txBox="1"/>
            <p:nvPr/>
          </p:nvSpPr>
          <p:spPr>
            <a:xfrm>
              <a:off x="1688592" y="4197628"/>
              <a:ext cx="1451043" cy="2144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88592" y="3981635"/>
              <a:ext cx="1451043" cy="2144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디렉터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1689100" y="3765556"/>
              <a:ext cx="1450535" cy="215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800" b="1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2020.0103</a:t>
              </a:r>
              <a:endParaRPr lang="ko-KR" altLang="en-US" sz="8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5"/>
            <p:cNvSpPr txBox="1">
              <a:spLocks noChangeArrowheads="1"/>
            </p:cNvSpPr>
            <p:nvPr/>
          </p:nvSpPr>
          <p:spPr bwMode="auto">
            <a:xfrm>
              <a:off x="1689100" y="3549650"/>
              <a:ext cx="1450535" cy="215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800" b="1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0.1</a:t>
              </a:r>
              <a:endParaRPr lang="ko-KR" altLang="en-US" sz="8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82979" y="4412033"/>
              <a:ext cx="1451043" cy="21440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010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525463" y="204788"/>
            <a:ext cx="25955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342900" indent="-342900">
              <a:lnSpc>
                <a:spcPct val="120000"/>
              </a:lnSpc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DOCUMENT HISTORY</a:t>
            </a:r>
          </a:p>
        </p:txBody>
      </p:sp>
      <p:graphicFrame>
        <p:nvGraphicFramePr>
          <p:cNvPr id="3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84376"/>
              </p:ext>
            </p:extLst>
          </p:nvPr>
        </p:nvGraphicFramePr>
        <p:xfrm>
          <a:off x="623888" y="797255"/>
          <a:ext cx="10944225" cy="5358851"/>
        </p:xfrm>
        <a:graphic>
          <a:graphicData uri="http://schemas.openxmlformats.org/drawingml/2006/table">
            <a:tbl>
              <a:tblPr/>
              <a:tblGrid>
                <a:gridCol w="52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7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7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67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8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0.1</a:t>
                      </a:r>
                    </a:p>
                  </a:txBody>
                  <a:tcPr marL="35995" marR="35995" marT="17996" marB="1799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2020.01.03</a:t>
                      </a: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[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프로젝트명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]_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Guideline_android_v.0.1.pptx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신규문서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5995" marR="35995" marT="17996" marB="1799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8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93551" y="2604946"/>
            <a:ext cx="5880713" cy="82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20000"/>
              </a:lnSpc>
              <a:defRPr/>
            </a:pPr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00.Splash/Pop up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9536" y="2817729"/>
            <a:ext cx="72008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92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525463" y="204067"/>
            <a:ext cx="110426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20000"/>
              </a:lnSpc>
              <a:defRPr/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Splash-001-001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</p:txBody>
      </p:sp>
      <p:pic>
        <p:nvPicPr>
          <p:cNvPr id="1026" name="Picture 2" descr="ì¤íëì ì´ë¯¸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9" y="912229"/>
            <a:ext cx="2861864" cy="532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2622"/>
              </p:ext>
            </p:extLst>
          </p:nvPr>
        </p:nvGraphicFramePr>
        <p:xfrm>
          <a:off x="3962400" y="978879"/>
          <a:ext cx="7954209" cy="5421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32018"/>
                    </a:ext>
                  </a:extLst>
                </a:gridCol>
                <a:gridCol w="5501342">
                  <a:extLst>
                    <a:ext uri="{9D8B030D-6E8A-4147-A177-3AD203B41FA5}">
                      <a16:colId xmlns:a16="http://schemas.microsoft.com/office/drawing/2014/main" val="3725382109"/>
                    </a:ext>
                  </a:extLst>
                </a:gridCol>
                <a:gridCol w="928867">
                  <a:extLst>
                    <a:ext uri="{9D8B030D-6E8A-4147-A177-3AD203B41FA5}">
                      <a16:colId xmlns:a16="http://schemas.microsoft.com/office/drawing/2014/main" val="4176291109"/>
                    </a:ext>
                  </a:extLst>
                </a:gridCol>
              </a:tblGrid>
              <a:tr h="7512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3258688"/>
                  </a:ext>
                </a:extLst>
              </a:tr>
              <a:tr h="7512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뷰코드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Splash-001-001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275926"/>
                  </a:ext>
                </a:extLst>
              </a:tr>
              <a:tr h="7512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뷰제목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스플래쉬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109073"/>
                  </a:ext>
                </a:extLst>
              </a:tr>
              <a:tr h="7512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뷰설명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앱 </a:t>
                      </a:r>
                      <a:r>
                        <a:rPr lang="ko-KR" altLang="en-US" dirty="0" err="1" smtClean="0"/>
                        <a:t>실행시</a:t>
                      </a:r>
                      <a:r>
                        <a:rPr lang="ko-KR" altLang="en-US" dirty="0" smtClean="0"/>
                        <a:t> 가장 먼저 나오는 화면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회사 로고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앱 로고가 들어간다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초 이후에 앱 메인 화면으로 넘어간다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107853"/>
                  </a:ext>
                </a:extLst>
              </a:tr>
              <a:tr h="7512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API URL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http://example.com/messenger/main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497150"/>
                  </a:ext>
                </a:extLst>
              </a:tr>
              <a:tr h="7512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Request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UUDI, phone-number, Wi-Fi status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607708"/>
                  </a:ext>
                </a:extLst>
              </a:tr>
              <a:tr h="7512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Response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Success or fail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7091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1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525463" y="204067"/>
            <a:ext cx="11042650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20000"/>
              </a:lnSpc>
              <a:defRPr/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Chat-001-001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58116"/>
              </p:ext>
            </p:extLst>
          </p:nvPr>
        </p:nvGraphicFramePr>
        <p:xfrm>
          <a:off x="3962400" y="812801"/>
          <a:ext cx="7954209" cy="586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33832018"/>
                    </a:ext>
                  </a:extLst>
                </a:gridCol>
                <a:gridCol w="5501342">
                  <a:extLst>
                    <a:ext uri="{9D8B030D-6E8A-4147-A177-3AD203B41FA5}">
                      <a16:colId xmlns:a16="http://schemas.microsoft.com/office/drawing/2014/main" val="3725382109"/>
                    </a:ext>
                  </a:extLst>
                </a:gridCol>
                <a:gridCol w="928867">
                  <a:extLst>
                    <a:ext uri="{9D8B030D-6E8A-4147-A177-3AD203B41FA5}">
                      <a16:colId xmlns:a16="http://schemas.microsoft.com/office/drawing/2014/main" val="4176291109"/>
                    </a:ext>
                  </a:extLst>
                </a:gridCol>
              </a:tblGrid>
              <a:tr h="7731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3258688"/>
                  </a:ext>
                </a:extLst>
              </a:tr>
              <a:tr h="773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뷰코드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Chat-001-001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275926"/>
                  </a:ext>
                </a:extLst>
              </a:tr>
              <a:tr h="773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뷰제목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채팅화면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109073"/>
                  </a:ext>
                </a:extLst>
              </a:tr>
              <a:tr h="12233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뷰설명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상대방과 </a:t>
                      </a:r>
                      <a:r>
                        <a:rPr lang="ko-KR" altLang="en-US" dirty="0" err="1" smtClean="0"/>
                        <a:t>채팅하는</a:t>
                      </a:r>
                      <a:r>
                        <a:rPr lang="ko-KR" altLang="en-US" dirty="0" smtClean="0"/>
                        <a:t> 화면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대</a:t>
                      </a:r>
                      <a:r>
                        <a:rPr lang="en-US" altLang="ko-KR" baseline="0" dirty="0" smtClean="0"/>
                        <a:t> 1 </a:t>
                      </a:r>
                      <a:r>
                        <a:rPr lang="ko-KR" altLang="en-US" baseline="0" dirty="0" smtClean="0"/>
                        <a:t>채팅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단체 채팅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내장 </a:t>
                      </a:r>
                      <a:r>
                        <a:rPr lang="ko-KR" altLang="en-US" baseline="0" dirty="0" err="1" smtClean="0"/>
                        <a:t>이모티콘</a:t>
                      </a:r>
                      <a:r>
                        <a:rPr lang="ko-KR" altLang="en-US" baseline="0" dirty="0" smtClean="0"/>
                        <a:t> 사용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메시지와 시간 표시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107853"/>
                  </a:ext>
                </a:extLst>
              </a:tr>
              <a:tr h="773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API URL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http://example.com/messenger/main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497150"/>
                  </a:ext>
                </a:extLst>
              </a:tr>
              <a:tr h="773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Request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phone-number, Wi-Fi status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607708"/>
                  </a:ext>
                </a:extLst>
              </a:tr>
              <a:tr h="773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Response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7091214"/>
                  </a:ext>
                </a:extLst>
              </a:tr>
            </a:tbl>
          </a:graphicData>
        </a:graphic>
      </p:graphicFrame>
      <p:pic>
        <p:nvPicPr>
          <p:cNvPr id="2050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7" t="576" r="19885" b="-576"/>
          <a:stretch/>
        </p:blipFill>
        <p:spPr bwMode="auto">
          <a:xfrm>
            <a:off x="623888" y="1257274"/>
            <a:ext cx="2667000" cy="440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2454B"/>
        </a:solidFill>
        <a:ln>
          <a:noFill/>
        </a:ln>
      </a:spPr>
      <a:bodyPr rtlCol="0" anchor="ctr"/>
      <a:lstStyle>
        <a:defPPr algn="ctr">
          <a:defRPr sz="9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</TotalTime>
  <Words>102</Words>
  <Application>Microsoft Office PowerPoint</Application>
  <PresentationFormat>와이드스크린</PresentationFormat>
  <Paragraphs>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HY견고딕</vt:lpstr>
      <vt:lpstr>HY헤드라인M</vt:lpstr>
      <vt:lpstr>돋움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</dc:creator>
  <cp:lastModifiedBy>soto</cp:lastModifiedBy>
  <cp:revision>203</cp:revision>
  <dcterms:created xsi:type="dcterms:W3CDTF">2016-01-20T06:46:03Z</dcterms:created>
  <dcterms:modified xsi:type="dcterms:W3CDTF">2020-07-20T09:03:09Z</dcterms:modified>
</cp:coreProperties>
</file>