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88" r:id="rId5"/>
    <p:sldId id="278" r:id="rId6"/>
    <p:sldId id="289" r:id="rId7"/>
    <p:sldId id="279" r:id="rId8"/>
    <p:sldId id="280" r:id="rId9"/>
    <p:sldId id="281" r:id="rId10"/>
    <p:sldId id="275" r:id="rId11"/>
    <p:sldId id="283" r:id="rId12"/>
    <p:sldId id="284" r:id="rId13"/>
    <p:sldId id="267" r:id="rId14"/>
    <p:sldId id="287" r:id="rId15"/>
    <p:sldId id="285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7FE761A2-35C9-4585-A819-3893C7211365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dirty="0"/>
        </a:p>
      </dgm:t>
    </dgm:pt>
    <dgm:pt modelId="{092CB15C-A370-43DD-960B-0E5BC6BDB2B2}" type="par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35CEE5A-9DDD-4C80-9885-313DB968C725}" type="sib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DA076F4-7C1B-4872-BEE8-3B9E53C1D112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dirty="0"/>
        </a:p>
      </dgm:t>
    </dgm:pt>
    <dgm:pt modelId="{4662859E-574B-48B5-A7A3-05067E8386BF}" type="par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79BCAEB7-A58D-4164-93A9-1F0D8A6F5A81}" type="sib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4" custScaleX="140416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1" presStyleCnt="4" custScaleX="86198">
        <dgm:presLayoutVars>
          <dgm:chMax val="0"/>
          <dgm:chPref val="0"/>
          <dgm:bulletEnabled val="1"/>
        </dgm:presLayoutVars>
      </dgm:prSet>
      <dgm:spPr/>
    </dgm:pt>
    <dgm:pt modelId="{4910F043-2CA9-456C-9AFD-61C4627CA3E7}" type="pres">
      <dgm:prSet presAssocID="{CA84E12E-2473-4AE3-B165-FD8371702FB4}" presName="parTxOnlySpace" presStyleCnt="0"/>
      <dgm:spPr/>
    </dgm:pt>
    <dgm:pt modelId="{9C282165-A752-4629-A1E0-34F5761A5FAD}" type="pres">
      <dgm:prSet presAssocID="{7FE761A2-35C9-4585-A819-3893C7211365}" presName="parTxOnly" presStyleLbl="node1" presStyleIdx="2" presStyleCnt="4" custScaleX="76875">
        <dgm:presLayoutVars>
          <dgm:chMax val="0"/>
          <dgm:chPref val="0"/>
          <dgm:bulletEnabled val="1"/>
        </dgm:presLayoutVars>
      </dgm:prSet>
      <dgm:spPr/>
    </dgm:pt>
    <dgm:pt modelId="{1F2F6A58-2C3B-4052-BA04-22752FE8C6F6}" type="pres">
      <dgm:prSet presAssocID="{335CEE5A-9DDD-4C80-9885-313DB968C725}" presName="parTxOnlySpace" presStyleCnt="0"/>
      <dgm:spPr/>
    </dgm:pt>
    <dgm:pt modelId="{2B11AE35-6310-439C-829C-58F0A90C551A}" type="pres">
      <dgm:prSet presAssocID="{3DA076F4-7C1B-4872-BEE8-3B9E53C1D11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1" destOrd="0" parTransId="{2FAE7014-6526-435F-9145-5CA54AA116F3}" sibTransId="{CA84E12E-2473-4AE3-B165-FD8371702FB4}"/>
    <dgm:cxn modelId="{3BA8AE79-B747-4236-A215-2033DBE33498}" type="presOf" srcId="{7FE761A2-35C9-4585-A819-3893C7211365}" destId="{9C282165-A752-4629-A1E0-34F5761A5FAD}" srcOrd="0" destOrd="0" presId="urn:microsoft.com/office/officeart/2005/8/layout/chevron1"/>
    <dgm:cxn modelId="{16FE7B82-83AC-4252-9C40-EE9F1BD811FE}" srcId="{82DEB07B-0F01-4593-AC9C-8AC7F2621D35}" destId="{3DA076F4-7C1B-4872-BEE8-3B9E53C1D112}" srcOrd="3" destOrd="0" parTransId="{4662859E-574B-48B5-A7A3-05067E8386BF}" sibTransId="{79BCAEB7-A58D-4164-93A9-1F0D8A6F5A81}"/>
    <dgm:cxn modelId="{BEA785A2-20F3-47A6-91AE-1D23D642C703}" srcId="{82DEB07B-0F01-4593-AC9C-8AC7F2621D35}" destId="{7FE761A2-35C9-4585-A819-3893C7211365}" srcOrd="2" destOrd="0" parTransId="{092CB15C-A370-43DD-960B-0E5BC6BDB2B2}" sibTransId="{335CEE5A-9DDD-4C80-9885-313DB968C725}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C8B20CFF-D6C7-4FD6-96EB-33883C8A8421}" type="presOf" srcId="{3DA076F4-7C1B-4872-BEE8-3B9E53C1D112}" destId="{2B11AE35-6310-439C-829C-58F0A90C551A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BC7E8A4B-F2FC-4E88-9C47-88FE6821187C}" type="presParOf" srcId="{25682651-3A47-4960-ABDF-CE8FCE3A634D}" destId="{B4D0E931-47A8-4DC2-8ED4-22815E367F9B}" srcOrd="2" destOrd="0" presId="urn:microsoft.com/office/officeart/2005/8/layout/chevron1"/>
    <dgm:cxn modelId="{0CC3F0AF-5B9C-4006-B1CB-AB38ECE65BED}" type="presParOf" srcId="{25682651-3A47-4960-ABDF-CE8FCE3A634D}" destId="{4910F043-2CA9-456C-9AFD-61C4627CA3E7}" srcOrd="3" destOrd="0" presId="urn:microsoft.com/office/officeart/2005/8/layout/chevron1"/>
    <dgm:cxn modelId="{58EBB38C-2B96-4079-A298-0A551938841D}" type="presParOf" srcId="{25682651-3A47-4960-ABDF-CE8FCE3A634D}" destId="{9C282165-A752-4629-A1E0-34F5761A5FAD}" srcOrd="4" destOrd="0" presId="urn:microsoft.com/office/officeart/2005/8/layout/chevron1"/>
    <dgm:cxn modelId="{804E41F8-10E9-4E0A-83F3-847599DC67D1}" type="presParOf" srcId="{25682651-3A47-4960-ABDF-CE8FCE3A634D}" destId="{1F2F6A58-2C3B-4052-BA04-22752FE8C6F6}" srcOrd="5" destOrd="0" presId="urn:microsoft.com/office/officeart/2005/8/layout/chevron1"/>
    <dgm:cxn modelId="{BAFA335E-5242-45C2-88A6-07734341023D}" type="presParOf" srcId="{25682651-3A47-4960-ABDF-CE8FCE3A634D}" destId="{2B11AE35-6310-439C-829C-58F0A90C551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E06C7C23-D556-4218-83B5-0F3AA3BDBD6F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gm:t>
    </dgm:pt>
    <dgm:pt modelId="{9FC0532D-D431-4186-AE64-0BD5D9DE41E3}" type="par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6374190B-DC83-4944-BFB7-A1CA0E107EDA}" type="sibTrans" cxnId="{6C6D7AB6-5047-47D1-A6D3-93E6AA242A46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3" custScaleX="93641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93CD0280-FD3B-415B-9F77-1F91AAE8DE59}" type="pres">
      <dgm:prSet presAssocID="{E06C7C23-D556-4218-83B5-0F3AA3BDBD6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CF6368-AAC8-46C6-A6B3-794C33DD6B82}" type="pres">
      <dgm:prSet presAssocID="{6374190B-DC83-4944-BFB7-A1CA0E107ED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2" presStyleCnt="3" custScaleX="86198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2" destOrd="0" parTransId="{2FAE7014-6526-435F-9145-5CA54AA116F3}" sibTransId="{CA84E12E-2473-4AE3-B165-FD8371702FB4}"/>
    <dgm:cxn modelId="{589DA053-6E77-4728-A94A-471C8264EA4A}" type="presOf" srcId="{E06C7C23-D556-4218-83B5-0F3AA3BDBD6F}" destId="{93CD0280-FD3B-415B-9F77-1F91AAE8DE59}" srcOrd="0" destOrd="0" presId="urn:microsoft.com/office/officeart/2005/8/layout/chevron1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6C6D7AB6-5047-47D1-A6D3-93E6AA242A46}" srcId="{82DEB07B-0F01-4593-AC9C-8AC7F2621D35}" destId="{E06C7C23-D556-4218-83B5-0F3AA3BDBD6F}" srcOrd="1" destOrd="0" parTransId="{9FC0532D-D431-4186-AE64-0BD5D9DE41E3}" sibTransId="{6374190B-DC83-4944-BFB7-A1CA0E107EDA}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6E381EE8-DF42-4D32-B33D-50B4C948FC10}" type="presParOf" srcId="{25682651-3A47-4960-ABDF-CE8FCE3A634D}" destId="{93CD0280-FD3B-415B-9F77-1F91AAE8DE59}" srcOrd="2" destOrd="0" presId="urn:microsoft.com/office/officeart/2005/8/layout/chevron1"/>
    <dgm:cxn modelId="{8D33EF7E-AB9F-493C-8693-1AA7ED36A0EE}" type="presParOf" srcId="{25682651-3A47-4960-ABDF-CE8FCE3A634D}" destId="{D0CF6368-AAC8-46C6-A6B3-794C33DD6B82}" srcOrd="3" destOrd="0" presId="urn:microsoft.com/office/officeart/2005/8/layout/chevron1"/>
    <dgm:cxn modelId="{BC7E8A4B-F2FC-4E88-9C47-88FE6821187C}" type="presParOf" srcId="{25682651-3A47-4960-ABDF-CE8FCE3A634D}" destId="{B4D0E931-47A8-4DC2-8ED4-22815E367F9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13C77-4376-4C6F-83A8-D1604F2DE9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8CD022-FE12-4378-94DA-5BE07EF4C94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43D3CD93-8590-4636-BA17-38263C61E177}" type="par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8D1DD06-D2FD-461F-970B-D2A76A08BF27}" type="sib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D0B2749-344B-43F3-9D86-5431762D1B7B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</dgm:t>
    </dgm:pt>
    <dgm:pt modelId="{118D8BC6-FE02-4021-BC6C-D99C5ED3B617}" type="par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FD98091C-000C-48CE-8D8F-527E6864A993}" type="sib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61B072E6-8853-4BAE-8844-7607724A3E20}">
      <dgm:prSet phldrT="[텍스트]" custT="1"/>
      <dgm:spPr/>
      <dgm:t>
        <a:bodyPr/>
        <a:lstStyle/>
        <a:p>
          <a:pPr latinLnBrk="1"/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23EC5BC7-E10C-48B6-8898-405594CFD999}" type="par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F400B283-AB81-478E-BFED-48B3F612EDCE}" type="sib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031C230D-A3A3-46D9-8104-BB571884DAA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8040E942-A0F4-4FB9-9D08-E0B3C518314D}" type="par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89BCCA9C-6BDD-4890-9432-7455BA0EA5D8}" type="sib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38120D7B-08D6-42BC-90DA-34765164E342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</dgm:t>
    </dgm:pt>
    <dgm:pt modelId="{539E9A65-1512-4901-9662-2669F8D63EDA}" type="par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D897386D-415D-4CE0-807A-553A8F285DA0}" type="sib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35BF6EC4-9BB4-41E0-8AF8-5964C671A54A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D0D91F3A-3924-48B7-9197-F619D3B0A45D}" type="par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1868AB5F-8B23-4E1C-980E-15FB5A2B92BC}" type="sib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FFCC37FE-8663-428D-B488-240FC43D91C2}" type="pres">
      <dgm:prSet presAssocID="{CAD13C77-4376-4C6F-83A8-D1604F2DE92D}" presName="Name0" presStyleCnt="0">
        <dgm:presLayoutVars>
          <dgm:dir/>
          <dgm:animLvl val="lvl"/>
          <dgm:resizeHandles val="exact"/>
        </dgm:presLayoutVars>
      </dgm:prSet>
      <dgm:spPr/>
    </dgm:pt>
    <dgm:pt modelId="{CD515047-42A8-4236-BFF2-6DE61CFE9A4B}" type="pres">
      <dgm:prSet presAssocID="{0C8CD022-FE12-4378-94DA-5BE07EF4C94F}" presName="composite" presStyleCnt="0"/>
      <dgm:spPr/>
    </dgm:pt>
    <dgm:pt modelId="{DA185DEF-2AC8-4D99-9D99-8B8E97933403}" type="pres">
      <dgm:prSet presAssocID="{0C8CD022-FE12-4378-94DA-5BE07EF4C9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2EB904-7501-47C5-916C-C1E292ACAE02}" type="pres">
      <dgm:prSet presAssocID="{0C8CD022-FE12-4378-94DA-5BE07EF4C94F}" presName="desTx" presStyleLbl="alignAccFollowNode1" presStyleIdx="0" presStyleCnt="2">
        <dgm:presLayoutVars>
          <dgm:bulletEnabled val="1"/>
        </dgm:presLayoutVars>
      </dgm:prSet>
      <dgm:spPr/>
    </dgm:pt>
    <dgm:pt modelId="{A2ABF2A7-7734-409A-BA21-BCED93C74246}" type="pres">
      <dgm:prSet presAssocID="{B8D1DD06-D2FD-461F-970B-D2A76A08BF27}" presName="space" presStyleCnt="0"/>
      <dgm:spPr/>
    </dgm:pt>
    <dgm:pt modelId="{00C3ED60-9535-48D6-B8A5-3A0D782FB2D8}" type="pres">
      <dgm:prSet presAssocID="{031C230D-A3A3-46D9-8104-BB571884DAAF}" presName="composite" presStyleCnt="0"/>
      <dgm:spPr/>
    </dgm:pt>
    <dgm:pt modelId="{3EA3908F-4218-4EAF-B333-6D6C247D9370}" type="pres">
      <dgm:prSet presAssocID="{031C230D-A3A3-46D9-8104-BB571884DA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FF05A7-99E3-4AD3-9077-A42937B4FDDD}" type="pres">
      <dgm:prSet presAssocID="{031C230D-A3A3-46D9-8104-BB571884DA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4F592B-3795-4BEE-9703-3C25D78FA0C5}" type="presOf" srcId="{38120D7B-08D6-42BC-90DA-34765164E342}" destId="{B5FF05A7-99E3-4AD3-9077-A42937B4FDDD}" srcOrd="0" destOrd="0" presId="urn:microsoft.com/office/officeart/2005/8/layout/hList1"/>
    <dgm:cxn modelId="{B851BE44-0626-47BB-B86A-E32B520BCD1D}" srcId="{CAD13C77-4376-4C6F-83A8-D1604F2DE92D}" destId="{031C230D-A3A3-46D9-8104-BB571884DAAF}" srcOrd="1" destOrd="0" parTransId="{8040E942-A0F4-4FB9-9D08-E0B3C518314D}" sibTransId="{89BCCA9C-6BDD-4890-9432-7455BA0EA5D8}"/>
    <dgm:cxn modelId="{0FB10A65-024A-4485-A4F4-356517043A5F}" type="presOf" srcId="{BD0B2749-344B-43F3-9D86-5431762D1B7B}" destId="{E82EB904-7501-47C5-916C-C1E292ACAE02}" srcOrd="0" destOrd="0" presId="urn:microsoft.com/office/officeart/2005/8/layout/hList1"/>
    <dgm:cxn modelId="{748EAE65-4F1A-4281-8065-1F38EEE8BAD6}" srcId="{031C230D-A3A3-46D9-8104-BB571884DAAF}" destId="{38120D7B-08D6-42BC-90DA-34765164E342}" srcOrd="0" destOrd="0" parTransId="{539E9A65-1512-4901-9662-2669F8D63EDA}" sibTransId="{D897386D-415D-4CE0-807A-553A8F285DA0}"/>
    <dgm:cxn modelId="{7211936E-B2D7-4F0F-9855-0B088BEFEDA5}" type="presOf" srcId="{CAD13C77-4376-4C6F-83A8-D1604F2DE92D}" destId="{FFCC37FE-8663-428D-B488-240FC43D91C2}" srcOrd="0" destOrd="0" presId="urn:microsoft.com/office/officeart/2005/8/layout/hList1"/>
    <dgm:cxn modelId="{15950B71-72F7-48C4-9496-13B7EDDE9C17}" srcId="{0C8CD022-FE12-4378-94DA-5BE07EF4C94F}" destId="{BD0B2749-344B-43F3-9D86-5431762D1B7B}" srcOrd="0" destOrd="0" parTransId="{118D8BC6-FE02-4021-BC6C-D99C5ED3B617}" sibTransId="{FD98091C-000C-48CE-8D8F-527E6864A993}"/>
    <dgm:cxn modelId="{19D15CB3-C7C0-4A9A-AD17-9F5FAFE297ED}" srcId="{031C230D-A3A3-46D9-8104-BB571884DAAF}" destId="{35BF6EC4-9BB4-41E0-8AF8-5964C671A54A}" srcOrd="1" destOrd="0" parTransId="{D0D91F3A-3924-48B7-9197-F619D3B0A45D}" sibTransId="{1868AB5F-8B23-4E1C-980E-15FB5A2B92BC}"/>
    <dgm:cxn modelId="{0281D2B7-BB53-4F1D-8525-70B7076C1B4F}" type="presOf" srcId="{61B072E6-8853-4BAE-8844-7607724A3E20}" destId="{E82EB904-7501-47C5-916C-C1E292ACAE02}" srcOrd="0" destOrd="1" presId="urn:microsoft.com/office/officeart/2005/8/layout/hList1"/>
    <dgm:cxn modelId="{F94A96BD-FFC6-4B68-B3DB-F55408A89456}" srcId="{0C8CD022-FE12-4378-94DA-5BE07EF4C94F}" destId="{61B072E6-8853-4BAE-8844-7607724A3E20}" srcOrd="1" destOrd="0" parTransId="{23EC5BC7-E10C-48B6-8898-405594CFD999}" sibTransId="{F400B283-AB81-478E-BFED-48B3F612EDCE}"/>
    <dgm:cxn modelId="{F7B223D0-DF54-4A5B-BD20-B6E4261AA387}" srcId="{CAD13C77-4376-4C6F-83A8-D1604F2DE92D}" destId="{0C8CD022-FE12-4378-94DA-5BE07EF4C94F}" srcOrd="0" destOrd="0" parTransId="{43D3CD93-8590-4636-BA17-38263C61E177}" sibTransId="{B8D1DD06-D2FD-461F-970B-D2A76A08BF27}"/>
    <dgm:cxn modelId="{CF33F6E1-D7F9-48D7-B446-BC5DA0E08E7F}" type="presOf" srcId="{35BF6EC4-9BB4-41E0-8AF8-5964C671A54A}" destId="{B5FF05A7-99E3-4AD3-9077-A42937B4FDDD}" srcOrd="0" destOrd="1" presId="urn:microsoft.com/office/officeart/2005/8/layout/hList1"/>
    <dgm:cxn modelId="{F6EEDCEF-EAC8-4D80-AC86-87B299C7BCB7}" type="presOf" srcId="{031C230D-A3A3-46D9-8104-BB571884DAAF}" destId="{3EA3908F-4218-4EAF-B333-6D6C247D9370}" srcOrd="0" destOrd="0" presId="urn:microsoft.com/office/officeart/2005/8/layout/hList1"/>
    <dgm:cxn modelId="{D84E9BF8-F72E-406B-BC67-90D85D3F2AFA}" type="presOf" srcId="{0C8CD022-FE12-4378-94DA-5BE07EF4C94F}" destId="{DA185DEF-2AC8-4D99-9D99-8B8E97933403}" srcOrd="0" destOrd="0" presId="urn:microsoft.com/office/officeart/2005/8/layout/hList1"/>
    <dgm:cxn modelId="{5C1E9A34-610F-45D5-97A0-52F10334CDC3}" type="presParOf" srcId="{FFCC37FE-8663-428D-B488-240FC43D91C2}" destId="{CD515047-42A8-4236-BFF2-6DE61CFE9A4B}" srcOrd="0" destOrd="0" presId="urn:microsoft.com/office/officeart/2005/8/layout/hList1"/>
    <dgm:cxn modelId="{11506762-1A1A-4D73-B8B9-D19C1946D5CD}" type="presParOf" srcId="{CD515047-42A8-4236-BFF2-6DE61CFE9A4B}" destId="{DA185DEF-2AC8-4D99-9D99-8B8E97933403}" srcOrd="0" destOrd="0" presId="urn:microsoft.com/office/officeart/2005/8/layout/hList1"/>
    <dgm:cxn modelId="{B683AF1A-C0A0-4B6C-A175-8A2AB50161D6}" type="presParOf" srcId="{CD515047-42A8-4236-BFF2-6DE61CFE9A4B}" destId="{E82EB904-7501-47C5-916C-C1E292ACAE02}" srcOrd="1" destOrd="0" presId="urn:microsoft.com/office/officeart/2005/8/layout/hList1"/>
    <dgm:cxn modelId="{13A26870-9A21-465A-ACC8-20B09E2E8BCF}" type="presParOf" srcId="{FFCC37FE-8663-428D-B488-240FC43D91C2}" destId="{A2ABF2A7-7734-409A-BA21-BCED93C74246}" srcOrd="1" destOrd="0" presId="urn:microsoft.com/office/officeart/2005/8/layout/hList1"/>
    <dgm:cxn modelId="{62CAAB9D-A8DA-4198-9E37-0DED17D52671}" type="presParOf" srcId="{FFCC37FE-8663-428D-B488-240FC43D91C2}" destId="{00C3ED60-9535-48D6-B8A5-3A0D782FB2D8}" srcOrd="2" destOrd="0" presId="urn:microsoft.com/office/officeart/2005/8/layout/hList1"/>
    <dgm:cxn modelId="{4F301C2A-A671-4778-A167-C1B3BCD326D4}" type="presParOf" srcId="{00C3ED60-9535-48D6-B8A5-3A0D782FB2D8}" destId="{3EA3908F-4218-4EAF-B333-6D6C247D9370}" srcOrd="0" destOrd="0" presId="urn:microsoft.com/office/officeart/2005/8/layout/hList1"/>
    <dgm:cxn modelId="{539E99F8-6667-4C8D-9A07-B55ADBEFF7EF}" type="presParOf" srcId="{00C3ED60-9535-48D6-B8A5-3A0D782FB2D8}" destId="{B5FF05A7-99E3-4AD3-9077-A42937B4FD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3579" y="1844621"/>
          <a:ext cx="4302887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sz="16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sp:txBody>
      <dsp:txXfrm>
        <a:off x="616456" y="1844621"/>
        <a:ext cx="3077133" cy="1225754"/>
      </dsp:txXfrm>
    </dsp:sp>
    <dsp:sp modelId="{B4D0E931-47A8-4DC2-8ED4-22815E367F9B}">
      <dsp:nvSpPr>
        <dsp:cNvPr id="0" name=""/>
        <dsp:cNvSpPr/>
      </dsp:nvSpPr>
      <dsp:spPr>
        <a:xfrm>
          <a:off x="4000028" y="1844621"/>
          <a:ext cx="2641439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sz="1600" kern="1200" dirty="0"/>
        </a:p>
      </dsp:txBody>
      <dsp:txXfrm>
        <a:off x="4612905" y="1844621"/>
        <a:ext cx="1415685" cy="1225754"/>
      </dsp:txXfrm>
    </dsp:sp>
    <dsp:sp modelId="{9C282165-A752-4629-A1E0-34F5761A5FAD}">
      <dsp:nvSpPr>
        <dsp:cNvPr id="0" name=""/>
        <dsp:cNvSpPr/>
      </dsp:nvSpPr>
      <dsp:spPr>
        <a:xfrm>
          <a:off x="6335029" y="1844621"/>
          <a:ext cx="2355746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 sz="16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sz="1600" kern="1200" dirty="0"/>
        </a:p>
      </dsp:txBody>
      <dsp:txXfrm>
        <a:off x="6947906" y="1844621"/>
        <a:ext cx="1129992" cy="1225754"/>
      </dsp:txXfrm>
    </dsp:sp>
    <dsp:sp modelId="{2B11AE35-6310-439C-829C-58F0A90C551A}">
      <dsp:nvSpPr>
        <dsp:cNvPr id="0" name=""/>
        <dsp:cNvSpPr/>
      </dsp:nvSpPr>
      <dsp:spPr>
        <a:xfrm>
          <a:off x="8384336" y="1844621"/>
          <a:ext cx="3064385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sz="16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sz="1600" kern="1200" dirty="0"/>
        </a:p>
      </dsp:txBody>
      <dsp:txXfrm>
        <a:off x="8997213" y="1844621"/>
        <a:ext cx="1838631" cy="1225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1310" y="1576208"/>
          <a:ext cx="4126245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FamSize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생성</a:t>
          </a:r>
        </a:p>
      </dsp:txBody>
      <dsp:txXfrm>
        <a:off x="882600" y="1576208"/>
        <a:ext cx="2363665" cy="1762580"/>
      </dsp:txXfrm>
    </dsp:sp>
    <dsp:sp modelId="{93CD0280-FD3B-415B-9F77-1F91AAE8DE59}">
      <dsp:nvSpPr>
        <dsp:cNvPr id="0" name=""/>
        <dsp:cNvSpPr/>
      </dsp:nvSpPr>
      <dsp:spPr>
        <a:xfrm>
          <a:off x="3686911" y="1576208"/>
          <a:ext cx="4406452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SibSp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+ Parch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 결합</a:t>
          </a:r>
        </a:p>
      </dsp:txBody>
      <dsp:txXfrm>
        <a:off x="4568201" y="1576208"/>
        <a:ext cx="2643872" cy="1762580"/>
      </dsp:txXfrm>
    </dsp:sp>
    <dsp:sp modelId="{B4D0E931-47A8-4DC2-8ED4-22815E367F9B}">
      <dsp:nvSpPr>
        <dsp:cNvPr id="0" name=""/>
        <dsp:cNvSpPr/>
      </dsp:nvSpPr>
      <dsp:spPr>
        <a:xfrm>
          <a:off x="7652717" y="1576208"/>
          <a:ext cx="3798273" cy="1762580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나 자신포함으로 </a:t>
          </a:r>
          <a:r>
            <a:rPr lang="en-US" altLang="ko-KR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1 </a:t>
          </a:r>
          <a:r>
            <a:rPr lang="ko-KR" altLang="en-US" sz="30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더함</a:t>
          </a:r>
          <a:endParaRPr lang="ko-KR" altLang="en-US" sz="3000" kern="1200" dirty="0"/>
        </a:p>
      </dsp:txBody>
      <dsp:txXfrm>
        <a:off x="8534007" y="1576208"/>
        <a:ext cx="2035693" cy="1762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5DEF-2AC8-4D99-9D99-8B8E97933403}">
      <dsp:nvSpPr>
        <dsp:cNvPr id="0" name=""/>
        <dsp:cNvSpPr/>
      </dsp:nvSpPr>
      <dsp:spPr>
        <a:xfrm>
          <a:off x="47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47" y="36040"/>
        <a:ext cx="4576395" cy="1267200"/>
      </dsp:txXfrm>
    </dsp:sp>
    <dsp:sp modelId="{E82EB904-7501-47C5-916C-C1E292ACAE02}">
      <dsp:nvSpPr>
        <dsp:cNvPr id="0" name=""/>
        <dsp:cNvSpPr/>
      </dsp:nvSpPr>
      <dsp:spPr>
        <a:xfrm>
          <a:off x="47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47" y="1303240"/>
        <a:ext cx="4576395" cy="1932480"/>
      </dsp:txXfrm>
    </dsp:sp>
    <dsp:sp modelId="{3EA3908F-4218-4EAF-B333-6D6C247D9370}">
      <dsp:nvSpPr>
        <dsp:cNvPr id="0" name=""/>
        <dsp:cNvSpPr/>
      </dsp:nvSpPr>
      <dsp:spPr>
        <a:xfrm>
          <a:off x="5217138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5217138" y="36040"/>
        <a:ext cx="4576395" cy="1267200"/>
      </dsp:txXfrm>
    </dsp:sp>
    <dsp:sp modelId="{B5FF05A7-99E3-4AD3-9077-A42937B4FDDD}">
      <dsp:nvSpPr>
        <dsp:cNvPr id="0" name=""/>
        <dsp:cNvSpPr/>
      </dsp:nvSpPr>
      <dsp:spPr>
        <a:xfrm>
          <a:off x="5217138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5217138" y="1303240"/>
        <a:ext cx="4576395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149440"/>
            <a:ext cx="6096000" cy="1409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Titanic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21899" y="358140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326563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315D7-FA4E-4E23-8C0D-B0F471B0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81" y="1943765"/>
            <a:ext cx="5114370" cy="366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0" y="1954917"/>
            <a:ext cx="4871659" cy="3662931"/>
          </a:xfrm>
          <a:prstGeom prst="rect">
            <a:avLst/>
          </a:prstGeom>
          <a:ln w="12700" cap="sq" cmpd="sng">
            <a:noFill/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4D6151-1D8E-470A-9879-148B25160C40}"/>
              </a:ext>
            </a:extLst>
          </p:cNvPr>
          <p:cNvSpPr txBox="1"/>
          <p:nvPr/>
        </p:nvSpPr>
        <p:spPr>
          <a:xfrm>
            <a:off x="2101509" y="3963949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327D8-A850-430F-A4D1-FBBAE648AB7B}"/>
              </a:ext>
            </a:extLst>
          </p:cNvPr>
          <p:cNvSpPr txBox="1"/>
          <p:nvPr/>
        </p:nvSpPr>
        <p:spPr>
          <a:xfrm>
            <a:off x="4194507" y="2747485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68%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30750-DB32-482B-BE61-4548DA9675D6}"/>
              </a:ext>
            </a:extLst>
          </p:cNvPr>
          <p:cNvSpPr txBox="1"/>
          <p:nvPr/>
        </p:nvSpPr>
        <p:spPr>
          <a:xfrm>
            <a:off x="7148165" y="350600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581DD-5D24-4F9F-BF04-8B4F52BDAD8B}"/>
              </a:ext>
            </a:extLst>
          </p:cNvPr>
          <p:cNvSpPr txBox="1"/>
          <p:nvPr/>
        </p:nvSpPr>
        <p:spPr>
          <a:xfrm>
            <a:off x="7719300" y="419848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F9097-191C-4785-B5EC-D2E87A0C425C}"/>
              </a:ext>
            </a:extLst>
          </p:cNvPr>
          <p:cNvSpPr txBox="1"/>
          <p:nvPr/>
        </p:nvSpPr>
        <p:spPr>
          <a:xfrm>
            <a:off x="8325724" y="4344431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6F533-D236-4CFD-9140-1B8BCD55F68F}"/>
              </a:ext>
            </a:extLst>
          </p:cNvPr>
          <p:cNvSpPr txBox="1"/>
          <p:nvPr/>
        </p:nvSpPr>
        <p:spPr>
          <a:xfrm>
            <a:off x="9388067" y="266013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9F53E-A33F-4DD6-A1F8-52039F6774DE}"/>
              </a:ext>
            </a:extLst>
          </p:cNvPr>
          <p:cNvSpPr txBox="1"/>
          <p:nvPr/>
        </p:nvSpPr>
        <p:spPr>
          <a:xfrm>
            <a:off x="9992113" y="282517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B52B0-455C-4760-BA8D-1F4578553416}"/>
              </a:ext>
            </a:extLst>
          </p:cNvPr>
          <p:cNvSpPr txBox="1"/>
          <p:nvPr/>
        </p:nvSpPr>
        <p:spPr>
          <a:xfrm>
            <a:off x="10611087" y="403665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8DC42CB-4A39-4F54-A9D4-50C9B2A2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8" y="1982796"/>
            <a:ext cx="5081813" cy="36222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6F1C06-9B07-4E42-8DC6-838CB26E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9" y="1982797"/>
            <a:ext cx="5081813" cy="3625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D8226-59CF-4EB3-A4D5-E6DA58CB9DF9}"/>
              </a:ext>
            </a:extLst>
          </p:cNvPr>
          <p:cNvSpPr txBox="1"/>
          <p:nvPr/>
        </p:nvSpPr>
        <p:spPr>
          <a:xfrm>
            <a:off x="1822692" y="2917592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63%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FB8C-3892-423F-8F71-EDC83E267E4C}"/>
              </a:ext>
            </a:extLst>
          </p:cNvPr>
          <p:cNvSpPr txBox="1"/>
          <p:nvPr/>
        </p:nvSpPr>
        <p:spPr>
          <a:xfrm>
            <a:off x="3300767" y="364004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68004-054A-4D14-8D14-95E21185F7EB}"/>
              </a:ext>
            </a:extLst>
          </p:cNvPr>
          <p:cNvSpPr txBox="1"/>
          <p:nvPr/>
        </p:nvSpPr>
        <p:spPr>
          <a:xfrm>
            <a:off x="4784107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E5AD-098C-4E71-84BF-389942B002C5}"/>
              </a:ext>
            </a:extLst>
          </p:cNvPr>
          <p:cNvSpPr txBox="1"/>
          <p:nvPr/>
        </p:nvSpPr>
        <p:spPr>
          <a:xfrm>
            <a:off x="7058955" y="353080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1E046-74DB-4F69-AD7B-C6B088F3FE85}"/>
              </a:ext>
            </a:extLst>
          </p:cNvPr>
          <p:cNvSpPr txBox="1"/>
          <p:nvPr/>
        </p:nvSpPr>
        <p:spPr>
          <a:xfrm>
            <a:off x="7663753" y="2710188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13350-FAEC-4E83-971F-82E092D7F52B}"/>
              </a:ext>
            </a:extLst>
          </p:cNvPr>
          <p:cNvSpPr txBox="1"/>
          <p:nvPr/>
        </p:nvSpPr>
        <p:spPr>
          <a:xfrm>
            <a:off x="8511433" y="419744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4B42D-FEE1-415E-BE88-1FFB8F7BE5DB}"/>
              </a:ext>
            </a:extLst>
          </p:cNvPr>
          <p:cNvSpPr txBox="1"/>
          <p:nvPr/>
        </p:nvSpPr>
        <p:spPr>
          <a:xfrm>
            <a:off x="9144234" y="2886496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2E26C-7A3B-4590-B3FE-6BF89AE125F5}"/>
              </a:ext>
            </a:extLst>
          </p:cNvPr>
          <p:cNvSpPr txBox="1"/>
          <p:nvPr/>
        </p:nvSpPr>
        <p:spPr>
          <a:xfrm>
            <a:off x="10043765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731FF-1BE7-4E3C-B9BA-6B0D48C98861}"/>
              </a:ext>
            </a:extLst>
          </p:cNvPr>
          <p:cNvSpPr txBox="1"/>
          <p:nvPr/>
        </p:nvSpPr>
        <p:spPr>
          <a:xfrm>
            <a:off x="10638933" y="404355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38A11-94C9-40C9-9BA1-9D12F667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31" y="1838189"/>
            <a:ext cx="6966675" cy="4644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B4803A-CD26-4E6D-BB36-D196D201A4B4}"/>
              </a:ext>
            </a:extLst>
          </p:cNvPr>
          <p:cNvSpPr txBox="1"/>
          <p:nvPr/>
        </p:nvSpPr>
        <p:spPr>
          <a:xfrm>
            <a:off x="3541295" y="308754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61%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1A4BB-8270-4C2F-9801-4C749435BF18}"/>
              </a:ext>
            </a:extLst>
          </p:cNvPr>
          <p:cNvSpPr txBox="1"/>
          <p:nvPr/>
        </p:nvSpPr>
        <p:spPr>
          <a:xfrm>
            <a:off x="5910635" y="389034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38%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CCCE-20F3-4AEF-8C3D-D06349226CDE}"/>
              </a:ext>
            </a:extLst>
          </p:cNvPr>
          <p:cNvSpPr txBox="1"/>
          <p:nvPr/>
        </p:nvSpPr>
        <p:spPr>
          <a:xfrm>
            <a:off x="6521311" y="375424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4A74F-13F5-444E-930E-9163F70BFF1C}"/>
              </a:ext>
            </a:extLst>
          </p:cNvPr>
          <p:cNvSpPr txBox="1"/>
          <p:nvPr/>
        </p:nvSpPr>
        <p:spPr>
          <a:xfrm>
            <a:off x="7131987" y="3761678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4DCA4-D428-4852-A0B2-B057F3A1734B}"/>
              </a:ext>
            </a:extLst>
          </p:cNvPr>
          <p:cNvSpPr txBox="1"/>
          <p:nvPr/>
        </p:nvSpPr>
        <p:spPr>
          <a:xfrm>
            <a:off x="8221092" y="2658385"/>
            <a:ext cx="7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95DE5-4B8A-4E48-B3D2-4E9FD3C0A184}"/>
              </a:ext>
            </a:extLst>
          </p:cNvPr>
          <p:cNvSpPr txBox="1"/>
          <p:nvPr/>
        </p:nvSpPr>
        <p:spPr>
          <a:xfrm>
            <a:off x="4106291" y="3819808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010D0-F81E-43D1-9352-9186CF1A5CDE}"/>
              </a:ext>
            </a:extLst>
          </p:cNvPr>
          <p:cNvSpPr txBox="1"/>
          <p:nvPr/>
        </p:nvSpPr>
        <p:spPr>
          <a:xfrm>
            <a:off x="4704739" y="398335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39%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95BEE-1D42-488F-AFDE-66D537A89486}"/>
              </a:ext>
            </a:extLst>
          </p:cNvPr>
          <p:cNvSpPr txBox="1"/>
          <p:nvPr/>
        </p:nvSpPr>
        <p:spPr>
          <a:xfrm>
            <a:off x="5310768" y="421111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CECB7-BEC0-4D75-8C3D-9A9D2725D279}"/>
              </a:ext>
            </a:extLst>
          </p:cNvPr>
          <p:cNvSpPr txBox="1"/>
          <p:nvPr/>
        </p:nvSpPr>
        <p:spPr>
          <a:xfrm>
            <a:off x="7781055" y="546040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9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82583"/>
              </p:ext>
            </p:extLst>
          </p:nvPr>
        </p:nvGraphicFramePr>
        <p:xfrm>
          <a:off x="3322386" y="2268731"/>
          <a:ext cx="4902668" cy="333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0.832402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0.815642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394552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Gaussian 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0.805692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Linear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Logistic </a:t>
                      </a:r>
                      <a:r>
                        <a:rPr lang="en-US" altLang="ko-KR" dirty="0" err="1"/>
                        <a:t>Regresion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7746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0.779851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 Nearest 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0.764925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3266631" y="263168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</p:cNvCxnSpPr>
          <p:nvPr/>
        </p:nvCxnSpPr>
        <p:spPr>
          <a:xfrm>
            <a:off x="4513896" y="5979398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073A486C-C36F-41D7-8D6B-80135533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16885"/>
              </p:ext>
            </p:extLst>
          </p:nvPr>
        </p:nvGraphicFramePr>
        <p:xfrm>
          <a:off x="1052763" y="1629393"/>
          <a:ext cx="4902668" cy="29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criterion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gini</a:t>
                      </a:r>
                      <a:r>
                        <a:rPr lang="en-US" altLang="ko-KR" dirty="0"/>
                        <a:t>,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auto, sqrt, log2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4, 5, 6, 7, 8, 9, 10, 15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Min_samples_split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1, 5, 8, 10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938E0-91AF-48B1-A4BF-283E2414FAF0}"/>
              </a:ext>
            </a:extLst>
          </p:cNvPr>
          <p:cNvSpPr/>
          <p:nvPr/>
        </p:nvSpPr>
        <p:spPr>
          <a:xfrm>
            <a:off x="5021948" y="2094577"/>
            <a:ext cx="93348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100D02-CCA1-470F-A546-D0683A562B25}"/>
              </a:ext>
            </a:extLst>
          </p:cNvPr>
          <p:cNvSpPr/>
          <p:nvPr/>
        </p:nvSpPr>
        <p:spPr>
          <a:xfrm>
            <a:off x="5264055" y="247929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CF885C-09E2-47D1-A38F-FFDA66E3A702}"/>
              </a:ext>
            </a:extLst>
          </p:cNvPr>
          <p:cNvSpPr/>
          <p:nvPr/>
        </p:nvSpPr>
        <p:spPr>
          <a:xfrm>
            <a:off x="4782694" y="2888168"/>
            <a:ext cx="604594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71815D-8144-412E-8BF0-37421D236C38}"/>
              </a:ext>
            </a:extLst>
          </p:cNvPr>
          <p:cNvSpPr/>
          <p:nvPr/>
        </p:nvSpPr>
        <p:spPr>
          <a:xfrm>
            <a:off x="5566073" y="3311918"/>
            <a:ext cx="38935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E4027-F628-4187-BD08-CC9ADA802680}"/>
              </a:ext>
            </a:extLst>
          </p:cNvPr>
          <p:cNvSpPr/>
          <p:nvPr/>
        </p:nvSpPr>
        <p:spPr>
          <a:xfrm>
            <a:off x="5012221" y="372451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670375-FA82-45AD-B833-48B3DC668AF1}"/>
              </a:ext>
            </a:extLst>
          </p:cNvPr>
          <p:cNvSpPr/>
          <p:nvPr/>
        </p:nvSpPr>
        <p:spPr>
          <a:xfrm>
            <a:off x="4747387" y="4148259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35F27243-303C-44D4-8F7A-8B5EF3E0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037"/>
              </p:ext>
            </p:extLst>
          </p:nvPr>
        </p:nvGraphicFramePr>
        <p:xfrm>
          <a:off x="4509261" y="5142957"/>
          <a:ext cx="7096996" cy="12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98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3548498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439F1-2B05-4730-969F-632A947820BD}"/>
              </a:ext>
            </a:extLst>
          </p:cNvPr>
          <p:cNvSpPr/>
          <p:nvPr/>
        </p:nvSpPr>
        <p:spPr>
          <a:xfrm>
            <a:off x="10398686" y="5551455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4FC8D0-930C-41B5-8839-E058355992CD}"/>
              </a:ext>
            </a:extLst>
          </p:cNvPr>
          <p:cNvSpPr/>
          <p:nvPr/>
        </p:nvSpPr>
        <p:spPr>
          <a:xfrm>
            <a:off x="8787836" y="5991926"/>
            <a:ext cx="400767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968671" cy="1200329"/>
            <a:chOff x="706906" y="242646"/>
            <a:chExt cx="3955895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922584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61854"/>
              </p:ext>
            </p:extLst>
          </p:nvPr>
        </p:nvGraphicFramePr>
        <p:xfrm>
          <a:off x="666727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0.838365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0.832753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02703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B0F9583-171C-4345-93A0-DE0CFA4C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5754"/>
              </p:ext>
            </p:extLst>
          </p:nvPr>
        </p:nvGraphicFramePr>
        <p:xfrm>
          <a:off x="6653178" y="2720898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Kaggle Submission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Public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0.79904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0.78468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ABF17A-34AC-4599-A0C0-17C41BC23AC0}"/>
              </a:ext>
            </a:extLst>
          </p:cNvPr>
          <p:cNvSpPr/>
          <p:nvPr/>
        </p:nvSpPr>
        <p:spPr>
          <a:xfrm>
            <a:off x="6589154" y="309585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4D891-028F-45AE-96DC-471426C76775}"/>
              </a:ext>
            </a:extLst>
          </p:cNvPr>
          <p:cNvSpPr txBox="1"/>
          <p:nvPr/>
        </p:nvSpPr>
        <p:spPr>
          <a:xfrm>
            <a:off x="1681390" y="2431537"/>
            <a:ext cx="7939668" cy="274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Kaggle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점수로는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SVC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예측점수는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조금 더 높다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티켓 가격과 나이를 </a:t>
            </a: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범주화해주었더니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더 점수가 잘 나왔다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엑셀로 했을 때와 다른 점 변수 추가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63C065-A13A-458D-B335-7F53ADF4E6F9}"/>
              </a:ext>
            </a:extLst>
          </p:cNvPr>
          <p:cNvGrpSpPr/>
          <p:nvPr/>
        </p:nvGrpSpPr>
        <p:grpSpPr>
          <a:xfrm>
            <a:off x="1235562" y="2086501"/>
            <a:ext cx="3215409" cy="3973463"/>
            <a:chOff x="1235562" y="1949285"/>
            <a:chExt cx="3215409" cy="397346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6BD2D9-5807-4D29-8F35-38B349096EA7}"/>
                </a:ext>
              </a:extLst>
            </p:cNvPr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B53119-A77B-4C99-9699-90594F864D04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B5351-3263-4FAE-9EC5-737300DF24D0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999540-D1AE-4795-A0C9-2916EDB9E787}"/>
                </a:ext>
              </a:extLst>
            </p:cNvPr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DA19DA8-6191-48C3-829A-DAA4A64D4B69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8966E6-90EB-47D9-BC79-1F5EF023775D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258936-E3A3-4A68-A983-644433AD34D9}"/>
                </a:ext>
              </a:extLst>
            </p:cNvPr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F0FE9E-B9E4-4572-8D07-44EC92758C65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B14715A-A37F-4216-806B-06CB2E354C5E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1D969B4-D2B8-463E-B7E0-82872EC1E5C8}"/>
                </a:ext>
              </a:extLst>
            </p:cNvPr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10F2-7C8C-4005-976C-D964BD489C77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22A7C7-9993-4E4E-952F-4A8F0795AEDC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78134-5DED-42DB-876B-9D0D49E15A2C}"/>
                </a:ext>
              </a:extLst>
            </p:cNvPr>
            <p:cNvSpPr/>
            <p:nvPr/>
          </p:nvSpPr>
          <p:spPr>
            <a:xfrm>
              <a:off x="1998431" y="2003654"/>
              <a:ext cx="1425390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D5D733-24EB-4EC3-B742-F2A58B38E2A7}"/>
                </a:ext>
              </a:extLst>
            </p:cNvPr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E75320-E2D9-4F3B-8348-31F2F5A0907D}"/>
                </a:ext>
              </a:extLst>
            </p:cNvPr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5F2F07-FCF3-4019-B410-31B94269B326}"/>
                </a:ext>
              </a:extLst>
            </p:cNvPr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1E117A-C1B0-49A1-AB2E-1C210490EADD}"/>
                </a:ext>
              </a:extLst>
            </p:cNvPr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93D630-DE19-48A2-BECA-61E76EAB186E}"/>
                </a:ext>
              </a:extLst>
            </p:cNvPr>
            <p:cNvSpPr/>
            <p:nvPr/>
          </p:nvSpPr>
          <p:spPr>
            <a:xfrm>
              <a:off x="2073397" y="3108995"/>
              <a:ext cx="2002471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전처리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1F052-DE9C-42AC-A1F1-A5D00CE93543}"/>
                </a:ext>
              </a:extLst>
            </p:cNvPr>
            <p:cNvSpPr/>
            <p:nvPr/>
          </p:nvSpPr>
          <p:spPr>
            <a:xfrm>
              <a:off x="2073397" y="4223510"/>
              <a:ext cx="1800493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3787D2-0C13-4440-BAAE-FA34444A8184}"/>
                </a:ext>
              </a:extLst>
            </p:cNvPr>
            <p:cNvSpPr/>
            <p:nvPr/>
          </p:nvSpPr>
          <p:spPr>
            <a:xfrm>
              <a:off x="2073397" y="5328851"/>
              <a:ext cx="2377574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272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72247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38A99-CB30-4D27-86EF-5361EE468A80}"/>
              </a:ext>
            </a:extLst>
          </p:cNvPr>
          <p:cNvSpPr txBox="1"/>
          <p:nvPr/>
        </p:nvSpPr>
        <p:spPr>
          <a:xfrm>
            <a:off x="5255613" y="4448262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608734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526041" cy="1200329"/>
            <a:chOff x="706906" y="242646"/>
            <a:chExt cx="3514691" cy="13285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883338" y="1126950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2063834" y="686326"/>
              <a:ext cx="153265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025410" y="2840759"/>
            <a:ext cx="430487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타이타닉에 탑승한 사람들의 신상정보를 활용하여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승선한 사람들의 생존여부를 예측하는 모델을 생성할</a:t>
            </a: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19CB6A-6DBD-4D0B-90FE-959164CC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94" y="2436541"/>
            <a:ext cx="4876800" cy="31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049E652-BDD4-44A1-B484-6F9D7151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32" y="1848163"/>
            <a:ext cx="9619147" cy="1333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232A9F-CF9C-4DD6-BFCE-35E9772E7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32" y="3498459"/>
            <a:ext cx="2762636" cy="2800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FB0FF-26CA-403C-B1F5-96BFE404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070" y="3429000"/>
            <a:ext cx="6471109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96114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3971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5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D56AF3B-C367-4416-9B15-58C80EB3F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431"/>
              </p:ext>
            </p:extLst>
          </p:nvPr>
        </p:nvGraphicFramePr>
        <p:xfrm>
          <a:off x="1168072" y="1946985"/>
          <a:ext cx="9793581" cy="327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id="{BE2DC550-115A-4590-BF89-D5FF4FB18070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CF1987-0F12-48A7-9255-E888E98EC55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9AA9A4-A0F2-478F-886C-24F963A9FF1A}"/>
              </a:ext>
            </a:extLst>
          </p:cNvPr>
          <p:cNvGrpSpPr/>
          <p:nvPr/>
        </p:nvGrpSpPr>
        <p:grpSpPr>
          <a:xfrm>
            <a:off x="766550" y="204429"/>
            <a:ext cx="3782519" cy="1200329"/>
            <a:chOff x="706906" y="242646"/>
            <a:chExt cx="3770344" cy="1328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860151-81CB-439B-BD42-2B1759C42994}"/>
                </a:ext>
              </a:extLst>
            </p:cNvPr>
            <p:cNvSpPr txBox="1"/>
            <p:nvPr/>
          </p:nvSpPr>
          <p:spPr>
            <a:xfrm>
              <a:off x="2138991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A6A036-028F-4ACF-A930-890AE691A702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31BD28-4EE0-49BF-A6AF-D50083DCA404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83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D9EFC02-09A2-4BCE-8F11-D625C9FB6502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D76E52-B204-4CA5-A098-BC8B013E2CE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E8A004-99A8-4360-A8FD-74000B5132B3}"/>
              </a:ext>
            </a:extLst>
          </p:cNvPr>
          <p:cNvGrpSpPr/>
          <p:nvPr/>
        </p:nvGrpSpPr>
        <p:grpSpPr>
          <a:xfrm>
            <a:off x="766550" y="204429"/>
            <a:ext cx="3782508" cy="1200329"/>
            <a:chOff x="706906" y="242646"/>
            <a:chExt cx="3770330" cy="1328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F1933-1306-4581-A2DF-511FEA86D76D}"/>
                </a:ext>
              </a:extLst>
            </p:cNvPr>
            <p:cNvSpPr txBox="1"/>
            <p:nvPr/>
          </p:nvSpPr>
          <p:spPr>
            <a:xfrm>
              <a:off x="2138981" y="1126950"/>
              <a:ext cx="2338255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247C5E-AFF3-4806-979C-1DCDC9DEC151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0910D8-03BA-4C9A-A734-3AB71D5EF4D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B99276-01CF-443D-9873-3AAEF959DAE8}"/>
              </a:ext>
            </a:extLst>
          </p:cNvPr>
          <p:cNvSpPr/>
          <p:nvPr/>
        </p:nvSpPr>
        <p:spPr>
          <a:xfrm>
            <a:off x="1739133" y="2700372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Cabin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873103-39A3-4DDD-B02A-E28C7372177D}"/>
              </a:ext>
            </a:extLst>
          </p:cNvPr>
          <p:cNvSpPr/>
          <p:nvPr/>
        </p:nvSpPr>
        <p:spPr>
          <a:xfrm>
            <a:off x="7576034" y="2700371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Ticket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</a:p>
        </p:txBody>
      </p:sp>
    </p:spTree>
    <p:extLst>
      <p:ext uri="{BB962C8B-B14F-4D97-AF65-F5344CB8AC3E}">
        <p14:creationId xmlns:p14="http://schemas.microsoft.com/office/powerpoint/2010/main" val="32147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" y="2436004"/>
            <a:ext cx="1687632" cy="4009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86A51-85FD-4F5F-84A3-80433E76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6" y="2436009"/>
            <a:ext cx="1503448" cy="40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95F60A6-1FB3-4AFA-B3F7-5633BD6CBAD0}"/>
              </a:ext>
            </a:extLst>
          </p:cNvPr>
          <p:cNvSpPr/>
          <p:nvPr/>
        </p:nvSpPr>
        <p:spPr>
          <a:xfrm>
            <a:off x="2383187" y="4223132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608529-0F5E-4E37-A8DF-A3751CFBE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82437"/>
            <a:ext cx="3223378" cy="345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E55F1-243C-4CE3-A251-58226098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75" y="2582437"/>
            <a:ext cx="3223378" cy="371676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B90BED-67AF-4C47-99BE-30B087ADEB9E}"/>
              </a:ext>
            </a:extLst>
          </p:cNvPr>
          <p:cNvSpPr/>
          <p:nvPr/>
        </p:nvSpPr>
        <p:spPr>
          <a:xfrm>
            <a:off x="8170926" y="4076699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B910EE28-65F9-4DD1-957C-9DE169796D06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1FC9C-88A6-4631-AC50-E87CD84F46E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286C59-D8EC-489A-A845-DE4B764A956A}"/>
              </a:ext>
            </a:extLst>
          </p:cNvPr>
          <p:cNvGrpSpPr/>
          <p:nvPr/>
        </p:nvGrpSpPr>
        <p:grpSpPr>
          <a:xfrm>
            <a:off x="766550" y="204429"/>
            <a:ext cx="3773216" cy="1200329"/>
            <a:chOff x="706906" y="242646"/>
            <a:chExt cx="3761068" cy="13285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5CB95-4E65-43EA-AD87-1CAC49FF1E0A}"/>
                </a:ext>
              </a:extLst>
            </p:cNvPr>
            <p:cNvSpPr txBox="1"/>
            <p:nvPr/>
          </p:nvSpPr>
          <p:spPr>
            <a:xfrm>
              <a:off x="2129718" y="1126950"/>
              <a:ext cx="2338256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BC17B7-D117-4B17-81DE-FD429ECD23D8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0F3EB3-33F8-4B7D-B4B8-52A9069C8DE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46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436</Words>
  <Application>Microsoft Office PowerPoint</Application>
  <PresentationFormat>와이드스크린</PresentationFormat>
  <Paragraphs>160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54</cp:revision>
  <dcterms:created xsi:type="dcterms:W3CDTF">2020-02-14T03:17:50Z</dcterms:created>
  <dcterms:modified xsi:type="dcterms:W3CDTF">2020-03-17T02:00:43Z</dcterms:modified>
</cp:coreProperties>
</file>