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26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850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1063685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데이터에서 가장 자주 등장하는 값 혹은 값들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여러 값들의 최다 빈도수가 같을 경우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algn="just"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endParaRPr lang="en-US" altLang="ko-KR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확률값과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결과값의 곱의 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ex)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회사 참석자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만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원짜리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,80%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어떤것도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가입하지 않음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참석자들의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22,500 EV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=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(0.05)(300)+(0.15)(50)+(800)(0) = 22.5</a:t>
            </a: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주요 개념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범주형 데이터는 보통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비울로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요약할 수 있고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막대도표를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사용해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시각화한다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범주란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번혀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다른 집합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사과와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오렌시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혹은 남자와 여자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정도를 나타내는 요인변수의 수준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낮은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높음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혹은 구간별로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나뉜수치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데이터 같은 것들을 의미한다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기댁값은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어떤 값과 그 값이 일어날 확률을 서로 곱해서 더한 값을 의미한다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주로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요인별수의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수준을 요약하는데 사용한다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1.7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C4CB7E-FFEF-443A-BA0A-1B5E4C77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796" y="1779628"/>
            <a:ext cx="3003570" cy="1276128"/>
          </a:xfrm>
          <a:prstGeom prst="rect">
            <a:avLst/>
          </a:prstGeom>
        </p:spPr>
      </p:pic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양의 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값도 증가할 경우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음의 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값이 증가하면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값은 감소할 경우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피어슨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상관계수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수치적 변수들 간에 어떤 관계가 있는지를 나타내기 위해 사용되는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측정량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(-1~+1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까지의 범위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lnSpc>
                <a:spcPct val="150000"/>
              </a:lnSpc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상관행렬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행과 열이 변수들을 의미하는 표를 말하며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각셀은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그 행과 열에 해당하는 변수들 간의 상관관계를 의미함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69A6F5-116D-4FA7-90B6-8BB42C381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98" y="4196351"/>
            <a:ext cx="9412013" cy="2404612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0326F2EC-34ED-4386-B69C-F7F37346C962}"/>
              </a:ext>
            </a:extLst>
          </p:cNvPr>
          <p:cNvSpPr/>
          <p:nvPr/>
        </p:nvSpPr>
        <p:spPr>
          <a:xfrm>
            <a:off x="8363919" y="2261350"/>
            <a:ext cx="1012795" cy="319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/>
              <p:nvPr/>
            </p:nvSpPr>
            <p:spPr>
              <a:xfrm>
                <a:off x="2284354" y="2106137"/>
                <a:ext cx="4625885" cy="949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ko-KR" altLang="en-US" sz="24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ko-KR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ko-KR" altLang="en-US" sz="2400" i="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sz="240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ko-KR" altLang="en-US" sz="2400" i="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ko-KR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9EF07-1411-4800-901F-43DBDCF68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54" y="2106137"/>
                <a:ext cx="4625885" cy="9496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산점도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x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축과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축이 서로 다른 두 개의 변수를 나타내는 도표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CAEC68-D453-4524-9F4A-0AE7D7D9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528" y="3505323"/>
            <a:ext cx="3704442" cy="30609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C540483-0543-48D3-B851-D7B804F26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908" y="782178"/>
            <a:ext cx="2859523" cy="26366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DB16E43-421C-42D2-B6BA-F1AED5C38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54" y="3664601"/>
            <a:ext cx="5677692" cy="381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6EE73F-7890-443E-B8A8-50BCC61C3DAE}"/>
              </a:ext>
            </a:extLst>
          </p:cNvPr>
          <p:cNvSpPr txBox="1"/>
          <p:nvPr/>
        </p:nvSpPr>
        <p:spPr>
          <a:xfrm>
            <a:off x="292963" y="4332303"/>
            <a:ext cx="3258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특잇값에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로버스트한</a:t>
            </a:r>
            <a:r>
              <a:rPr lang="ko-KR" altLang="en-US" sz="1600" dirty="0"/>
              <a:t> 상관관계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2B0EE1-A00B-49B2-B85C-A5BCB374E191}"/>
              </a:ext>
            </a:extLst>
          </p:cNvPr>
          <p:cNvSpPr/>
          <p:nvPr/>
        </p:nvSpPr>
        <p:spPr>
          <a:xfrm>
            <a:off x="1067340" y="3631355"/>
            <a:ext cx="928120" cy="248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22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134</Words>
  <Application>Microsoft Office PowerPoint</Application>
  <PresentationFormat>A4 용지(210x297mm)</PresentationFormat>
  <Paragraphs>34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18</cp:revision>
  <dcterms:created xsi:type="dcterms:W3CDTF">2018-12-13T08:26:30Z</dcterms:created>
  <dcterms:modified xsi:type="dcterms:W3CDTF">2020-04-27T08:04:11Z</dcterms:modified>
</cp:coreProperties>
</file>