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238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ktword.co.kr/word/abbr_view.php?m_temp1=870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blog.naver.com/PostView.nhn?blogId=mykepzzang&amp;logNo=220840724901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2.10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푸아송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분포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지수분포</a:t>
            </a:r>
            <a:endParaRPr lang="en-US" altLang="ko-KR" sz="1600" dirty="0"/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푸아송</a:t>
            </a:r>
            <a:r>
              <a:rPr lang="ko-KR" altLang="en-US" sz="1600" b="1" dirty="0"/>
              <a:t> 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단위시간</a:t>
            </a:r>
            <a:r>
              <a:rPr lang="en-US" altLang="ko-KR" dirty="0"/>
              <a:t>, </a:t>
            </a:r>
            <a:r>
              <a:rPr lang="ko-KR" altLang="en-US" dirty="0"/>
              <a:t>단위 공간에 어떤 사건이 몇 번 발생할 것인가를 표현하는 이산확률분포</a:t>
            </a:r>
            <a:endParaRPr lang="en-US" altLang="ko-KR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US" altLang="ko-KR" sz="1600" dirty="0"/>
              <a:t>…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altLang="ko-KR" sz="1600" dirty="0"/>
              <a:t>Ex)</a:t>
            </a:r>
            <a:r>
              <a:rPr lang="ko-KR" altLang="en-US" sz="1600" dirty="0"/>
              <a:t> 한 주에 고장 나는 횟수의 평균값이 </a:t>
            </a:r>
            <a:r>
              <a:rPr lang="en-US" altLang="ko-KR" sz="1600" dirty="0"/>
              <a:t>3.4</a:t>
            </a:r>
            <a:r>
              <a:rPr lang="ko-KR" altLang="en-US" sz="1600" dirty="0"/>
              <a:t>인 팝콘 기계가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기계가 </a:t>
            </a:r>
            <a:r>
              <a:rPr lang="en-US" altLang="ko-KR" sz="1600" dirty="0"/>
              <a:t>3</a:t>
            </a:r>
            <a:r>
              <a:rPr lang="ko-KR" altLang="en-US" sz="1600" dirty="0"/>
              <a:t>번 고장 날 확률</a:t>
            </a:r>
            <a:r>
              <a:rPr lang="en-US" altLang="ko-KR" sz="1600" dirty="0"/>
              <a:t>?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sz="2000" b="1" dirty="0"/>
              <a:t>Python code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r>
              <a:rPr lang="en-US" altLang="ko-KR" sz="1600" dirty="0" err="1"/>
              <a:t>np.random.poisson</a:t>
            </a:r>
            <a:r>
              <a:rPr lang="en-US" altLang="ko-KR" sz="1600" dirty="0"/>
              <a:t>(lam=5, size=10000)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3"/>
              </a:rPr>
              <a:t>http://www.ktword.co.kr/word/abbr_view.php?m_temp1=870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4"/>
              </a:rPr>
              <a:t>http://blog.naver.com/PostView.nhn?blogId=mykepzzang&amp;logNo=220840724901</a:t>
            </a:r>
            <a:endParaRPr lang="en-US" altLang="ko-KR" sz="11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2254EF-0C6E-46BF-A02A-EA8C4702C18E}"/>
              </a:ext>
            </a:extLst>
          </p:cNvPr>
          <p:cNvGrpSpPr/>
          <p:nvPr/>
        </p:nvGrpSpPr>
        <p:grpSpPr>
          <a:xfrm>
            <a:off x="763832" y="2048006"/>
            <a:ext cx="4320046" cy="569580"/>
            <a:chOff x="4465529" y="2974931"/>
            <a:chExt cx="4320046" cy="56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/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/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]=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06" t="-2222" r="-470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/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08" r="-3608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/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/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−3.4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3.4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/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ko-KR" altLang="en-US" sz="2400" i="0">
                                <a:latin typeface="Cambria Math" panose="02040503050406030204" pitchFamily="18" charset="0"/>
                              </a:rPr>
                              <m:t>−3.4</m:t>
                            </m:r>
                          </m:sup>
                        </m:sSup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×39.304</m:t>
                        </m:r>
                      </m:num>
                      <m:den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0.033 x 6.55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0.216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blipFill>
                <a:blip r:embed="rId10"/>
                <a:stretch>
                  <a:fillRect l="-1818" b="-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및 부트스트랩 순열검정</a:t>
            </a:r>
            <a:endParaRPr lang="en-US" altLang="ko-KR" b="1" dirty="0"/>
          </a:p>
          <a:p>
            <a:r>
              <a:rPr lang="ko-KR" altLang="en-US" b="1" dirty="0"/>
              <a:t>순열검정</a:t>
            </a:r>
            <a:r>
              <a:rPr lang="en-US" altLang="ko-KR" b="1" dirty="0"/>
              <a:t>(</a:t>
            </a:r>
            <a:r>
              <a:rPr lang="ko-KR" altLang="en-US" b="1" dirty="0" err="1"/>
              <a:t>임의순열검정</a:t>
            </a:r>
            <a:r>
              <a:rPr lang="en-US" altLang="ko-KR" b="1" dirty="0"/>
              <a:t>, </a:t>
            </a:r>
            <a:r>
              <a:rPr lang="ko-KR" altLang="en-US" b="1" dirty="0"/>
              <a:t>임의화 검정</a:t>
            </a:r>
            <a:r>
              <a:rPr lang="en-US" altLang="ko-KR" b="1" dirty="0"/>
              <a:t>)</a:t>
            </a:r>
            <a:endParaRPr lang="ko-KR" altLang="en-US" b="1" dirty="0"/>
          </a:p>
          <a:p>
            <a:r>
              <a:rPr lang="ko-KR" altLang="en-US" dirty="0"/>
              <a:t>앞서 살펴본 랜덤 </a:t>
            </a:r>
            <a:r>
              <a:rPr lang="ko-KR" altLang="en-US" dirty="0" err="1"/>
              <a:t>셔플링</a:t>
            </a:r>
            <a:r>
              <a:rPr lang="ko-KR" altLang="en-US" dirty="0"/>
              <a:t> 절차를 </a:t>
            </a:r>
            <a:r>
              <a:rPr lang="ko-KR" altLang="en-US" dirty="0" err="1"/>
              <a:t>임의순열검정</a:t>
            </a:r>
            <a:r>
              <a:rPr lang="ko-KR" altLang="en-US" dirty="0"/>
              <a:t> </a:t>
            </a:r>
            <a:r>
              <a:rPr lang="en-US" altLang="ko-KR" dirty="0"/>
              <a:t>(Random Permutation Test) </a:t>
            </a:r>
            <a:r>
              <a:rPr lang="ko-KR" altLang="en-US" dirty="0"/>
              <a:t>또는 </a:t>
            </a:r>
            <a:r>
              <a:rPr lang="ko-KR" altLang="en-US" dirty="0" err="1"/>
              <a:t>임의화검정</a:t>
            </a:r>
            <a:r>
              <a:rPr lang="ko-KR" altLang="en-US" dirty="0"/>
              <a:t> </a:t>
            </a:r>
            <a:r>
              <a:rPr lang="en-US" altLang="ko-KR" dirty="0"/>
              <a:t>(Randomization Test)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  <a:r>
              <a:rPr lang="ko-KR" altLang="en-US" dirty="0"/>
              <a:t>이외에도 몇 가지 변종이 있다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ko-KR" altLang="en-US" b="1" dirty="0" err="1"/>
              <a:t>전체순열검정</a:t>
            </a:r>
            <a:r>
              <a:rPr lang="ko-KR" altLang="en-US" dirty="0"/>
              <a:t> </a:t>
            </a:r>
            <a:r>
              <a:rPr lang="en-US" altLang="ko-KR" dirty="0"/>
              <a:t>(exhaustive permutation test)</a:t>
            </a:r>
          </a:p>
          <a:p>
            <a:pPr lvl="1"/>
            <a:r>
              <a:rPr lang="ko-KR" altLang="en-US" dirty="0"/>
              <a:t>데이터를 무작위로 섞는 대신 실제로 발생할 수 있는 모든 가능한 조합을 찾는다</a:t>
            </a:r>
          </a:p>
          <a:p>
            <a:pPr lvl="1"/>
            <a:r>
              <a:rPr lang="ko-KR" altLang="en-US" dirty="0"/>
              <a:t>샘플 크기가 비교적 작을 때만 실용적이다</a:t>
            </a:r>
          </a:p>
          <a:p>
            <a:pPr lvl="1"/>
            <a:r>
              <a:rPr lang="ko-KR" altLang="en-US" dirty="0" err="1"/>
              <a:t>임의순열검정의</a:t>
            </a:r>
            <a:r>
              <a:rPr lang="ko-KR" altLang="en-US" dirty="0"/>
              <a:t> 결과는 </a:t>
            </a:r>
            <a:r>
              <a:rPr lang="ko-KR" altLang="en-US" dirty="0" err="1"/>
              <a:t>셔플링을</a:t>
            </a:r>
            <a:r>
              <a:rPr lang="ko-KR" altLang="en-US" dirty="0"/>
              <a:t> 많이 반복할수록 </a:t>
            </a:r>
            <a:r>
              <a:rPr lang="ko-KR" altLang="en-US" dirty="0" err="1"/>
              <a:t>전체순열검정의</a:t>
            </a:r>
            <a:r>
              <a:rPr lang="ko-KR" altLang="en-US" dirty="0"/>
              <a:t> 결과와 </a:t>
            </a:r>
            <a:r>
              <a:rPr lang="ko-KR" altLang="en-US" dirty="0" err="1"/>
              <a:t>비슷해진다</a:t>
            </a:r>
            <a:endParaRPr lang="ko-KR" altLang="en-US" dirty="0"/>
          </a:p>
          <a:p>
            <a:pPr lvl="1"/>
            <a:r>
              <a:rPr lang="ko-KR" altLang="en-US" i="1" dirty="0" err="1"/>
              <a:t>유의미하다</a:t>
            </a:r>
            <a:r>
              <a:rPr lang="ko-KR" altLang="en-US" dirty="0" err="1"/>
              <a:t>같은</a:t>
            </a:r>
            <a:r>
              <a:rPr lang="ko-KR" altLang="en-US" dirty="0"/>
              <a:t> 애매한 결론이 아닌 더 정확한 결론을 보장하기 때문에 정확검정 </a:t>
            </a:r>
            <a:r>
              <a:rPr lang="en-US" altLang="ko-KR" dirty="0"/>
              <a:t>(exact test) </a:t>
            </a:r>
            <a:r>
              <a:rPr lang="ko-KR" altLang="en-US" dirty="0"/>
              <a:t>라고도 한다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b="1" dirty="0"/>
              <a:t>부트스트랩 순열검정</a:t>
            </a:r>
            <a:r>
              <a:rPr lang="ko-KR" altLang="en-US" dirty="0"/>
              <a:t> </a:t>
            </a:r>
            <a:r>
              <a:rPr lang="en-US" altLang="ko-KR" dirty="0"/>
              <a:t>(bootstrap permutation test)</a:t>
            </a:r>
          </a:p>
          <a:p>
            <a:pPr lvl="1"/>
            <a:r>
              <a:rPr lang="ko-KR" altLang="en-US" dirty="0"/>
              <a:t>추출하는 과정을 </a:t>
            </a:r>
            <a:r>
              <a:rPr lang="ko-KR" altLang="en-US" b="1" dirty="0"/>
              <a:t>복원추출로 진행</a:t>
            </a:r>
            <a:r>
              <a:rPr lang="ko-KR" altLang="en-US" dirty="0"/>
              <a:t> 한다</a:t>
            </a:r>
          </a:p>
          <a:p>
            <a:r>
              <a:rPr lang="ko-KR" altLang="en-US" b="1" dirty="0"/>
              <a:t>순열검정의 장점</a:t>
            </a:r>
          </a:p>
          <a:p>
            <a:r>
              <a:rPr lang="ko-KR" altLang="en-US" dirty="0"/>
              <a:t>상대적으로 코딩하고</a:t>
            </a:r>
            <a:r>
              <a:rPr lang="en-US" altLang="ko-KR" dirty="0"/>
              <a:t>, </a:t>
            </a:r>
            <a:r>
              <a:rPr lang="ko-KR" altLang="en-US" dirty="0"/>
              <a:t>해석하고</a:t>
            </a:r>
            <a:r>
              <a:rPr lang="en-US" altLang="ko-KR" dirty="0"/>
              <a:t>, </a:t>
            </a:r>
            <a:r>
              <a:rPr lang="ko-KR" altLang="en-US" dirty="0"/>
              <a:t>설명하기 쉽다</a:t>
            </a:r>
          </a:p>
          <a:p>
            <a:r>
              <a:rPr lang="ko-KR" altLang="en-US" dirty="0"/>
              <a:t>데이터의 형태가 다양해도 된다</a:t>
            </a:r>
          </a:p>
          <a:p>
            <a:r>
              <a:rPr lang="ko-KR" altLang="en-US" dirty="0"/>
              <a:t>샘플 크기가 다양해도 된다</a:t>
            </a:r>
          </a:p>
          <a:p>
            <a:r>
              <a:rPr lang="ko-KR" altLang="en-US" dirty="0"/>
              <a:t>데이터가 정규분포를 따를 필요도 없다</a:t>
            </a: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276</Words>
  <Application>Microsoft Office PowerPoint</Application>
  <PresentationFormat>A4 용지(210x297mm)</PresentationFormat>
  <Paragraphs>50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83</cp:revision>
  <dcterms:created xsi:type="dcterms:W3CDTF">2018-12-13T08:26:30Z</dcterms:created>
  <dcterms:modified xsi:type="dcterms:W3CDTF">2020-05-18T13:18:03Z</dcterms:modified>
</cp:coreProperties>
</file>