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7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170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ing.tistory.com/6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obarkbar.tistory.com/13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chris-song/6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https://seing.tistory.com/65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https://soobarkbar.tistory.com/135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32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https://brunch.co.kr/@chris-song/66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1ADA7-92B1-475C-A33F-30834ECB4878}"/>
              </a:ext>
            </a:extLst>
          </p:cNvPr>
          <p:cNvSpPr txBox="1"/>
          <p:nvPr/>
        </p:nvSpPr>
        <p:spPr>
          <a:xfrm>
            <a:off x="0" y="1235676"/>
            <a:ext cx="9906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멀티암드밴딧</a:t>
            </a:r>
            <a:endParaRPr lang="en-US" altLang="ko-KR" sz="18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b="1" dirty="0"/>
              <a:t>탐색</a:t>
            </a:r>
            <a:r>
              <a:rPr lang="en-US" altLang="ko-KR" sz="2000" b="1" dirty="0"/>
              <a:t>(Exploration)</a:t>
            </a:r>
            <a:r>
              <a:rPr lang="ko-KR" altLang="en-US" sz="2000" b="1" dirty="0"/>
              <a:t>과 활용</a:t>
            </a:r>
            <a:r>
              <a:rPr lang="en-US" altLang="ko-KR" sz="2000" b="1" dirty="0"/>
              <a:t>(Exploitation)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2000" b="1" dirty="0"/>
              <a:t>Greedy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7D10E5-91C1-420C-99CF-6F9A4DBFD27F}"/>
              </a:ext>
            </a:extLst>
          </p:cNvPr>
          <p:cNvSpPr/>
          <p:nvPr/>
        </p:nvSpPr>
        <p:spPr>
          <a:xfrm>
            <a:off x="278116" y="1784096"/>
            <a:ext cx="9082217" cy="716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>
                <a:solidFill>
                  <a:schemeClr val="tx1"/>
                </a:solidFill>
              </a:rPr>
              <a:t>카지노에서 어떤 슬롯머신에 투자를 해야 이익을 최대화할 수 있을지에 대한 문제를 풀기 위해 만들어진 알고리즘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407526-AA79-4AEF-A63C-4EB556899F3B}"/>
              </a:ext>
            </a:extLst>
          </p:cNvPr>
          <p:cNvSpPr/>
          <p:nvPr/>
        </p:nvSpPr>
        <p:spPr>
          <a:xfrm>
            <a:off x="278116" y="5112303"/>
            <a:ext cx="9082217" cy="10585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간단하게 모든 슬롯머신을 한 번씩 플레이한 후 가장 </a:t>
            </a:r>
            <a:r>
              <a:rPr lang="en-US" altLang="ko-KR" sz="1800" b="1" dirty="0">
                <a:solidFill>
                  <a:schemeClr val="tx1"/>
                </a:solidFill>
              </a:rPr>
              <a:t>reward(</a:t>
            </a:r>
            <a:r>
              <a:rPr lang="ko-KR" altLang="en-US" sz="1800" b="1" dirty="0">
                <a:solidFill>
                  <a:schemeClr val="tx1"/>
                </a:solidFill>
              </a:rPr>
              <a:t>보상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</a:rPr>
              <a:t>가 높았던 슬롯머신을 골라서 올인하는 방법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탐색이 충분하지 않았다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이를 보안하는 알고리즘 </a:t>
            </a:r>
            <a:r>
              <a:rPr lang="en-US" altLang="ko-KR" sz="1800" b="1" dirty="0">
                <a:solidFill>
                  <a:schemeClr val="tx1"/>
                </a:solidFill>
              </a:rPr>
              <a:t>epsilon-greedy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0BB02-9E7E-4EB5-B14E-C45C5979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11" y="4435935"/>
            <a:ext cx="3718858" cy="218524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0A8441-26F6-435D-88F1-1957D9614FE2}"/>
              </a:ext>
            </a:extLst>
          </p:cNvPr>
          <p:cNvSpPr/>
          <p:nvPr/>
        </p:nvSpPr>
        <p:spPr>
          <a:xfrm>
            <a:off x="278116" y="3257147"/>
            <a:ext cx="9082217" cy="10585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이미 알고 있는 최적의 방안을 얻었음에도 어느 정도 틀릴 수 있다는 여지를 두고 계속해서 실험하는 것을 </a:t>
            </a:r>
            <a:r>
              <a:rPr lang="en-US" altLang="ko-KR" sz="1800" b="1" dirty="0">
                <a:solidFill>
                  <a:schemeClr val="tx1"/>
                </a:solidFill>
              </a:rPr>
              <a:t>Exploration</a:t>
            </a:r>
            <a:r>
              <a:rPr lang="ko-KR" altLang="en-US" sz="1800" b="1" dirty="0">
                <a:solidFill>
                  <a:schemeClr val="tx1"/>
                </a:solidFill>
              </a:rPr>
              <a:t>이라고 합니다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반면에 최적의 방안을 얻고나서 이를 계속 채택하여 최대의 이익을 창출하는 것을 </a:t>
            </a:r>
            <a:r>
              <a:rPr lang="en-US" altLang="ko-KR" sz="1800" b="1" dirty="0">
                <a:solidFill>
                  <a:schemeClr val="tx1"/>
                </a:solidFill>
              </a:rPr>
              <a:t>Exploitation</a:t>
            </a:r>
            <a:r>
              <a:rPr lang="ko-KR" altLang="en-US" sz="1800" b="1" dirty="0">
                <a:solidFill>
                  <a:schemeClr val="tx1"/>
                </a:solidFill>
              </a:rPr>
              <a:t>이라고 합니다</a:t>
            </a:r>
            <a:r>
              <a:rPr lang="en-US" altLang="ko-KR" sz="1800" b="1" dirty="0">
                <a:solidFill>
                  <a:schemeClr val="tx1"/>
                </a:solidFill>
              </a:rPr>
              <a:t>. 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5479A-2C7D-4B18-969B-101D3B8FDE71}"/>
              </a:ext>
            </a:extLst>
          </p:cNvPr>
          <p:cNvSpPr txBox="1"/>
          <p:nvPr/>
        </p:nvSpPr>
        <p:spPr>
          <a:xfrm>
            <a:off x="0" y="939113"/>
            <a:ext cx="990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Epsilon-greedy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UCB(Upper-Confidence-Bound)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F3B999-2E36-4F48-865A-4AFA87A949F0}"/>
              </a:ext>
            </a:extLst>
          </p:cNvPr>
          <p:cNvSpPr/>
          <p:nvPr/>
        </p:nvSpPr>
        <p:spPr>
          <a:xfrm>
            <a:off x="185351" y="1458096"/>
            <a:ext cx="9082217" cy="716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800" b="1" dirty="0">
                <a:solidFill>
                  <a:schemeClr val="tx1"/>
                </a:solidFill>
              </a:rPr>
              <a:t>greedy</a:t>
            </a:r>
            <a:r>
              <a:rPr lang="ko-KR" altLang="en-US" sz="1800" b="1" dirty="0">
                <a:solidFill>
                  <a:schemeClr val="tx1"/>
                </a:solidFill>
              </a:rPr>
              <a:t>에 좋은 거 선택 후 나머지는 랜덤으로 선택하지만 꼭 랜덤이어야 하는가</a:t>
            </a:r>
            <a:r>
              <a:rPr lang="en-US" altLang="ko-KR" sz="1800" b="1" dirty="0">
                <a:solidFill>
                  <a:schemeClr val="tx1"/>
                </a:solidFill>
              </a:rPr>
              <a:t>? </a:t>
            </a:r>
            <a:r>
              <a:rPr lang="ko-KR" altLang="en-US" sz="1800" b="1" dirty="0">
                <a:solidFill>
                  <a:schemeClr val="tx1"/>
                </a:solidFill>
              </a:rPr>
              <a:t>랜덤 한 탐색으로 최적 결과값과 멀어질 수 있다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5B808-E515-4952-8D91-A9ED846C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29" y="2270352"/>
            <a:ext cx="3110604" cy="1884924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1EA91-A2CA-4017-AF66-B514DE5EC361}"/>
              </a:ext>
            </a:extLst>
          </p:cNvPr>
          <p:cNvSpPr/>
          <p:nvPr/>
        </p:nvSpPr>
        <p:spPr>
          <a:xfrm>
            <a:off x="278116" y="4683212"/>
            <a:ext cx="9082217" cy="10832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더 탐색한다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가능성 혹은 불확실성을 본다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가능성 혹은 불확실성은 </a:t>
            </a:r>
            <a:r>
              <a:rPr lang="en-US" altLang="ko-KR" sz="1800" b="1" dirty="0">
                <a:solidFill>
                  <a:schemeClr val="tx1"/>
                </a:solidFill>
              </a:rPr>
              <a:t>greedy</a:t>
            </a:r>
            <a:r>
              <a:rPr lang="ko-KR" altLang="en-US" sz="1800" b="1" dirty="0">
                <a:solidFill>
                  <a:schemeClr val="tx1"/>
                </a:solidFill>
              </a:rPr>
              <a:t>에서 현재 시간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현재 시간에 기계가 선택된 횟수 등을 가지고 계산해서 나온 결과가 처음에 관측 결과가 좋은 걸 고르되 나머지는 경험적으로 가장 좋은 것을 선택한다는 것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32;p2"/>
              <p:cNvSpPr/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000" b="1" dirty="0"/>
                  <a:t>Tompson Sampling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b="1" dirty="0"/>
                  <a:t>베타분포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 매개변수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따라 </a:t>
                </a:r>
                <a:r>
                  <a:rPr lang="en-US" altLang="ko-KR" sz="1600" dirty="0"/>
                  <a:t>[0, 1] </a:t>
                </a:r>
                <a:r>
                  <a:rPr lang="ko-KR" altLang="en-US" sz="1600" dirty="0"/>
                  <a:t>구간에서 정의되는 연속 확률 분포들의 가족이다</a:t>
                </a:r>
                <a:r>
                  <a:rPr lang="en-US" altLang="ko-KR" sz="1600" dirty="0"/>
                  <a:t>.</a:t>
                </a: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b="1" dirty="0" err="1"/>
                  <a:t>베이즈정리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 확률 변수의 사전 확률과 사후 확률 사이의 관계를 나타내는 정리다</a:t>
                </a:r>
                <a:r>
                  <a:rPr lang="en-US" altLang="ko-KR" sz="1600" dirty="0"/>
                  <a:t>.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2" name="Google Shape;3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blipFill>
                <a:blip r:embed="rId3"/>
                <a:stretch>
                  <a:fillRect l="-673" b="-118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AAD3D98-BE06-46B8-BBA8-FB22065E75D3}"/>
              </a:ext>
            </a:extLst>
          </p:cNvPr>
          <p:cNvSpPr/>
          <p:nvPr/>
        </p:nvSpPr>
        <p:spPr>
          <a:xfrm>
            <a:off x="221845" y="1589911"/>
            <a:ext cx="9082217" cy="27209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톰슨 샘플링은 매시간에서 전체 파라미터에 대해 구한 예측 </a:t>
            </a:r>
            <a:r>
              <a:rPr lang="en-US" altLang="ko-KR" sz="1800" b="1" dirty="0">
                <a:solidFill>
                  <a:schemeClr val="tx1"/>
                </a:solidFill>
              </a:rPr>
              <a:t>reward</a:t>
            </a:r>
            <a:r>
              <a:rPr lang="ko-KR" altLang="en-US" sz="1800" b="1" dirty="0">
                <a:solidFill>
                  <a:schemeClr val="tx1"/>
                </a:solidFill>
              </a:rPr>
              <a:t>를 최대화하는 </a:t>
            </a:r>
            <a:r>
              <a:rPr lang="en-US" altLang="ko-KR" sz="1800" b="1" dirty="0">
                <a:solidFill>
                  <a:schemeClr val="tx1"/>
                </a:solidFill>
              </a:rPr>
              <a:t>action</a:t>
            </a:r>
            <a:r>
              <a:rPr lang="ko-KR" altLang="en-US" sz="1800" b="1" dirty="0">
                <a:solidFill>
                  <a:schemeClr val="tx1"/>
                </a:solidFill>
              </a:rPr>
              <a:t>을 선택하는 것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톰슨 샘플링은 확률적 알고리즘이고 늦게 들어오는 피드백을 수용할 수 있다는 장점이 있다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가장 높은 행동을 선택 한 수 받은 보상으로부터 </a:t>
            </a:r>
            <a:r>
              <a:rPr lang="ko-KR" altLang="en-US" sz="1800" b="1" u="sng" dirty="0" err="1">
                <a:solidFill>
                  <a:schemeClr val="tx1"/>
                </a:solidFill>
              </a:rPr>
              <a:t>베이즈</a:t>
            </a:r>
            <a:r>
              <a:rPr lang="ko-KR" altLang="en-US" sz="1800" b="1" u="sng" dirty="0">
                <a:solidFill>
                  <a:schemeClr val="tx1"/>
                </a:solidFill>
              </a:rPr>
              <a:t> 정리</a:t>
            </a:r>
            <a:r>
              <a:rPr lang="ko-KR" altLang="en-US" sz="1800" b="1" dirty="0">
                <a:solidFill>
                  <a:schemeClr val="tx1"/>
                </a:solidFill>
              </a:rPr>
              <a:t>를 활용하여 가치의 분포를 업데이트 하는 방식으로 동작</a:t>
            </a:r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8690</TotalTime>
  <Words>278</Words>
  <Application>Microsoft Office PowerPoint</Application>
  <PresentationFormat>A4 용지(210x297mm)</PresentationFormat>
  <Paragraphs>68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Sans Symbols</vt:lpstr>
      <vt:lpstr>Malgun Gothic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130</cp:revision>
  <dcterms:created xsi:type="dcterms:W3CDTF">2018-12-13T08:26:30Z</dcterms:created>
  <dcterms:modified xsi:type="dcterms:W3CDTF">2020-05-28T06:59:31Z</dcterms:modified>
</cp:coreProperties>
</file>