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94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4C15E-51FB-48C9-8F4A-68ACD5A5F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8" y="3201235"/>
            <a:ext cx="6802824" cy="2342916"/>
          </a:xfrm>
          <a:prstGeom prst="rect">
            <a:avLst/>
          </a:prstGeom>
        </p:spPr>
      </p:pic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1" y="93051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1.6.1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최빈값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최빈값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데이터에서 가장 자주 등장하는 값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algn="just">
              <a:lnSpc>
                <a:spcPct val="150000"/>
              </a:lnSpc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1.6.1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결과값과 확률을 곱한 값의 합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114300" algn="just">
              <a:lnSpc>
                <a:spcPct val="150000"/>
              </a:lnSpc>
              <a:buClrTx/>
              <a:buSzPts val="1800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9E208C-ADB0-4F1E-BC71-9E281B384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419" y="4070412"/>
            <a:ext cx="2173120" cy="914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41428D-01C6-4467-8412-482D4574501D}"/>
              </a:ext>
            </a:extLst>
          </p:cNvPr>
          <p:cNvSpPr txBox="1"/>
          <p:nvPr/>
        </p:nvSpPr>
        <p:spPr>
          <a:xfrm>
            <a:off x="843379" y="5754852"/>
            <a:ext cx="2796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($10) * 0.5 + (-$8) * 0.5 = $1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2BFE7-9B53-49A2-9AC8-0409FA962E5A}"/>
              </a:ext>
            </a:extLst>
          </p:cNvPr>
          <p:cNvSpPr txBox="1"/>
          <p:nvPr/>
        </p:nvSpPr>
        <p:spPr>
          <a:xfrm>
            <a:off x="4039260" y="5754852"/>
            <a:ext cx="3495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($10 - $6) * 0.5 + ($0-$6) * 0.5 = -$1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5515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1" y="93051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algn="just">
              <a:lnSpc>
                <a:spcPct val="150000"/>
              </a:lnSpc>
              <a:buClrTx/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1.7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상관관계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상관관계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두 변수 간의 관계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상관계수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상관관계의 방향과 강도까지 표현한 통계량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BE15F-D649-484A-B74C-456A5B0EE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45" y="2409434"/>
            <a:ext cx="5497641" cy="1384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D8966-AD90-46AA-BD20-D6EEA073FA5E}"/>
              </a:ext>
            </a:extLst>
          </p:cNvPr>
          <p:cNvSpPr txBox="1"/>
          <p:nvPr/>
        </p:nvSpPr>
        <p:spPr>
          <a:xfrm>
            <a:off x="5405652" y="2097564"/>
            <a:ext cx="411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Python code = </a:t>
            </a:r>
            <a:r>
              <a:rPr lang="en-US" altLang="ko-KR" sz="2800" dirty="0" err="1"/>
              <a:t>data.corr</a:t>
            </a:r>
            <a:r>
              <a:rPr lang="en-US" altLang="ko-KR" sz="2800" dirty="0"/>
              <a:t>()</a:t>
            </a:r>
            <a:endParaRPr lang="ko-KR" altLang="en-US" sz="2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54A2D4-9CAA-4ABB-8378-7E17E2F45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92" y="4707321"/>
            <a:ext cx="7980748" cy="14437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D36537-2A0C-4AEE-A5FA-F2826D7CEC03}"/>
              </a:ext>
            </a:extLst>
          </p:cNvPr>
          <p:cNvSpPr txBox="1"/>
          <p:nvPr/>
        </p:nvSpPr>
        <p:spPr>
          <a:xfrm>
            <a:off x="0" y="3942637"/>
            <a:ext cx="990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양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음의 상관관계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3E4C552-10EC-4467-8CAA-B0B2CD33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52" y="1401376"/>
            <a:ext cx="9002381" cy="447737"/>
          </a:xfrm>
          <a:prstGeom prst="rect">
            <a:avLst/>
          </a:prstGeom>
        </p:spPr>
      </p:pic>
      <p:sp>
        <p:nvSpPr>
          <p:cNvPr id="3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7 </a:t>
            </a:r>
            <a:r>
              <a:rPr lang="ko-KR" altLang="en-US" sz="1800" b="1" dirty="0">
                <a:solidFill>
                  <a:schemeClr val="dk1"/>
                </a:solidFill>
              </a:rPr>
              <a:t>상관관계</a:t>
            </a:r>
            <a:endParaRPr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7fdcfe9825_0_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41" name="Google Shape;41;g7fdcfe9825_0_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g7fdcfe9825_0_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" name="Google Shape;43;g7fdcfe9825_0_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lvl="0" indent="-285750" algn="just">
              <a:lnSpc>
                <a:spcPct val="150000"/>
              </a:lnSpc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lvl="0" algn="just">
              <a:lnSpc>
                <a:spcPct val="150000"/>
              </a:lnSpc>
              <a:buClr>
                <a:srgbClr val="0070C0"/>
              </a:buClr>
              <a:buSzPts val="1800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96CE8-0C24-4F85-AF43-A649CB4D48D9}"/>
              </a:ext>
            </a:extLst>
          </p:cNvPr>
          <p:cNvSpPr txBox="1"/>
          <p:nvPr/>
        </p:nvSpPr>
        <p:spPr>
          <a:xfrm>
            <a:off x="7124" y="760979"/>
            <a:ext cx="9899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상관행렬 </a:t>
            </a:r>
            <a:r>
              <a:rPr lang="en-US" altLang="ko-KR" sz="1600" dirty="0"/>
              <a:t>: </a:t>
            </a:r>
            <a:r>
              <a:rPr lang="ko-KR" altLang="en-US" sz="1600" dirty="0"/>
              <a:t>여러 변수를 사이의 상관관계를 행렬로 </a:t>
            </a:r>
            <a:r>
              <a:rPr lang="ko-KR" altLang="en-US" sz="1600" dirty="0" err="1"/>
              <a:t>표현한것</a:t>
            </a:r>
            <a:r>
              <a:rPr lang="ko-KR" altLang="en-US" sz="1600" dirty="0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36F308-FC90-4C12-B72B-6E67C970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89" y="2246053"/>
            <a:ext cx="3593283" cy="30367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444D65-0F3E-40F8-BFE2-DCB8124A3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07" y="2442281"/>
            <a:ext cx="3857777" cy="264430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20960-2486-47A3-BE9B-43494CC66863}"/>
              </a:ext>
            </a:extLst>
          </p:cNvPr>
          <p:cNvSpPr/>
          <p:nvPr/>
        </p:nvSpPr>
        <p:spPr>
          <a:xfrm>
            <a:off x="1100831" y="1412744"/>
            <a:ext cx="816746" cy="274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123</Words>
  <Application>Microsoft Office PowerPoint</Application>
  <PresentationFormat>A4 용지(210x297mm)</PresentationFormat>
  <Paragraphs>24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28</cp:revision>
  <dcterms:created xsi:type="dcterms:W3CDTF">2018-12-13T08:26:30Z</dcterms:created>
  <dcterms:modified xsi:type="dcterms:W3CDTF">2020-04-29T02:06:02Z</dcterms:modified>
</cp:coreProperties>
</file>