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3.3.3 </a:t>
            </a:r>
            <a:r>
              <a:rPr lang="ko-KR" altLang="en-US" sz="2000" b="1" dirty="0"/>
              <a:t>전체 및 부트스트랩 순열검정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/>
              <a:t>순열검정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임의순열검정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임의화 검정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순열 검정은 가설 검정에 가장 적합하며 부트스트랩은 신뢰 구간 추정에 가장 적합합니다</a:t>
            </a:r>
            <a:r>
              <a:rPr lang="en-US" altLang="ko-KR" dirty="0"/>
              <a:t>.</a:t>
            </a:r>
            <a:endParaRPr lang="ko-KR" altLang="en-US" sz="1800" b="1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 err="1"/>
              <a:t>전체순열검정</a:t>
            </a:r>
            <a:r>
              <a:rPr lang="ko-KR" altLang="en-US" sz="2000" dirty="0"/>
              <a:t> </a:t>
            </a:r>
            <a:r>
              <a:rPr lang="en-US" altLang="ko-KR" sz="2000" dirty="0"/>
              <a:t>(exhaustive permutation test)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데이터를 무작위로 섞는 대신 실제로 발생할 수 있는 모든 가능한 조합을 찾는다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샘플 크기가 비교적 작을 때만 실용적이다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순열검정의 결과는 </a:t>
            </a:r>
            <a:r>
              <a:rPr lang="ko-KR" altLang="en-US" sz="1800" dirty="0" err="1"/>
              <a:t>셔플링을</a:t>
            </a:r>
            <a:r>
              <a:rPr lang="ko-KR" altLang="en-US" sz="1800" dirty="0"/>
              <a:t> 많이 반복할수록 </a:t>
            </a:r>
            <a:r>
              <a:rPr lang="ko-KR" altLang="en-US" sz="1800" dirty="0" err="1"/>
              <a:t>전체순열검정의</a:t>
            </a:r>
            <a:r>
              <a:rPr lang="ko-KR" altLang="en-US" sz="1800" dirty="0"/>
              <a:t> 결과와 </a:t>
            </a:r>
            <a:r>
              <a:rPr lang="ko-KR" altLang="en-US" sz="1800" dirty="0" err="1"/>
              <a:t>비슷해진다</a:t>
            </a:r>
            <a:endParaRPr lang="ko-KR" altLang="en-US" sz="18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더 정확한 결론을 보장하기 때문에 정확검정 </a:t>
            </a:r>
            <a:r>
              <a:rPr lang="en-US" altLang="ko-KR" sz="1800" dirty="0"/>
              <a:t>(exact test) </a:t>
            </a:r>
            <a:r>
              <a:rPr lang="ko-KR" altLang="en-US" sz="1800" dirty="0"/>
              <a:t>라고도 한다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b="1" dirty="0"/>
              <a:t>부트스트랩 순열검정</a:t>
            </a:r>
            <a:r>
              <a:rPr lang="ko-KR" altLang="en-US" sz="2000" dirty="0"/>
              <a:t> </a:t>
            </a:r>
            <a:r>
              <a:rPr lang="en-US" altLang="ko-KR" sz="2000" dirty="0"/>
              <a:t>(bootstrap permutation test)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추출하는 과정을 </a:t>
            </a:r>
            <a:r>
              <a:rPr lang="ko-KR" altLang="en-US" sz="1800" b="1" dirty="0"/>
              <a:t>복원추출로 진행</a:t>
            </a:r>
            <a:r>
              <a:rPr lang="ko-KR" altLang="en-US" sz="1800" dirty="0"/>
              <a:t> 한다</a:t>
            </a:r>
            <a:endParaRPr lang="en-US" altLang="ko-KR" sz="18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순열검정의 장점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상대적으로 코딩하고</a:t>
            </a:r>
            <a:r>
              <a:rPr lang="en-US" altLang="ko-KR" sz="1800" dirty="0"/>
              <a:t>, </a:t>
            </a:r>
            <a:r>
              <a:rPr lang="ko-KR" altLang="en-US" sz="1800" dirty="0"/>
              <a:t>해석하고</a:t>
            </a:r>
            <a:r>
              <a:rPr lang="en-US" altLang="ko-KR" sz="1800" dirty="0"/>
              <a:t>, </a:t>
            </a:r>
            <a:r>
              <a:rPr lang="ko-KR" altLang="en-US" sz="1800" dirty="0"/>
              <a:t>설명하기 쉽다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데이터의 형태가 다양해도 된다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샘플 크기가 다양해도 된다</a:t>
            </a:r>
          </a:p>
          <a:p>
            <a:pPr marL="285750" lvl="4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/>
              <a:t>데이터가 정규분포를 따를 필요도 없다</a:t>
            </a:r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8033</TotalTime>
  <Words>61</Words>
  <Application>Microsoft Office PowerPoint</Application>
  <PresentationFormat>A4 용지(210x297mm)</PresentationFormat>
  <Paragraphs>26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88</cp:revision>
  <dcterms:created xsi:type="dcterms:W3CDTF">2018-12-13T08:26:30Z</dcterms:created>
  <dcterms:modified xsi:type="dcterms:W3CDTF">2020-05-19T02:59:23Z</dcterms:modified>
</cp:coreProperties>
</file>