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8" r:id="rId2"/>
    <p:sldId id="257" r:id="rId3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4">
          <p15:clr>
            <a:srgbClr val="A4A3A4"/>
          </p15:clr>
        </p15:guide>
        <p15:guide id="2" pos="135">
          <p15:clr>
            <a:srgbClr val="A4A3A4"/>
          </p15:clr>
        </p15:guide>
        <p15:guide id="3" orient="horz" pos="731">
          <p15:clr>
            <a:srgbClr val="A4A3A4"/>
          </p15:clr>
        </p15:guide>
        <p15:guide id="4" pos="6124">
          <p15:clr>
            <a:srgbClr val="A4A3A4"/>
          </p15:clr>
        </p15:guide>
        <p15:guide id="5" pos="4115">
          <p15:clr>
            <a:srgbClr val="A4A3A4"/>
          </p15:clr>
        </p15:guide>
        <p15:guide id="6" orient="horz" pos="1003">
          <p15:clr>
            <a:srgbClr val="A4A3A4"/>
          </p15:clr>
        </p15:guide>
        <p15:guide id="7" pos="5737">
          <p15:clr>
            <a:srgbClr val="A4A3A4"/>
          </p15:clr>
        </p15:guide>
        <p15:guide id="8" orient="horz" pos="2591">
          <p15:clr>
            <a:srgbClr val="A4A3A4"/>
          </p15:clr>
        </p15:guide>
        <p15:guide id="9" orient="horz" pos="4065">
          <p15:clr>
            <a:srgbClr val="A4A3A4"/>
          </p15:clr>
        </p15:guide>
        <p15:guide id="10" orient="horz" pos="1253">
          <p15:clr>
            <a:srgbClr val="A4A3A4"/>
          </p15:clr>
        </p15:guide>
        <p15:guide id="11" orient="horz" pos="2704">
          <p15:clr>
            <a:srgbClr val="A4A3A4"/>
          </p15:clr>
        </p15:guide>
        <p15:guide id="12" pos="282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hva3UHPhQA4WbyUQCroSE+7w+S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267" autoAdjust="0"/>
  </p:normalViewPr>
  <p:slideViewPr>
    <p:cSldViewPr snapToGrid="0">
      <p:cViewPr varScale="1">
        <p:scale>
          <a:sx n="77" d="100"/>
          <a:sy n="77" d="100"/>
        </p:scale>
        <p:origin x="2424" y="96"/>
      </p:cViewPr>
      <p:guideLst>
        <p:guide orient="horz" pos="414"/>
        <p:guide pos="135"/>
        <p:guide orient="horz" pos="731"/>
        <p:guide pos="6124"/>
        <p:guide pos="4115"/>
        <p:guide orient="horz" pos="1003"/>
        <p:guide pos="5737"/>
        <p:guide orient="horz" pos="2591"/>
        <p:guide orient="horz" pos="4065"/>
        <p:guide orient="horz" pos="1253"/>
        <p:guide orient="horz" pos="2704"/>
        <p:guide pos="2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presProps" Target="presProps.xml"/><Relationship Id="rId10" Type="http://customschemas.google.com/relationships/presentationmetadata" Target="metadata"/><Relationship Id="rId4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dirty="0">
              <a:highlight>
                <a:srgbClr val="FFFF00"/>
              </a:highlight>
            </a:endParaRPr>
          </a:p>
        </p:txBody>
      </p:sp>
      <p:sp>
        <p:nvSpPr>
          <p:cNvPr id="27" name="Google Shape;2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2298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lang="en-US" altLang="ko-KR" dirty="0">
              <a:highlight>
                <a:srgbClr val="FFFF00"/>
              </a:highlight>
            </a:endParaRPr>
          </a:p>
        </p:txBody>
      </p:sp>
      <p:sp>
        <p:nvSpPr>
          <p:cNvPr id="27" name="Google Shape;2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9089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>
  <p:cSld name="2_사용자 지정 레이아웃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736080"/>
            <a:ext cx="9906000" cy="12192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5"/>
          <p:cNvSpPr/>
          <p:nvPr/>
        </p:nvSpPr>
        <p:spPr>
          <a:xfrm rot="-5400000">
            <a:off x="4031090" y="-4031091"/>
            <a:ext cx="1843821" cy="9906001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A7E0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>
  <p:cSld name="3_사용자 지정 레이아웃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750000"/>
            <a:ext cx="9906000" cy="1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0" y="556692"/>
            <a:ext cx="9906000" cy="3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>
  <p:cSld name="1_사용자 지정 레이아웃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736080"/>
            <a:ext cx="9906000" cy="12192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7"/>
          <p:cNvSpPr/>
          <p:nvPr/>
        </p:nvSpPr>
        <p:spPr>
          <a:xfrm rot="-5400000">
            <a:off x="4745966" y="-4745968"/>
            <a:ext cx="414069" cy="9906001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A7E0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.blog.naver.com/PostView.nhn?blogId=2feelus&amp;logNo=220391880091&amp;proxyReferer=https:%2F%2Fwww.google.com%2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"/>
          <p:cNvSpPr txBox="1"/>
          <p:nvPr/>
        </p:nvSpPr>
        <p:spPr>
          <a:xfrm>
            <a:off x="9253406" y="200997"/>
            <a:ext cx="530727" cy="296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 txBox="1"/>
          <p:nvPr/>
        </p:nvSpPr>
        <p:spPr>
          <a:xfrm>
            <a:off x="278116" y="156948"/>
            <a:ext cx="8910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</a:rPr>
              <a:t>데이터 과학을 위한 통계  - 발표자: </a:t>
            </a:r>
            <a:r>
              <a:rPr lang="ko-KR" altLang="en-US" sz="1800" dirty="0">
                <a:solidFill>
                  <a:schemeClr val="dk1"/>
                </a:solidFill>
              </a:rPr>
              <a:t>김동현</a:t>
            </a:r>
            <a:endParaRPr sz="1800" dirty="0"/>
          </a:p>
        </p:txBody>
      </p:sp>
      <p:sp>
        <p:nvSpPr>
          <p:cNvPr id="31" name="Google Shape;31;p2"/>
          <p:cNvSpPr txBox="1"/>
          <p:nvPr/>
        </p:nvSpPr>
        <p:spPr>
          <a:xfrm>
            <a:off x="221845" y="640425"/>
            <a:ext cx="9500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</a:rPr>
              <a:t>Chapter 1. 탐색적 데이터 분석</a:t>
            </a: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9A71DD-D990-4E56-9E57-50C7C4AE0CDB}"/>
              </a:ext>
            </a:extLst>
          </p:cNvPr>
          <p:cNvSpPr txBox="1"/>
          <p:nvPr/>
        </p:nvSpPr>
        <p:spPr>
          <a:xfrm>
            <a:off x="0" y="1114072"/>
            <a:ext cx="990600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3.8 </a:t>
            </a:r>
            <a:r>
              <a:rPr lang="ko-KR" altLang="en-US" sz="2000" b="1" dirty="0"/>
              <a:t>자유도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/>
              <a:t>순열검정</a:t>
            </a:r>
            <a:r>
              <a:rPr lang="en-US" altLang="ko-KR" sz="2000" b="1" dirty="0"/>
              <a:t>(</a:t>
            </a:r>
            <a:r>
              <a:rPr lang="ko-KR" altLang="en-US" sz="2000" b="1" dirty="0" err="1"/>
              <a:t>임의순열검정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임의화 검정</a:t>
            </a:r>
            <a:r>
              <a:rPr lang="en-US" altLang="ko-KR" sz="2000" b="1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/>
              <a:t>순열 검정은 가설 검정에 가장 적합하며 부트스트랩은 신뢰 구간 추정에 가장 적합합니다</a:t>
            </a:r>
            <a:r>
              <a:rPr lang="en-US" altLang="ko-KR" dirty="0"/>
              <a:t>.</a:t>
            </a:r>
            <a:endParaRPr lang="ko-KR" altLang="en-US" sz="1800" b="1" dirty="0"/>
          </a:p>
          <a:p>
            <a:pPr>
              <a:lnSpc>
                <a:spcPct val="150000"/>
              </a:lnSpc>
            </a:pPr>
            <a:r>
              <a:rPr lang="en-US" altLang="ko-KR" sz="1800" dirty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ko-KR" altLang="en-US" sz="2000" b="1" dirty="0" err="1"/>
              <a:t>전체순열검정</a:t>
            </a:r>
            <a:r>
              <a:rPr lang="ko-KR" altLang="en-US" sz="2000" dirty="0"/>
              <a:t> </a:t>
            </a:r>
            <a:r>
              <a:rPr lang="en-US" altLang="ko-KR" sz="2000" dirty="0"/>
              <a:t>(exhaustive permutation test)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/>
              <a:t>데이터를 무작위로 섞는 대신 실제로 발생할 수 있는 모든 가능한 조합을 찾는다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/>
              <a:t>샘플 크기가 비교적 작을 때만 실용적이다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/>
              <a:t>순열검정의 결과는 </a:t>
            </a:r>
            <a:r>
              <a:rPr lang="ko-KR" altLang="en-US" sz="1800" dirty="0" err="1"/>
              <a:t>셔플링을</a:t>
            </a:r>
            <a:r>
              <a:rPr lang="ko-KR" altLang="en-US" sz="1800" dirty="0"/>
              <a:t> 많이 반복할수록 </a:t>
            </a:r>
            <a:r>
              <a:rPr lang="ko-KR" altLang="en-US" sz="1800" dirty="0" err="1"/>
              <a:t>전체순열검정의</a:t>
            </a:r>
            <a:r>
              <a:rPr lang="ko-KR" altLang="en-US" sz="1800" dirty="0"/>
              <a:t> 결과와 </a:t>
            </a:r>
            <a:r>
              <a:rPr lang="ko-KR" altLang="en-US" sz="1800" dirty="0" err="1"/>
              <a:t>비슷해진다</a:t>
            </a:r>
            <a:endParaRPr lang="ko-KR" altLang="en-US" sz="1800" dirty="0"/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/>
              <a:t>더 정확한 결론을 보장하기 때문에 정확검정 </a:t>
            </a:r>
            <a:r>
              <a:rPr lang="en-US" altLang="ko-KR" sz="1800" dirty="0"/>
              <a:t>(exact test) </a:t>
            </a:r>
            <a:r>
              <a:rPr lang="ko-KR" altLang="en-US" sz="1800" dirty="0"/>
              <a:t>라고도 한다</a:t>
            </a:r>
            <a:endParaRPr lang="en-US" altLang="ko-KR" sz="1800" dirty="0"/>
          </a:p>
          <a:p>
            <a:pPr lvl="1"/>
            <a:r>
              <a:rPr lang="en-US" altLang="ko-KR" sz="1800" dirty="0">
                <a:hlinkClick r:id="rId3"/>
              </a:rPr>
              <a:t>https://m.blog.naver.com/PostView.nhn?blogId=2feelus&amp;logNo=220391880091&amp;proxyReferer=https:%2F%2Fwww.google.com%2F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161486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"/>
          <p:cNvSpPr txBox="1"/>
          <p:nvPr/>
        </p:nvSpPr>
        <p:spPr>
          <a:xfrm>
            <a:off x="9253406" y="200997"/>
            <a:ext cx="530727" cy="296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 txBox="1"/>
          <p:nvPr/>
        </p:nvSpPr>
        <p:spPr>
          <a:xfrm>
            <a:off x="278116" y="156948"/>
            <a:ext cx="8910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</a:rPr>
              <a:t>데이터 과학을 위한 통계  - 발표자: </a:t>
            </a:r>
            <a:r>
              <a:rPr lang="ko-KR" altLang="en-US" sz="1800" dirty="0">
                <a:solidFill>
                  <a:schemeClr val="dk1"/>
                </a:solidFill>
              </a:rPr>
              <a:t>김동현</a:t>
            </a:r>
            <a:endParaRPr sz="1800" dirty="0"/>
          </a:p>
        </p:txBody>
      </p:sp>
      <p:sp>
        <p:nvSpPr>
          <p:cNvPr id="31" name="Google Shape;31;p2"/>
          <p:cNvSpPr txBox="1"/>
          <p:nvPr/>
        </p:nvSpPr>
        <p:spPr>
          <a:xfrm>
            <a:off x="221845" y="640425"/>
            <a:ext cx="9500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</a:rPr>
              <a:t>Chapter 1. 탐색적 데이터 분석</a:t>
            </a: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-62262" y="930518"/>
            <a:ext cx="9968261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ko-KR" altLang="en-US" sz="2000" b="1" dirty="0"/>
              <a:t>부트스트랩 순열검정</a:t>
            </a:r>
            <a:r>
              <a:rPr lang="ko-KR" altLang="en-US" sz="2000" dirty="0"/>
              <a:t> </a:t>
            </a:r>
            <a:r>
              <a:rPr lang="en-US" altLang="ko-KR" sz="2000" dirty="0"/>
              <a:t>(bootstrap permutation test)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/>
              <a:t>추출하는 과정을 </a:t>
            </a:r>
            <a:r>
              <a:rPr lang="ko-KR" altLang="en-US" sz="1800" b="1" dirty="0"/>
              <a:t>복원추출로 진행</a:t>
            </a:r>
            <a:r>
              <a:rPr lang="ko-KR" altLang="en-US" sz="1800" dirty="0"/>
              <a:t> 한다</a:t>
            </a:r>
            <a:endParaRPr lang="en-US" altLang="ko-KR" sz="1800" dirty="0"/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순열검정의 장점</a:t>
            </a:r>
          </a:p>
          <a:p>
            <a:pPr marL="285750" lvl="8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dirty="0"/>
              <a:t>상대적으로 코딩하고</a:t>
            </a:r>
            <a:r>
              <a:rPr lang="en-US" altLang="ko-KR" sz="1800" dirty="0"/>
              <a:t>, </a:t>
            </a:r>
            <a:r>
              <a:rPr lang="ko-KR" altLang="en-US" sz="1800" dirty="0"/>
              <a:t>해석하고</a:t>
            </a:r>
            <a:r>
              <a:rPr lang="en-US" altLang="ko-KR" sz="1800" dirty="0"/>
              <a:t>, </a:t>
            </a:r>
            <a:r>
              <a:rPr lang="ko-KR" altLang="en-US" sz="1800" dirty="0"/>
              <a:t>설명하기 쉽다</a:t>
            </a:r>
          </a:p>
          <a:p>
            <a:pPr marL="285750" lvl="4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dirty="0"/>
              <a:t>데이터의 형태가 다양해도 된다</a:t>
            </a:r>
          </a:p>
          <a:p>
            <a:pPr marL="285750" lvl="4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dirty="0"/>
              <a:t>샘플 크기가 다양해도 된다</a:t>
            </a:r>
          </a:p>
          <a:p>
            <a:pPr marL="285750" lvl="4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dirty="0"/>
              <a:t>데이터가 정규분포를 따를 필요도 없다</a:t>
            </a:r>
          </a:p>
        </p:txBody>
      </p:sp>
    </p:spTree>
    <p:extLst>
      <p:ext uri="{BB962C8B-B14F-4D97-AF65-F5344CB8AC3E}">
        <p14:creationId xmlns:p14="http://schemas.microsoft.com/office/powerpoint/2010/main" val="2655589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8063</TotalTime>
  <Words>58</Words>
  <Application>Microsoft Office PowerPoint</Application>
  <PresentationFormat>A4 용지(210x297mm)</PresentationFormat>
  <Paragraphs>27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Noto Sans Symbols</vt:lpstr>
      <vt:lpstr>Malgun Gothic</vt:lpstr>
      <vt:lpstr>Arial</vt:lpstr>
      <vt:lpstr>Calibri</vt:lpstr>
      <vt:lpstr>Wingdings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문희</dc:creator>
  <cp:lastModifiedBy> </cp:lastModifiedBy>
  <cp:revision>91</cp:revision>
  <dcterms:created xsi:type="dcterms:W3CDTF">2018-12-13T08:26:30Z</dcterms:created>
  <dcterms:modified xsi:type="dcterms:W3CDTF">2020-05-19T11:48:55Z</dcterms:modified>
</cp:coreProperties>
</file>