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166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ing.tistory.com/6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obarkbar.tistory.com/13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https://seing.tistory.com/65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https://soobarkbar.tistory.com/135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3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9%95%EB%A5%A0_%EB%B3%80%EC%88%9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82%AC%ED%9B%84_%ED%99%95%EB%A5%A0" TargetMode="External"/><Relationship Id="rId4" Type="http://schemas.openxmlformats.org/officeDocument/2006/relationships/hyperlink" Target="https://ko.wikipedia.org/wiki/%EC%82%AC%EC%A0%84_%ED%99%95%EB%A5%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1ADA7-92B1-475C-A33F-30834ECB4878}"/>
              </a:ext>
            </a:extLst>
          </p:cNvPr>
          <p:cNvSpPr txBox="1"/>
          <p:nvPr/>
        </p:nvSpPr>
        <p:spPr>
          <a:xfrm>
            <a:off x="0" y="1235676"/>
            <a:ext cx="990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멀티암드밴딧</a:t>
            </a:r>
            <a:endParaRPr lang="en-US" altLang="ko-KR" sz="18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탐색</a:t>
            </a:r>
            <a:r>
              <a:rPr lang="en-US" altLang="ko-KR" sz="1600" dirty="0"/>
              <a:t>(Exploration)</a:t>
            </a:r>
            <a:r>
              <a:rPr lang="ko-KR" altLang="en-US" sz="1600" dirty="0"/>
              <a:t>과 활용</a:t>
            </a:r>
            <a:r>
              <a:rPr lang="en-US" altLang="ko-KR" sz="1600" dirty="0"/>
              <a:t>(Exploitation)</a:t>
            </a:r>
          </a:p>
          <a:p>
            <a:r>
              <a:rPr lang="ko-KR" altLang="en-US" sz="1600" dirty="0"/>
              <a:t>세 개의 슬롯머신을 한 번씩만 테스트 했다</a:t>
            </a:r>
            <a:r>
              <a:rPr lang="en-US" altLang="ko-KR" sz="1600" dirty="0"/>
              <a:t>. </a:t>
            </a:r>
            <a:r>
              <a:rPr lang="ko-KR" altLang="en-US" sz="1600" dirty="0"/>
              <a:t>탐험이 충분히 이루어지지 않았다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한 슬롯머신에서만 게임을 해 다른 게임은 고려하지 않았다</a:t>
            </a:r>
            <a:r>
              <a:rPr lang="en-US" altLang="ko-KR" sz="1600" dirty="0"/>
              <a:t>. </a:t>
            </a:r>
            <a:r>
              <a:rPr lang="ko-KR" altLang="en-US" sz="1600" dirty="0"/>
              <a:t>활용이 충분히 이루어지지 않았다</a:t>
            </a:r>
            <a:r>
              <a:rPr lang="en-US" altLang="ko-KR" sz="1600" dirty="0"/>
              <a:t>?????</a:t>
            </a:r>
          </a:p>
          <a:p>
            <a:r>
              <a:rPr lang="ko-KR" altLang="en-US" sz="1600" dirty="0"/>
              <a:t>탐색과 활용을 조절하여 장기적으로 봤을 때 최종 </a:t>
            </a:r>
            <a:r>
              <a:rPr lang="en-US" altLang="ko-KR" sz="1600" dirty="0"/>
              <a:t>reward(</a:t>
            </a:r>
            <a:r>
              <a:rPr lang="ko-KR" altLang="en-US" sz="1600" dirty="0"/>
              <a:t>보상</a:t>
            </a:r>
            <a:r>
              <a:rPr lang="en-US" altLang="ko-KR" sz="1600" dirty="0"/>
              <a:t>)</a:t>
            </a:r>
            <a:r>
              <a:rPr lang="ko-KR" altLang="en-US" sz="1600" dirty="0"/>
              <a:t>를 최대화하기 위한 알고리즘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000" b="1" dirty="0"/>
              <a:t>Greedy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7D10E5-91C1-420C-99CF-6F9A4DBFD27F}"/>
              </a:ext>
            </a:extLst>
          </p:cNvPr>
          <p:cNvSpPr/>
          <p:nvPr/>
        </p:nvSpPr>
        <p:spPr>
          <a:xfrm>
            <a:off x="222421" y="1643448"/>
            <a:ext cx="9082217" cy="716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>
                <a:solidFill>
                  <a:schemeClr val="tx1"/>
                </a:solidFill>
              </a:rPr>
              <a:t>카지노에서 어떤 슬롯머신에 투자를 해야 이익을 최대화할 수 있을지에 대한 문제를 풀기위해 만들어진 알고리즘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407526-AA79-4AEF-A63C-4EB556899F3B}"/>
              </a:ext>
            </a:extLst>
          </p:cNvPr>
          <p:cNvSpPr/>
          <p:nvPr/>
        </p:nvSpPr>
        <p:spPr>
          <a:xfrm>
            <a:off x="201827" y="4477265"/>
            <a:ext cx="9082217" cy="1058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간단하게 모든 슬롯머신을 한 번씩 플레이 한 후 가장 </a:t>
            </a:r>
            <a:r>
              <a:rPr lang="en-US" altLang="ko-KR" sz="1800" b="1" dirty="0">
                <a:solidFill>
                  <a:schemeClr val="tx1"/>
                </a:solidFill>
              </a:rPr>
              <a:t>reward(</a:t>
            </a:r>
            <a:r>
              <a:rPr lang="ko-KR" altLang="en-US" sz="1800" b="1" dirty="0">
                <a:solidFill>
                  <a:schemeClr val="tx1"/>
                </a:solidFill>
              </a:rPr>
              <a:t>보상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</a:rPr>
              <a:t>가 높았던 슬롯머신을 골라서 올인하는 방법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탐색이 충분하지 않았다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이를 보안하는 알고리즘 </a:t>
            </a:r>
            <a:r>
              <a:rPr lang="en-US" altLang="ko-KR" sz="1800" b="1" dirty="0">
                <a:solidFill>
                  <a:schemeClr val="tx1"/>
                </a:solidFill>
              </a:rPr>
              <a:t>epsilon-greedy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0BB02-9E7E-4EB5-B14E-C45C5979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34" y="4289406"/>
            <a:ext cx="3718858" cy="218524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5479A-2C7D-4B18-969B-101D3B8FDE71}"/>
              </a:ext>
            </a:extLst>
          </p:cNvPr>
          <p:cNvSpPr txBox="1"/>
          <p:nvPr/>
        </p:nvSpPr>
        <p:spPr>
          <a:xfrm>
            <a:off x="0" y="939113"/>
            <a:ext cx="9906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Epsilon-greedy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sz="2000" b="1" dirty="0"/>
          </a:p>
          <a:p>
            <a:r>
              <a:rPr lang="en-US" altLang="ko-KR" sz="2000" b="1" dirty="0"/>
              <a:t>UCB(Upper-Confidence-Bound)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톰슨 샘플링은 매시간에서 전체 파라미터에 대해 구한 예측 </a:t>
            </a:r>
            <a:r>
              <a:rPr lang="en-US" altLang="ko-KR" dirty="0"/>
              <a:t>reward</a:t>
            </a:r>
            <a:r>
              <a:rPr lang="ko-KR" altLang="en-US" dirty="0"/>
              <a:t>를 최대화하는 </a:t>
            </a:r>
            <a:r>
              <a:rPr lang="en-US" altLang="ko-KR" dirty="0"/>
              <a:t>action</a:t>
            </a:r>
            <a:r>
              <a:rPr lang="ko-KR" altLang="en-US" dirty="0"/>
              <a:t>을 선택하는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톰슨 샘플링은 확률적 알고리즘이고 늦게 들어오는 피드백을 수용할 수 있다는 장점이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높은 행동을 선택 한 수 받은 보상으로부터 </a:t>
            </a:r>
            <a:r>
              <a:rPr lang="ko-KR" altLang="en-US" dirty="0" err="1"/>
              <a:t>베이즈</a:t>
            </a:r>
            <a:r>
              <a:rPr lang="ko-KR" altLang="en-US" dirty="0"/>
              <a:t> 정리를 활용하여 가치의 분포를 업데이트 하는 방식으로 동작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F3B999-2E36-4F48-865A-4AFA87A949F0}"/>
              </a:ext>
            </a:extLst>
          </p:cNvPr>
          <p:cNvSpPr/>
          <p:nvPr/>
        </p:nvSpPr>
        <p:spPr>
          <a:xfrm>
            <a:off x="185351" y="1458096"/>
            <a:ext cx="9082217" cy="716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800" b="1" dirty="0">
                <a:solidFill>
                  <a:schemeClr val="tx1"/>
                </a:solidFill>
              </a:rPr>
              <a:t>greedy</a:t>
            </a:r>
            <a:r>
              <a:rPr lang="ko-KR" altLang="en-US" sz="1800" b="1" dirty="0">
                <a:solidFill>
                  <a:schemeClr val="tx1"/>
                </a:solidFill>
              </a:rPr>
              <a:t>에 좋은 거 선택 후 나머지는 랜덤으로 선택 하지만 꼭 랜덤이어야 하는가</a:t>
            </a:r>
            <a:r>
              <a:rPr lang="en-US" altLang="ko-KR" sz="1800" b="1" dirty="0">
                <a:solidFill>
                  <a:schemeClr val="tx1"/>
                </a:solidFill>
              </a:rPr>
              <a:t>? </a:t>
            </a:r>
            <a:r>
              <a:rPr lang="ko-KR" altLang="en-US" sz="1800" b="1" dirty="0">
                <a:solidFill>
                  <a:schemeClr val="tx1"/>
                </a:solidFill>
              </a:rPr>
              <a:t>랜덤 한 탐색으로 최적 결과값과 멀어질 수 있다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5B808-E515-4952-8D91-A9ED846C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63" y="1075039"/>
            <a:ext cx="3110604" cy="1884924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1EA91-A2CA-4017-AF66-B514DE5EC361}"/>
              </a:ext>
            </a:extLst>
          </p:cNvPr>
          <p:cNvSpPr/>
          <p:nvPr/>
        </p:nvSpPr>
        <p:spPr>
          <a:xfrm>
            <a:off x="177113" y="3105663"/>
            <a:ext cx="9082217" cy="10832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더 탐색한다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가능성 혹은 불확실성을 본다</a:t>
            </a:r>
            <a:r>
              <a:rPr lang="en-US" altLang="ko-KR" sz="1800" b="1" dirty="0">
                <a:solidFill>
                  <a:schemeClr val="tx1"/>
                </a:solidFill>
              </a:rPr>
              <a:t>. </a:t>
            </a:r>
            <a:r>
              <a:rPr lang="ko-KR" altLang="en-US" sz="1800" b="1" dirty="0">
                <a:solidFill>
                  <a:schemeClr val="tx1"/>
                </a:solidFill>
              </a:rPr>
              <a:t>가능성 혹은 불확실성은 </a:t>
            </a:r>
            <a:r>
              <a:rPr lang="en-US" altLang="ko-KR" sz="1800" b="1" dirty="0">
                <a:solidFill>
                  <a:schemeClr val="tx1"/>
                </a:solidFill>
              </a:rPr>
              <a:t>greedy</a:t>
            </a:r>
            <a:r>
              <a:rPr lang="ko-KR" altLang="en-US" sz="1800" b="1" dirty="0">
                <a:solidFill>
                  <a:schemeClr val="tx1"/>
                </a:solidFill>
              </a:rPr>
              <a:t>에서 현재 시간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현재 시간에 기계가 선택된 횟수 등을 가지고 계산해서 나온 결과가 처음에 관측결과가 </a:t>
            </a:r>
            <a:r>
              <a:rPr lang="ko-KR" altLang="en-US" sz="1800" b="1" dirty="0" err="1">
                <a:solidFill>
                  <a:schemeClr val="tx1"/>
                </a:solidFill>
              </a:rPr>
              <a:t>좋은걸</a:t>
            </a:r>
            <a:r>
              <a:rPr lang="ko-KR" altLang="en-US" sz="1800" b="1" dirty="0">
                <a:solidFill>
                  <a:schemeClr val="tx1"/>
                </a:solidFill>
              </a:rPr>
              <a:t> 고르되 나머지는 경험적으로 가장 좋은 것을 선택한다는 것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 err="1"/>
              <a:t>베이즈정리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두 </a:t>
            </a:r>
            <a:r>
              <a:rPr lang="ko-KR" altLang="en-US" dirty="0">
                <a:hlinkClick r:id="rId3" tooltip="확률 변수"/>
              </a:rPr>
              <a:t>확률 변수</a:t>
            </a:r>
            <a:r>
              <a:rPr lang="ko-KR" altLang="en-US" dirty="0"/>
              <a:t>의 </a:t>
            </a:r>
            <a:r>
              <a:rPr lang="ko-KR" altLang="en-US" dirty="0">
                <a:hlinkClick r:id="rId4" tooltip="사전 확률"/>
              </a:rPr>
              <a:t>사전 확률</a:t>
            </a:r>
            <a:r>
              <a:rPr lang="ko-KR" altLang="en-US" dirty="0"/>
              <a:t>과 </a:t>
            </a:r>
            <a:r>
              <a:rPr lang="ko-KR" altLang="en-US" dirty="0">
                <a:hlinkClick r:id="rId5" tooltip="사후 확률"/>
              </a:rPr>
              <a:t>사후 확률</a:t>
            </a:r>
            <a:r>
              <a:rPr lang="ko-KR" altLang="en-US" dirty="0"/>
              <a:t> 사이의 관계를 나타내는 정리다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289</Words>
  <Application>Microsoft Office PowerPoint</Application>
  <PresentationFormat>A4 용지(210x297mm)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124</cp:revision>
  <dcterms:created xsi:type="dcterms:W3CDTF">2018-12-13T08:26:30Z</dcterms:created>
  <dcterms:modified xsi:type="dcterms:W3CDTF">2020-05-27T14:04:35Z</dcterms:modified>
</cp:coreProperties>
</file>