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3" d="100"/>
          <a:sy n="73" d="100"/>
        </p:scale>
        <p:origin x="84" y="17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kshin.tistory.com/entry/DATA-1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ioinformaticsandme.tistory.com/290" TargetMode="External"/><Relationship Id="rId4" Type="http://schemas.openxmlformats.org/officeDocument/2006/relationships/hyperlink" Target="https://bongury.tistory.com/259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_formula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smodels.org/devel/generated/statsmodels.regression.linear_model.OL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https://bkshin.tistory.com/entry/DATA-18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4"/>
              </a:rPr>
              <a:t>https://bongury.tistory.com/259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5"/>
              </a:rPr>
              <a:t>https://bioinformaticsandme.tistory.com/290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R_style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https://www.statsmodels.org/dev/example_formulas.html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Python_style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linkClick r:id="rId4"/>
              </a:rPr>
              <a:t>https://www.statsmodels.org/devel/generated/statsmodels.regression.linear_model.OLS.html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35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다중회귀분석</a:t>
            </a:r>
            <a:endParaRPr lang="en-US" altLang="ko-KR" sz="2000" b="1" dirty="0"/>
          </a:p>
          <a:p>
            <a:r>
              <a:rPr lang="ko-KR" altLang="en-US" sz="2000" b="1" dirty="0"/>
              <a:t>독립변수가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개 이상인 회귀분석</a:t>
            </a:r>
            <a:endParaRPr lang="en-US" altLang="ko-KR" sz="2000" b="1" dirty="0"/>
          </a:p>
          <a:p>
            <a:r>
              <a:rPr lang="ko-KR" altLang="en-US" sz="2000" b="1" dirty="0"/>
              <a:t>다중회귀 분석에서 </a:t>
            </a:r>
            <a:r>
              <a:rPr lang="ko-KR" altLang="en-US" sz="2000" b="1" dirty="0" err="1"/>
              <a:t>족립변수</a:t>
            </a:r>
            <a:r>
              <a:rPr lang="ko-KR" altLang="en-US" sz="2000" b="1" dirty="0"/>
              <a:t> 개수가 많을 경우 적절한 회귀모형 선택이 필요함</a:t>
            </a:r>
            <a:endParaRPr lang="en-US" altLang="ko-KR" sz="2000" b="1" dirty="0"/>
          </a:p>
          <a:p>
            <a:r>
              <a:rPr lang="ko-KR" altLang="en-US" sz="2000" b="1" dirty="0"/>
              <a:t>회귀모형에 포함되는 예측변수의 선정 기준</a:t>
            </a:r>
            <a:endParaRPr lang="en-US" altLang="ko-KR" sz="2000" b="1" dirty="0"/>
          </a:p>
          <a:p>
            <a:r>
              <a:rPr lang="en-US" altLang="ko-KR" sz="2000" b="1" dirty="0"/>
              <a:t>1 </a:t>
            </a:r>
            <a:r>
              <a:rPr lang="ko-KR" altLang="en-US" sz="2000" b="1" dirty="0"/>
              <a:t>종속변수와 높은 상관관계</a:t>
            </a:r>
            <a:endParaRPr lang="en-US" altLang="ko-KR" sz="2000" b="1" dirty="0"/>
          </a:p>
          <a:p>
            <a:r>
              <a:rPr lang="en-US" altLang="ko-KR" sz="2000" b="1" dirty="0"/>
              <a:t>2 </a:t>
            </a:r>
            <a:r>
              <a:rPr lang="ko-KR" altLang="en-US" sz="2000" b="1" dirty="0"/>
              <a:t>선택된 독립변수들은 서로 낮은 상관관계를 보임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다중공선성</a:t>
            </a:r>
            <a:r>
              <a:rPr lang="ko-KR" altLang="en-US" sz="2000" b="1" dirty="0"/>
              <a:t> 문제를 회피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3 </a:t>
            </a:r>
            <a:r>
              <a:rPr lang="ko-KR" altLang="en-US" sz="2000" b="1" dirty="0"/>
              <a:t>예측변수의 개수는 적을수록 유리</a:t>
            </a:r>
            <a:endParaRPr lang="en-US" altLang="ko-KR" sz="2000" b="1" dirty="0"/>
          </a:p>
          <a:p>
            <a:r>
              <a:rPr lang="ko-KR" altLang="en-US" sz="2000" b="1" dirty="0"/>
              <a:t>변수 선택법</a:t>
            </a:r>
            <a:endParaRPr lang="en-US" altLang="ko-KR" sz="2000" b="1" dirty="0"/>
          </a:p>
          <a:p>
            <a:r>
              <a:rPr lang="en-US" altLang="ko-KR" sz="2000" b="1" dirty="0"/>
              <a:t>1 </a:t>
            </a:r>
            <a:r>
              <a:rPr lang="ko-KR" altLang="en-US" sz="2000" b="1" dirty="0" err="1"/>
              <a:t>전체머시기</a:t>
            </a:r>
            <a:endParaRPr lang="en-US" altLang="ko-KR" sz="2000" b="1" dirty="0"/>
          </a:p>
          <a:p>
            <a:r>
              <a:rPr lang="en-US" altLang="ko-KR" sz="2000" b="1" dirty="0"/>
              <a:t>2 </a:t>
            </a:r>
            <a:r>
              <a:rPr lang="ko-KR" altLang="en-US" sz="2000" b="1" dirty="0" err="1"/>
              <a:t>전진머시기</a:t>
            </a:r>
            <a:endParaRPr lang="en-US" altLang="ko-KR" sz="2000" b="1" dirty="0"/>
          </a:p>
          <a:p>
            <a:r>
              <a:rPr lang="en-US" altLang="ko-KR" sz="2000" b="1" dirty="0"/>
              <a:t>3 </a:t>
            </a:r>
            <a:r>
              <a:rPr lang="ko-KR" altLang="en-US" sz="2000" b="1" dirty="0" err="1"/>
              <a:t>후진머시기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311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9060</TotalTime>
  <Words>145</Words>
  <Application>Microsoft Office PowerPoint</Application>
  <PresentationFormat>A4 용지(210x297mm)</PresentationFormat>
  <Paragraphs>24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146</cp:revision>
  <dcterms:created xsi:type="dcterms:W3CDTF">2018-12-13T08:26:30Z</dcterms:created>
  <dcterms:modified xsi:type="dcterms:W3CDTF">2020-06-02T15:10:04Z</dcterms:modified>
</cp:coreProperties>
</file>