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70" r:id="rId5"/>
    <p:sldId id="266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75" r:id="rId14"/>
    <p:sldId id="271" r:id="rId15"/>
    <p:sldId id="267" r:id="rId16"/>
    <p:sldId id="272" r:id="rId17"/>
    <p:sldId id="268" r:id="rId18"/>
    <p:sldId id="273" r:id="rId19"/>
    <p:sldId id="269" r:id="rId20"/>
    <p:sldId id="258" r:id="rId21"/>
    <p:sldId id="259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6-40F1-AA6F-95FDB3D8D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146688"/>
        <c:axId val="132148224"/>
      </c:radarChart>
      <c:catAx>
        <c:axId val="1321466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148224"/>
        <c:crosses val="autoZero"/>
        <c:auto val="1"/>
        <c:lblAlgn val="ctr"/>
        <c:lblOffset val="100"/>
        <c:noMultiLvlLbl val="0"/>
      </c:catAx>
      <c:valAx>
        <c:axId val="132148224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rgbClr val="A8CEF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214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10722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Titanic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 FLEXINK</a:t>
            </a:r>
            <a:endParaRPr lang="ko-KR" altLang="en-US" sz="1200" kern="0" dirty="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46794" y="2630269"/>
            <a:ext cx="4070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kern="0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김동현</a:t>
            </a:r>
            <a:endParaRPr lang="ko-KR" altLang="en-US" sz="3600" dirty="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8290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변수 제거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B7A7EA-C2CF-403B-83CB-8C9ABA445BFF}"/>
              </a:ext>
            </a:extLst>
          </p:cNvPr>
          <p:cNvSpPr txBox="1"/>
          <p:nvPr/>
        </p:nvSpPr>
        <p:spPr>
          <a:xfrm>
            <a:off x="871366" y="2454573"/>
            <a:ext cx="603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Cabin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변수 제거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38E9C-363D-4D37-B252-9F794AAD9D66}"/>
              </a:ext>
            </a:extLst>
          </p:cNvPr>
          <p:cNvSpPr txBox="1"/>
          <p:nvPr/>
        </p:nvSpPr>
        <p:spPr>
          <a:xfrm>
            <a:off x="871366" y="3913564"/>
            <a:ext cx="533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Ticket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변수 제거</a:t>
            </a:r>
          </a:p>
        </p:txBody>
      </p:sp>
    </p:spTree>
    <p:extLst>
      <p:ext uri="{BB962C8B-B14F-4D97-AF65-F5344CB8AC3E}">
        <p14:creationId xmlns:p14="http://schemas.microsoft.com/office/powerpoint/2010/main" val="321475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결과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3AB9382-0BE8-43FF-B18C-AD2948A4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" y="2436004"/>
            <a:ext cx="1687632" cy="40096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86A51-85FD-4F5F-84A3-80433E76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76" y="2436009"/>
            <a:ext cx="1503448" cy="40096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95F60A6-1FB3-4AFA-B3F7-5633BD6CBAD0}"/>
              </a:ext>
            </a:extLst>
          </p:cNvPr>
          <p:cNvSpPr/>
          <p:nvPr/>
        </p:nvSpPr>
        <p:spPr>
          <a:xfrm>
            <a:off x="2383187" y="4223132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4608529-0F5E-4E37-A8DF-A3751CFBE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582437"/>
            <a:ext cx="3223378" cy="3455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2E55F1-243C-4CE3-A251-582260985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75" y="2582437"/>
            <a:ext cx="3223378" cy="371676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8B90BED-67AF-4C47-99BE-30B087ADEB9E}"/>
              </a:ext>
            </a:extLst>
          </p:cNvPr>
          <p:cNvSpPr/>
          <p:nvPr/>
        </p:nvSpPr>
        <p:spPr>
          <a:xfrm>
            <a:off x="8170926" y="4076699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3A85301-F1FF-4D75-A4E7-F950F3EC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60" y="2688785"/>
            <a:ext cx="2915057" cy="31532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8B843-CE80-4077-82B8-D8789E2F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71" y="2736417"/>
            <a:ext cx="2915057" cy="3105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90FAF7-2424-41E7-BC66-8A71BCA7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826" y="1320204"/>
            <a:ext cx="1400370" cy="45821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3EBB08-CF09-4420-96BE-2EDA3BDB2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552" y="1295102"/>
            <a:ext cx="1228896" cy="4267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1DA437-D63B-46D2-8674-F16C3C488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181" y="2114366"/>
            <a:ext cx="3667637" cy="2629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14E2C9-2DA4-46EE-9762-F31C909E6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708" y="2128656"/>
            <a:ext cx="3648584" cy="26006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5DC755-D7A4-43BE-A3AF-AEBC3C0E0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344" y="2266766"/>
            <a:ext cx="3658111" cy="2629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79824B-7FBE-4A8E-9207-86948CD753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8871" y="2276293"/>
            <a:ext cx="3639058" cy="26102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ED6D54-2CC0-49B2-8332-49C14DC29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9313" y="2128656"/>
            <a:ext cx="375337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3A85301-F1FF-4D75-A4E7-F950F3EC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60" y="2688785"/>
            <a:ext cx="2915057" cy="31532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8B843-CE80-4077-82B8-D8789E2F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71" y="2736417"/>
            <a:ext cx="2915057" cy="3105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90FAF7-2424-41E7-BC66-8A71BCA7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15" y="1137918"/>
            <a:ext cx="1400370" cy="45821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3EBB08-CF09-4420-96BE-2EDA3BDB2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552" y="1295102"/>
            <a:ext cx="1228896" cy="4267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1DA437-D63B-46D2-8674-F16C3C488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181" y="2114366"/>
            <a:ext cx="3667637" cy="2629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14E2C9-2DA4-46EE-9762-F31C909E6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708" y="2128656"/>
            <a:ext cx="3648584" cy="26006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5DC755-D7A4-43BE-A3AF-AEBC3C0E0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344" y="2266766"/>
            <a:ext cx="3658111" cy="2629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79824B-7FBE-4A8E-9207-86948CD753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8871" y="2276293"/>
            <a:ext cx="3639058" cy="26102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ED6D54-2CC0-49B2-8332-49C14DC29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9313" y="2128656"/>
            <a:ext cx="375337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7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12609" y="648900"/>
            <a:ext cx="199125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및 결과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12609" y="648900"/>
            <a:ext cx="199125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및 결과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45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2159" y="648900"/>
            <a:ext cx="247215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및 활용방안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2159" y="648900"/>
            <a:ext cx="247215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및 활용방안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28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962517" y="2720240"/>
            <a:ext cx="2266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38627" y="648900"/>
            <a:ext cx="153920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2000" dirty="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74413" y="1663417"/>
            <a:ext cx="161326" cy="30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1002" y="2892721"/>
            <a:ext cx="161326" cy="30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7591" y="4169155"/>
            <a:ext cx="161326" cy="30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7591" y="5310006"/>
            <a:ext cx="161326" cy="304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3169" y="530128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및 활용 방안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 방안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1900" y="1649869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주제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 배경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목적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31251" y="4084149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및 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모델링 및 성능 비교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1900" y="2867009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구성 및 모델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7835" y="648900"/>
            <a:ext cx="2380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kern="0" dirty="0">
                <a:solidFill>
                  <a:srgbClr val="70A9F0"/>
                </a:solidFill>
              </a:rPr>
              <a:t>PPTBIZCAM FREE TEMPLATES</a:t>
            </a:r>
            <a:endParaRPr lang="ko-KR" altLang="en-US" sz="12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7835" y="1967290"/>
            <a:ext cx="5257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70A9F0"/>
                </a:solidFill>
              </a:rPr>
              <a:t>CONTENTS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- PowerPoint is a computer program created by Microsoft Office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- PowerPoint is a computer program created by Microsoft Office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- PowerPoint is a computer program created by Microsoft Office</a:t>
            </a:r>
          </a:p>
        </p:txBody>
      </p:sp>
      <p:sp>
        <p:nvSpPr>
          <p:cNvPr id="15" name="타원 14"/>
          <p:cNvSpPr/>
          <p:nvPr/>
        </p:nvSpPr>
        <p:spPr>
          <a:xfrm>
            <a:off x="8323431" y="1967290"/>
            <a:ext cx="1778000" cy="17780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70A9F0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70A9F0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dirty="0">
                <a:solidFill>
                  <a:srgbClr val="70A9F0"/>
                </a:solidFill>
                <a:cs typeface="Aharoni" panose="02010803020104030203" pitchFamily="2" charset="-79"/>
              </a:rPr>
              <a:t>52.17</a:t>
            </a:r>
            <a:r>
              <a:rPr lang="en-US" altLang="ko-KR" sz="1600" dirty="0">
                <a:solidFill>
                  <a:srgbClr val="70A9F0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70A9F0"/>
              </a:solidFill>
              <a:cs typeface="Aharoni" panose="02010803020104030203" pitchFamily="2" charset="-79"/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8323431" y="1967290"/>
            <a:ext cx="1778000" cy="1778000"/>
          </a:xfrm>
          <a:prstGeom prst="arc">
            <a:avLst>
              <a:gd name="adj1" fmla="val 16200000"/>
              <a:gd name="adj2" fmla="val 5875115"/>
            </a:avLst>
          </a:prstGeom>
          <a:ln w="127000">
            <a:solidFill>
              <a:srgbClr val="70A9F0"/>
            </a:solidFill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73385" y="4441409"/>
            <a:ext cx="1866524" cy="1866524"/>
          </a:xfrm>
          <a:prstGeom prst="ellipse">
            <a:avLst/>
          </a:prstGeom>
          <a:solidFill>
            <a:schemeClr val="bg1"/>
          </a:solidFill>
          <a:ln w="34925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Good</a:t>
            </a:r>
            <a:endParaRPr lang="en-US" altLang="ko-KR" sz="2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1117835" y="4488239"/>
            <a:ext cx="1778000" cy="1778000"/>
          </a:xfrm>
          <a:prstGeom prst="arc">
            <a:avLst>
              <a:gd name="adj1" fmla="val 10776856"/>
              <a:gd name="adj2" fmla="val 15774"/>
            </a:avLst>
          </a:prstGeom>
          <a:ln w="127000">
            <a:solidFill>
              <a:srgbClr val="70A9F0"/>
            </a:solidFill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54165" y="4441409"/>
            <a:ext cx="1866524" cy="1866524"/>
          </a:xfrm>
          <a:prstGeom prst="ellipse">
            <a:avLst/>
          </a:prstGeom>
          <a:solidFill>
            <a:schemeClr val="bg1"/>
          </a:solidFill>
          <a:ln w="34925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Bad</a:t>
            </a:r>
            <a:endParaRPr lang="en-US" altLang="ko-KR" sz="2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</p:txBody>
      </p:sp>
      <p:sp>
        <p:nvSpPr>
          <p:cNvPr id="22" name="원호 21"/>
          <p:cNvSpPr/>
          <p:nvPr/>
        </p:nvSpPr>
        <p:spPr>
          <a:xfrm flipV="1">
            <a:off x="3498615" y="4488239"/>
            <a:ext cx="1778000" cy="1778000"/>
          </a:xfrm>
          <a:prstGeom prst="arc">
            <a:avLst>
              <a:gd name="adj1" fmla="val 10776856"/>
              <a:gd name="adj2" fmla="val 15774"/>
            </a:avLst>
          </a:prstGeom>
          <a:ln w="127000">
            <a:solidFill>
              <a:srgbClr val="A8CEF5"/>
            </a:solidFill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834945" y="4441409"/>
            <a:ext cx="1866524" cy="1866524"/>
          </a:xfrm>
          <a:prstGeom prst="ellipse">
            <a:avLst/>
          </a:prstGeom>
          <a:solidFill>
            <a:schemeClr val="bg1"/>
          </a:solidFill>
          <a:ln w="34925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Good</a:t>
            </a:r>
            <a:endParaRPr lang="en-US" altLang="ko-KR" sz="2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5879395" y="4488239"/>
            <a:ext cx="1778000" cy="1778000"/>
          </a:xfrm>
          <a:prstGeom prst="arc">
            <a:avLst>
              <a:gd name="adj1" fmla="val 10776856"/>
              <a:gd name="adj2" fmla="val 15774"/>
            </a:avLst>
          </a:prstGeom>
          <a:ln w="127000">
            <a:solidFill>
              <a:srgbClr val="70A9F0"/>
            </a:solidFill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덧셈 기호 24"/>
          <p:cNvSpPr/>
          <p:nvPr/>
        </p:nvSpPr>
        <p:spPr>
          <a:xfrm>
            <a:off x="3074193" y="5255418"/>
            <a:ext cx="250031" cy="250031"/>
          </a:xfrm>
          <a:prstGeom prst="mathPlus">
            <a:avLst>
              <a:gd name="adj1" fmla="val 6213"/>
            </a:avLst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덧셈 기호 25"/>
          <p:cNvSpPr/>
          <p:nvPr/>
        </p:nvSpPr>
        <p:spPr>
          <a:xfrm>
            <a:off x="5456865" y="5249655"/>
            <a:ext cx="250031" cy="250031"/>
          </a:xfrm>
          <a:prstGeom prst="mathPlus">
            <a:avLst>
              <a:gd name="adj1" fmla="val 6213"/>
            </a:avLst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29749" y="4441409"/>
            <a:ext cx="1866524" cy="1866524"/>
          </a:xfrm>
          <a:prstGeom prst="ellipse">
            <a:avLst/>
          </a:prstGeom>
          <a:solidFill>
            <a:schemeClr val="bg1"/>
          </a:solidFill>
          <a:ln w="34925">
            <a:solidFill>
              <a:srgbClr val="E8E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?</a:t>
            </a:r>
            <a:endParaRPr lang="en-US" altLang="ko-KR" sz="800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855725" y="5374669"/>
            <a:ext cx="288000" cy="1"/>
          </a:xfrm>
          <a:prstGeom prst="line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7835" y="648900"/>
            <a:ext cx="2380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kern="0" dirty="0">
                <a:solidFill>
                  <a:srgbClr val="70A9F0"/>
                </a:solidFill>
              </a:rPr>
              <a:t>PPTBIZCAM FREE TEMPLATES</a:t>
            </a:r>
            <a:endParaRPr lang="ko-KR" altLang="en-US" sz="1200" dirty="0">
              <a:solidFill>
                <a:srgbClr val="70A9F0"/>
              </a:solidFill>
            </a:endParaRPr>
          </a:p>
        </p:txBody>
      </p:sp>
      <p:graphicFrame>
        <p:nvGraphicFramePr>
          <p:cNvPr id="18" name="차트 17"/>
          <p:cNvGraphicFramePr/>
          <p:nvPr/>
        </p:nvGraphicFramePr>
        <p:xfrm>
          <a:off x="4395195" y="147320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자유형 27"/>
          <p:cNvSpPr/>
          <p:nvPr/>
        </p:nvSpPr>
        <p:spPr>
          <a:xfrm>
            <a:off x="7669545" y="2647157"/>
            <a:ext cx="2401401" cy="2429496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1401" h="2429496">
                <a:moveTo>
                  <a:pt x="753364" y="2308"/>
                </a:moveTo>
                <a:cubicBezTo>
                  <a:pt x="357547" y="48875"/>
                  <a:pt x="86614" y="944225"/>
                  <a:pt x="16764" y="1297708"/>
                </a:cubicBezTo>
                <a:cubicBezTo>
                  <a:pt x="-53086" y="1651191"/>
                  <a:pt x="103547" y="1945408"/>
                  <a:pt x="334264" y="2123208"/>
                </a:cubicBezTo>
                <a:cubicBezTo>
                  <a:pt x="564981" y="2301008"/>
                  <a:pt x="1058164" y="2548658"/>
                  <a:pt x="1401064" y="2364508"/>
                </a:cubicBezTo>
                <a:cubicBezTo>
                  <a:pt x="1743964" y="2180358"/>
                  <a:pt x="2495381" y="1412008"/>
                  <a:pt x="2391664" y="1018308"/>
                </a:cubicBezTo>
                <a:cubicBezTo>
                  <a:pt x="2287947" y="624608"/>
                  <a:pt x="1149181" y="-44259"/>
                  <a:pt x="753364" y="2308"/>
                </a:cubicBezTo>
                <a:close/>
              </a:path>
            </a:pathLst>
          </a:custGeom>
          <a:solidFill>
            <a:srgbClr val="A8CEF5"/>
          </a:solidFill>
          <a:ln w="25400"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52.17</a:t>
            </a:r>
            <a:r>
              <a:rPr lang="en-US" altLang="ko-KR" sz="16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3751" y="1833472"/>
            <a:ext cx="3966936" cy="162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A8CEF5"/>
                </a:solidFill>
              </a:rPr>
              <a:t>개인 용도</a:t>
            </a:r>
            <a:endParaRPr lang="en-US" altLang="ko-KR" sz="2800" dirty="0">
              <a:solidFill>
                <a:srgbClr val="A8CEF5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70A9F0"/>
                </a:solidFill>
              </a:rPr>
              <a:t>완전 무료</a:t>
            </a:r>
            <a:endParaRPr lang="en-US" altLang="ko-KR" sz="2800" b="1" dirty="0">
              <a:solidFill>
                <a:srgbClr val="70A9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직장인들을 위한 무료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템플릿 공유 사이트</a:t>
            </a:r>
            <a:endParaRPr lang="ko-KR" alt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0225" y="4047479"/>
            <a:ext cx="153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70A9F0"/>
                </a:solidFill>
              </a:rPr>
              <a:t>CONTENTS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25742" y="4608717"/>
            <a:ext cx="4604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9950" y="4740275"/>
            <a:ext cx="251470" cy="251470"/>
          </a:xfrm>
          <a:prstGeom prst="rect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25742" y="5092608"/>
            <a:ext cx="4604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9950" y="5224166"/>
            <a:ext cx="251470" cy="251470"/>
          </a:xfrm>
          <a:prstGeom prst="rect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25742" y="5576499"/>
            <a:ext cx="4604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69950" y="5708057"/>
            <a:ext cx="251470" cy="251470"/>
          </a:xfrm>
          <a:prstGeom prst="rect">
            <a:avLst/>
          </a:prstGeom>
          <a:solidFill>
            <a:srgbClr val="A8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-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3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7835" y="648900"/>
            <a:ext cx="2380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kern="0" dirty="0">
                <a:solidFill>
                  <a:srgbClr val="70A9F0"/>
                </a:solidFill>
              </a:rPr>
              <a:t>PPTBIZCAM FREE TEMPLATES</a:t>
            </a:r>
            <a:endParaRPr lang="ko-KR" altLang="en-US" sz="1200" dirty="0">
              <a:solidFill>
                <a:srgbClr val="70A9F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906" y="3289725"/>
            <a:ext cx="7433057" cy="623751"/>
          </a:xfrm>
          <a:prstGeom prst="roundRect">
            <a:avLst>
              <a:gd name="adj" fmla="val 50000"/>
            </a:avLst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16200000">
            <a:off x="4271384" y="1412244"/>
            <a:ext cx="623751" cy="437870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583260" y="2357810"/>
            <a:ext cx="0" cy="936000"/>
          </a:xfrm>
          <a:prstGeom prst="line">
            <a:avLst/>
          </a:prstGeom>
          <a:ln w="12700">
            <a:solidFill>
              <a:srgbClr val="70A9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291660" y="2364411"/>
            <a:ext cx="0" cy="936000"/>
          </a:xfrm>
          <a:prstGeom prst="line">
            <a:avLst/>
          </a:prstGeom>
          <a:ln w="12700">
            <a:solidFill>
              <a:srgbClr val="70A9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393906" y="4232124"/>
          <a:ext cx="743306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20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30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40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50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60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70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80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rgbClr val="70A9F0"/>
                          </a:solidFill>
                        </a:rPr>
                        <a:t>90</a:t>
                      </a:r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679996" y="2193175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  <a:p>
            <a:r>
              <a:rPr lang="en-US" altLang="ko-KR" sz="32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88395" y="2193175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  <a:p>
            <a:r>
              <a:rPr lang="en-US" altLang="ko-KR" sz="32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41</a:t>
            </a:r>
            <a:r>
              <a:rPr lang="en-US" altLang="ko-KR" sz="1600" dirty="0">
                <a:solidFill>
                  <a:srgbClr val="5B9BD5">
                    <a:lumMod val="75000"/>
                  </a:srgb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5B9BD5">
                  <a:lumMod val="75000"/>
                </a:srgbClr>
              </a:solidFill>
              <a:cs typeface="Aharoni" panose="02010803020104030203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3906" y="5193825"/>
            <a:ext cx="32365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31" name="타원 30"/>
          <p:cNvSpPr/>
          <p:nvPr/>
        </p:nvSpPr>
        <p:spPr>
          <a:xfrm>
            <a:off x="8319582" y="5805873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18591" y="5366773"/>
            <a:ext cx="252991" cy="250183"/>
          </a:xfrm>
          <a:prstGeom prst="ellipse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64306" y="5098017"/>
            <a:ext cx="12893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050" dirty="0">
                <a:solidFill>
                  <a:srgbClr val="70A9F0"/>
                </a:solidFill>
              </a:rPr>
              <a:t>데이터 기준 </a:t>
            </a:r>
            <a:r>
              <a:rPr lang="en-US" altLang="ko-KR" sz="1050" dirty="0">
                <a:solidFill>
                  <a:srgbClr val="70A9F0"/>
                </a:solidFill>
              </a:rPr>
              <a:t>A</a:t>
            </a:r>
          </a:p>
          <a:p>
            <a:pPr>
              <a:lnSpc>
                <a:spcPct val="300000"/>
              </a:lnSpc>
            </a:pPr>
            <a:r>
              <a:rPr lang="ko-KR" altLang="en-US" sz="1050" dirty="0">
                <a:solidFill>
                  <a:srgbClr val="70A9F0"/>
                </a:solidFill>
              </a:rPr>
              <a:t>데이터 기준 </a:t>
            </a:r>
            <a:r>
              <a:rPr lang="en-US" altLang="ko-KR" sz="1050" dirty="0">
                <a:solidFill>
                  <a:srgbClr val="70A9F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8842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7835" y="648900"/>
            <a:ext cx="2380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kern="0" dirty="0">
                <a:solidFill>
                  <a:srgbClr val="70A9F0"/>
                </a:solidFill>
              </a:rPr>
              <a:t>PPTBIZCAM FREE TEMPLATES</a:t>
            </a:r>
            <a:endParaRPr lang="ko-KR" altLang="en-US" sz="1200" dirty="0">
              <a:solidFill>
                <a:srgbClr val="70A9F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3750" y="1905425"/>
            <a:ext cx="10327130" cy="113875"/>
          </a:xfrm>
          <a:prstGeom prst="rect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93750" y="2261476"/>
          <a:ext cx="10327131" cy="28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473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70A9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C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00585" y="2394010"/>
            <a:ext cx="2952000" cy="0"/>
            <a:chOff x="1000585" y="2320985"/>
            <a:chExt cx="2952000" cy="0"/>
          </a:xfrm>
        </p:grpSpPr>
        <p:cxnSp>
          <p:nvCxnSpPr>
            <p:cNvPr id="21" name="직선 연결선 20"/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496260" y="2394009"/>
            <a:ext cx="2952000" cy="0"/>
            <a:chOff x="1000585" y="2320985"/>
            <a:chExt cx="2952000" cy="0"/>
          </a:xfrm>
        </p:grpSpPr>
        <p:cxnSp>
          <p:nvCxnSpPr>
            <p:cNvPr id="25" name="직선 연결선 24"/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7877635" y="2394008"/>
            <a:ext cx="2952000" cy="0"/>
            <a:chOff x="1000585" y="2320985"/>
            <a:chExt cx="2952000" cy="0"/>
          </a:xfrm>
        </p:grpSpPr>
        <p:cxnSp>
          <p:nvCxnSpPr>
            <p:cNvPr id="30" name="직선 연결선 29"/>
            <p:cNvCxnSpPr/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70A9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4232275" y="1905425"/>
            <a:ext cx="3428999" cy="113876"/>
          </a:xfrm>
          <a:prstGeom prst="rect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9050" y="2561648"/>
            <a:ext cx="32365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70A9F0"/>
                </a:solidFill>
              </a:rPr>
              <a:t>CONTENTS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81610" y="3762375"/>
            <a:ext cx="2781300" cy="2549525"/>
          </a:xfrm>
          <a:prstGeom prst="rect">
            <a:avLst/>
          </a:prstGeom>
          <a:solidFill>
            <a:schemeClr val="bg1"/>
          </a:solidFill>
          <a:ln>
            <a:solidFill>
              <a:srgbClr val="A8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8320" y="2561071"/>
            <a:ext cx="32365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70A9F0"/>
                </a:solidFill>
              </a:rPr>
              <a:t>CONTENTS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00880" y="3761798"/>
            <a:ext cx="2781300" cy="2549525"/>
          </a:xfrm>
          <a:prstGeom prst="rect">
            <a:avLst/>
          </a:prstGeom>
          <a:solidFill>
            <a:schemeClr val="bg1"/>
          </a:solidFill>
          <a:ln>
            <a:solidFill>
              <a:srgbClr val="A8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19780" y="2561648"/>
            <a:ext cx="32365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70A9F0"/>
                </a:solidFill>
              </a:rPr>
              <a:t>CONTENTS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62340" y="3762375"/>
            <a:ext cx="2781300" cy="2549525"/>
          </a:xfrm>
          <a:prstGeom prst="rect">
            <a:avLst/>
          </a:prstGeom>
          <a:solidFill>
            <a:schemeClr val="bg1"/>
          </a:solidFill>
          <a:ln>
            <a:solidFill>
              <a:srgbClr val="A8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3750" y="1293823"/>
            <a:ext cx="3334567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직장인들을 위한 무료 </a:t>
            </a: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</a:t>
            </a: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템플릿 공유 사이트</a:t>
            </a:r>
            <a:endParaRPr lang="ko-KR" alt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7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5796" y="1892806"/>
            <a:ext cx="2854910" cy="2854910"/>
          </a:xfrm>
          <a:prstGeom prst="ellipse">
            <a:avLst/>
          </a:prstGeom>
          <a:solidFill>
            <a:srgbClr val="E8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 249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 198</a:t>
            </a:r>
          </a:p>
        </p:txBody>
      </p:sp>
      <p:sp>
        <p:nvSpPr>
          <p:cNvPr id="6" name="타원 5"/>
          <p:cNvSpPr/>
          <p:nvPr/>
        </p:nvSpPr>
        <p:spPr>
          <a:xfrm>
            <a:off x="6277877" y="1892806"/>
            <a:ext cx="2854910" cy="2854910"/>
          </a:xfrm>
          <a:prstGeom prst="ellipse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102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103</a:t>
            </a:r>
          </a:p>
        </p:txBody>
      </p:sp>
    </p:spTree>
    <p:extLst>
      <p:ext uri="{BB962C8B-B14F-4D97-AF65-F5344CB8AC3E}">
        <p14:creationId xmlns:p14="http://schemas.microsoft.com/office/powerpoint/2010/main" val="15846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68900" y="648900"/>
            <a:ext cx="167866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주제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선정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49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68900" y="648900"/>
            <a:ext cx="167866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주제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3A85301-F1FF-4D75-A4E7-F950F3EC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640112"/>
            <a:ext cx="2915057" cy="31532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8B843-CE80-4077-82B8-D8789E2F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931" y="2983955"/>
            <a:ext cx="2915057" cy="31055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ED8584-AB2A-4E1A-A903-BA2231CB7655}"/>
              </a:ext>
            </a:extLst>
          </p:cNvPr>
          <p:cNvSpPr txBox="1"/>
          <p:nvPr/>
        </p:nvSpPr>
        <p:spPr>
          <a:xfrm>
            <a:off x="793750" y="2019310"/>
            <a:ext cx="140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C38D4-6466-4C00-BCB6-9248C06C2677}"/>
              </a:ext>
            </a:extLst>
          </p:cNvPr>
          <p:cNvSpPr txBox="1"/>
          <p:nvPr/>
        </p:nvSpPr>
        <p:spPr>
          <a:xfrm>
            <a:off x="9176811" y="2228342"/>
            <a:ext cx="140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3AB9382-0BE8-43FF-B18C-AD2948A4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868" y="2018266"/>
            <a:ext cx="1400370" cy="4582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426D51-66DB-46A6-91E4-513201BFA565}"/>
              </a:ext>
            </a:extLst>
          </p:cNvPr>
          <p:cNvSpPr txBox="1"/>
          <p:nvPr/>
        </p:nvSpPr>
        <p:spPr>
          <a:xfrm>
            <a:off x="5337387" y="1300480"/>
            <a:ext cx="187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셋 확인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8CBAA2-5ADD-4EE9-AECB-689B793EA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718" y="-430094"/>
            <a:ext cx="3672540" cy="24483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B5FC8D9-28A6-4B7F-87AD-E05A4933B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84" y="2640111"/>
            <a:ext cx="3955602" cy="32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5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셋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결측치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확인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3A85301-F1FF-4D75-A4E7-F950F3EC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14" y="2640111"/>
            <a:ext cx="2915057" cy="31532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ED8584-AB2A-4E1A-A903-BA2231CB7655}"/>
              </a:ext>
            </a:extLst>
          </p:cNvPr>
          <p:cNvSpPr txBox="1"/>
          <p:nvPr/>
        </p:nvSpPr>
        <p:spPr>
          <a:xfrm>
            <a:off x="4935514" y="1767840"/>
            <a:ext cx="140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Data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B5FC8D9-28A6-4B7F-87AD-E05A4933B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84" y="2640111"/>
            <a:ext cx="3955602" cy="32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셋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결측치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확인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378B843-CE80-4077-82B8-D8789E2F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55" y="2945855"/>
            <a:ext cx="2915057" cy="3105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4C38D4-6466-4C00-BCB6-9248C06C2677}"/>
              </a:ext>
            </a:extLst>
          </p:cNvPr>
          <p:cNvSpPr txBox="1"/>
          <p:nvPr/>
        </p:nvSpPr>
        <p:spPr>
          <a:xfrm>
            <a:off x="5288735" y="1833600"/>
            <a:ext cx="140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3AB9382-0BE8-43FF-B18C-AD2948A4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868" y="2018266"/>
            <a:ext cx="1400370" cy="45821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78CBAA2-5ADD-4EE9-AECB-689B793EA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05" y="2945854"/>
            <a:ext cx="3672540" cy="31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변수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Age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결측치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처리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B7A7EA-C2CF-403B-83CB-8C9ABA445BFF}"/>
              </a:ext>
            </a:extLst>
          </p:cNvPr>
          <p:cNvSpPr txBox="1"/>
          <p:nvPr/>
        </p:nvSpPr>
        <p:spPr>
          <a:xfrm>
            <a:off x="871366" y="2416473"/>
            <a:ext cx="603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Name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변수에서 이름을 정규표현식으로 추출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38E9C-363D-4D37-B252-9F794AAD9D66}"/>
              </a:ext>
            </a:extLst>
          </p:cNvPr>
          <p:cNvSpPr txBox="1"/>
          <p:nvPr/>
        </p:nvSpPr>
        <p:spPr>
          <a:xfrm>
            <a:off x="871366" y="3469064"/>
            <a:ext cx="533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이름별로 그룹화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E3FDE-E7DE-48F9-82BF-EF4715953D98}"/>
              </a:ext>
            </a:extLst>
          </p:cNvPr>
          <p:cNvSpPr txBox="1"/>
          <p:nvPr/>
        </p:nvSpPr>
        <p:spPr>
          <a:xfrm>
            <a:off x="871366" y="4521655"/>
            <a:ext cx="533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그룹별 나이 중간값 추출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9A363-E79E-4AA2-A4DB-2E07288843BD}"/>
              </a:ext>
            </a:extLst>
          </p:cNvPr>
          <p:cNvSpPr txBox="1"/>
          <p:nvPr/>
        </p:nvSpPr>
        <p:spPr>
          <a:xfrm>
            <a:off x="871366" y="5574246"/>
            <a:ext cx="533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그룹별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중간값으로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Age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변수의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232478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8451" y="648900"/>
            <a:ext cx="215956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000" b="1" dirty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변수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Embarked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결측치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처리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B7A7EA-C2CF-403B-83CB-8C9ABA445BFF}"/>
              </a:ext>
            </a:extLst>
          </p:cNvPr>
          <p:cNvSpPr txBox="1"/>
          <p:nvPr/>
        </p:nvSpPr>
        <p:spPr>
          <a:xfrm>
            <a:off x="871366" y="2530773"/>
            <a:ext cx="413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Embarked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최빈값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38E9C-363D-4D37-B252-9F794AAD9D66}"/>
              </a:ext>
            </a:extLst>
          </p:cNvPr>
          <p:cNvSpPr txBox="1"/>
          <p:nvPr/>
        </p:nvSpPr>
        <p:spPr>
          <a:xfrm>
            <a:off x="871367" y="4294564"/>
            <a:ext cx="349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최빈값으로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0EC7EF-A8FC-4335-B920-151C58B8A69C}"/>
              </a:ext>
            </a:extLst>
          </p:cNvPr>
          <p:cNvGrpSpPr/>
          <p:nvPr/>
        </p:nvGrpSpPr>
        <p:grpSpPr>
          <a:xfrm>
            <a:off x="6407150" y="1300480"/>
            <a:ext cx="3371850" cy="467360"/>
            <a:chOff x="793750" y="1300480"/>
            <a:chExt cx="3371850" cy="467360"/>
          </a:xfrm>
        </p:grpSpPr>
        <p:sp>
          <p:nvSpPr>
            <p:cNvPr id="16" name="모서리가 둥근 직사각형 6">
              <a:extLst>
                <a:ext uri="{FF2B5EF4-FFF2-40B4-BE49-F238E27FC236}">
                  <a16:creationId xmlns:a16="http://schemas.microsoft.com/office/drawing/2014/main" id="{2EE7930C-06AF-420C-9C96-99840F0CE01A}"/>
                </a:ext>
              </a:extLst>
            </p:cNvPr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6E2670-A70C-4AEE-B5D5-4A1A6D5EF1B7}"/>
                </a:ext>
              </a:extLst>
            </p:cNvPr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변수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Fare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결측치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처리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FE1C0D-9363-4DB7-89FF-4107DBA6F23D}"/>
              </a:ext>
            </a:extLst>
          </p:cNvPr>
          <p:cNvSpPr txBox="1"/>
          <p:nvPr/>
        </p:nvSpPr>
        <p:spPr>
          <a:xfrm>
            <a:off x="6484766" y="2530773"/>
            <a:ext cx="348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Fare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중간값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AC502-90BF-498F-9EC0-716060622BF9}"/>
              </a:ext>
            </a:extLst>
          </p:cNvPr>
          <p:cNvSpPr txBox="1"/>
          <p:nvPr/>
        </p:nvSpPr>
        <p:spPr>
          <a:xfrm>
            <a:off x="6484767" y="4294564"/>
            <a:ext cx="364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중간값으로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33728311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477</Words>
  <Application>Microsoft Office PowerPoint</Application>
  <PresentationFormat>와이드스크린</PresentationFormat>
  <Paragraphs>128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15</cp:revision>
  <dcterms:created xsi:type="dcterms:W3CDTF">2020-02-14T03:17:50Z</dcterms:created>
  <dcterms:modified xsi:type="dcterms:W3CDTF">2020-03-13T08:58:08Z</dcterms:modified>
</cp:coreProperties>
</file>