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2424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15" Type="http://schemas.openxmlformats.org/officeDocument/2006/relationships/tableStyles" Target="tableStyles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kshin.tistory.com/entry/DATA-1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ongury.tistory.com/25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https://bkshin.tistory.com/entry/DATA-18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4"/>
              </a:rPr>
              <a:t>https://bongury.tistory.com/259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00A021-55F9-48B7-BE50-0F90EB85C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6" y="3389668"/>
            <a:ext cx="1940371" cy="19238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38F1A0-B80E-48B9-B715-B9CABADE0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990" y="4173657"/>
            <a:ext cx="2685081" cy="11398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059DE1-F36B-49D1-A729-FB3900914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325" y="4211222"/>
            <a:ext cx="2685081" cy="1102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CACBD9-B236-4E1B-9525-3B3376922A2B}"/>
                  </a:ext>
                </a:extLst>
              </p:cNvPr>
              <p:cNvSpPr txBox="1"/>
              <p:nvPr/>
            </p:nvSpPr>
            <p:spPr>
              <a:xfrm>
                <a:off x="-1" y="742858"/>
                <a:ext cx="9906000" cy="1528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Thompson sampling</a:t>
                </a:r>
              </a:p>
              <a:p>
                <a:pPr marL="285750" lvl="1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600" b="1" dirty="0"/>
                  <a:t>베타분포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두 매개변수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따라 </a:t>
                </a:r>
                <a:r>
                  <a:rPr lang="en-US" altLang="ko-KR" sz="1600" dirty="0"/>
                  <a:t>[0, 1] </a:t>
                </a:r>
                <a:r>
                  <a:rPr lang="ko-KR" altLang="en-US" sz="1600" dirty="0"/>
                  <a:t>구간에서 정의되는 연속 확률 분포들의 가족이다</a:t>
                </a:r>
                <a:r>
                  <a:rPr lang="en-US" altLang="ko-KR" sz="1600" dirty="0"/>
                  <a:t>.</a:t>
                </a:r>
              </a:p>
              <a:p>
                <a:pPr marL="285750" lvl="1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600" b="1" dirty="0" err="1"/>
                  <a:t>베이즈정리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두 확률 변수의 사전 확률과 사후 확률 사이의 관계를 나타내는 정리다</a:t>
                </a:r>
                <a:r>
                  <a:rPr lang="en-US" altLang="ko-KR" sz="1600" dirty="0"/>
                  <a:t>.</a:t>
                </a:r>
                <a:endParaRPr lang="en-US" altLang="ko-KR" sz="1800" dirty="0"/>
              </a:p>
              <a:p>
                <a:endParaRPr lang="ko-KR" alt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CACBD9-B236-4E1B-9525-3B337692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742858"/>
                <a:ext cx="9906000" cy="1528239"/>
              </a:xfrm>
              <a:prstGeom prst="rect">
                <a:avLst/>
              </a:prstGeom>
              <a:blipFill>
                <a:blip r:embed="rId6"/>
                <a:stretch>
                  <a:fillRect l="-615" t="-19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3D664EB-C341-40D9-B0D0-4CB0E2CA40C4}"/>
              </a:ext>
            </a:extLst>
          </p:cNvPr>
          <p:cNvSpPr/>
          <p:nvPr/>
        </p:nvSpPr>
        <p:spPr>
          <a:xfrm>
            <a:off x="360895" y="2060503"/>
            <a:ext cx="8827521" cy="6061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1"/>
                </a:solidFill>
              </a:rPr>
              <a:t>가장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</a:rPr>
              <a:t>많이 클릭 될 배너</a:t>
            </a:r>
          </a:p>
        </p:txBody>
      </p: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9009</TotalTime>
  <Words>61</Words>
  <Application>Microsoft Office PowerPoint</Application>
  <PresentationFormat>A4 용지(210x297mm)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Cambria Math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144</cp:revision>
  <dcterms:created xsi:type="dcterms:W3CDTF">2018-12-13T08:26:30Z</dcterms:created>
  <dcterms:modified xsi:type="dcterms:W3CDTF">2020-06-02T02:25:15Z</dcterms:modified>
</cp:coreProperties>
</file>