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5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데이터에서 가장 자주 등장하는 값 혹은 값들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여러 값들의 최다 빈도수가 같을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algn="just">
              <a:lnSpc>
                <a:spcPct val="150000"/>
              </a:lnSpc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어떤 값과 그 값이 일어날 확률을 서로 곱해서 더한 값을 의미한다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주로 요인변수의 수준을 요약하는데 사용한다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실제 사업 평가나 자본 예산에 가장 근본적인 토대가 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ex)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회사 참석자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,80%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어떤것도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가입하지 않음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참석자들의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22,500 EV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(0.05)(300)+(0.15)(50)+(800)(0) = 22.5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1.7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예측값과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목푯값과의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상관관계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양의 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값도 증가할 경우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음의 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값은 감소할 경우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4CB7E-FFEF-443A-BA0A-1B5E4C77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96" y="1220335"/>
            <a:ext cx="3003570" cy="1276128"/>
          </a:xfrm>
          <a:prstGeom prst="rect">
            <a:avLst/>
          </a:prstGeom>
        </p:spPr>
      </p:pic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피어슨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수치적 변수들 간에 어떤 관계가 있는지를 나타내기 위해 사용되는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측정량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(-1~+1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까지의 범위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lnSpc>
                <a:spcPct val="150000"/>
              </a:lnSpc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상관행렬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행과 열이 변수들을 의미하는 표를 말하며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각셀은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그 행과 열에 해당하는 변수들 간의 상관관계를 의미함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9A6F5-116D-4FA7-90B6-8BB42C38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8" y="3805730"/>
            <a:ext cx="9412013" cy="240461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326F2EC-34ED-4386-B69C-F7F37346C962}"/>
              </a:ext>
            </a:extLst>
          </p:cNvPr>
          <p:cNvSpPr/>
          <p:nvPr/>
        </p:nvSpPr>
        <p:spPr>
          <a:xfrm>
            <a:off x="8363919" y="1702057"/>
            <a:ext cx="1012795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/>
              <p:nvPr/>
            </p:nvSpPr>
            <p:spPr>
              <a:xfrm>
                <a:off x="2284354" y="1546844"/>
                <a:ext cx="4625885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ko-KR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54" y="1546844"/>
                <a:ext cx="4625885" cy="949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산점도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축과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축이 서로 다른 두 개의 변수를 나타내는 도표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40483-0543-48D3-B851-D7B804F2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5" y="1483513"/>
            <a:ext cx="4731797" cy="44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137</Words>
  <Application>Microsoft Office PowerPoint</Application>
  <PresentationFormat>A4 용지(210x297mm)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20</cp:revision>
  <dcterms:created xsi:type="dcterms:W3CDTF">2018-12-13T08:26:30Z</dcterms:created>
  <dcterms:modified xsi:type="dcterms:W3CDTF">2020-04-28T06:31:53Z</dcterms:modified>
</cp:coreProperties>
</file>