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kshin.tistory.com/entry/DATA-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https://bkshin.tistory.com/entry/DATA-19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12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회귀에서의 요인 변수</a:t>
            </a:r>
            <a:endParaRPr lang="en-US" altLang="ko-KR" sz="2000" b="1" dirty="0"/>
          </a:p>
          <a:p>
            <a:endParaRPr lang="en-US" altLang="ko-KR" sz="2000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회귀 모형에서 범주형 데이터를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가변수</a:t>
            </a:r>
            <a:r>
              <a:rPr lang="en-US" altLang="ko-KR" sz="2000" b="1" dirty="0"/>
              <a:t>(dummy variables)</a:t>
            </a:r>
            <a:r>
              <a:rPr lang="ko-KR" altLang="en-US" sz="2000" b="1" dirty="0"/>
              <a:t>라는 것을 활용하여 회귀 모형에 범주형 데이터를 추가할 수 있다</a:t>
            </a:r>
            <a:r>
              <a:rPr lang="en-US" altLang="ko-KR" sz="2000" b="1" dirty="0"/>
              <a:t>.</a:t>
            </a:r>
            <a:endParaRPr lang="en-US" altLang="ko-KR" sz="32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258E1-5617-4607-85B3-D602DC88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76" y="2480382"/>
            <a:ext cx="3439005" cy="3667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51340-D735-4060-A3F9-A57B0FCF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16" y="3512847"/>
            <a:ext cx="5313529" cy="11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33E8C-6F53-4334-ADDE-4E6AA5E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9" y="666532"/>
            <a:ext cx="9519781" cy="6428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452DB-1F80-43E8-A6EA-65CA95100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09" y="1309363"/>
            <a:ext cx="4759891" cy="531923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187B47-42E1-4BB3-97E4-D22E37F39F77}"/>
              </a:ext>
            </a:extLst>
          </p:cNvPr>
          <p:cNvSpPr/>
          <p:nvPr/>
        </p:nvSpPr>
        <p:spPr>
          <a:xfrm>
            <a:off x="4733266" y="1456630"/>
            <a:ext cx="4979624" cy="51719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Neighborhood </a:t>
            </a:r>
            <a:r>
              <a:rPr lang="ko-KR" altLang="en-US" sz="1800" dirty="0">
                <a:solidFill>
                  <a:schemeClr val="tx1"/>
                </a:solidFill>
              </a:rPr>
              <a:t>가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일 때의 평균 집값 </a:t>
            </a:r>
            <a:r>
              <a:rPr lang="en-US" altLang="ko-KR" sz="1800" dirty="0">
                <a:solidFill>
                  <a:schemeClr val="tx1"/>
                </a:solidFill>
              </a:rPr>
              <a:t>$541,000</a:t>
            </a:r>
            <a:r>
              <a:rPr lang="ko-KR" altLang="en-US" sz="1800" dirty="0">
                <a:solidFill>
                  <a:schemeClr val="tx1"/>
                </a:solidFill>
              </a:rPr>
              <a:t>이라는 뜻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B</a:t>
            </a:r>
            <a:r>
              <a:rPr lang="ko-KR" altLang="en-US" sz="1800" dirty="0">
                <a:solidFill>
                  <a:schemeClr val="tx1"/>
                </a:solidFill>
              </a:rPr>
              <a:t>일 때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일 때보다 </a:t>
            </a:r>
            <a:r>
              <a:rPr lang="en-US" altLang="ko-KR" sz="1800" dirty="0">
                <a:solidFill>
                  <a:schemeClr val="tx1"/>
                </a:solidFill>
              </a:rPr>
              <a:t>$529,500 </a:t>
            </a:r>
            <a:r>
              <a:rPr lang="ko-KR" altLang="en-US" sz="1800" dirty="0">
                <a:solidFill>
                  <a:schemeClr val="tx1"/>
                </a:solidFill>
              </a:rPr>
              <a:t>높은 </a:t>
            </a:r>
            <a:r>
              <a:rPr lang="en-US" altLang="ko-KR" sz="1800" dirty="0">
                <a:solidFill>
                  <a:schemeClr val="tx1"/>
                </a:solidFill>
              </a:rPr>
              <a:t>$1,070,500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C</a:t>
            </a:r>
            <a:r>
              <a:rPr lang="ko-KR" altLang="en-US" sz="1800" dirty="0">
                <a:solidFill>
                  <a:schemeClr val="tx1"/>
                </a:solidFill>
              </a:rPr>
              <a:t>일 때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  <a:r>
              <a:rPr lang="ko-KR" altLang="en-US" sz="1800" dirty="0">
                <a:solidFill>
                  <a:schemeClr val="tx1"/>
                </a:solidFill>
              </a:rPr>
              <a:t>일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때보다 </a:t>
            </a:r>
            <a:r>
              <a:rPr lang="en-US" altLang="ko-KR" sz="1800" dirty="0">
                <a:solidFill>
                  <a:schemeClr val="tx1"/>
                </a:solidFill>
              </a:rPr>
              <a:t>332</a:t>
            </a:r>
            <a:r>
              <a:rPr lang="ko-KR" altLang="en-US" sz="1800" dirty="0">
                <a:solidFill>
                  <a:schemeClr val="tx1"/>
                </a:solidFill>
              </a:rPr>
              <a:t>만큼 작은 </a:t>
            </a:r>
            <a:r>
              <a:rPr lang="en-US" altLang="ko-KR" sz="1800" dirty="0">
                <a:solidFill>
                  <a:schemeClr val="tx1"/>
                </a:solidFill>
              </a:rPr>
              <a:t>$540,668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Baseline</a:t>
            </a:r>
            <a:r>
              <a:rPr lang="ko-KR" altLang="en-US" sz="1800" dirty="0">
                <a:solidFill>
                  <a:schemeClr val="tx1"/>
                </a:solidFill>
              </a:rPr>
              <a:t>과의 차이에 대한 가설검정은 </a:t>
            </a:r>
            <a:r>
              <a:rPr lang="en-US" altLang="ko-KR" sz="1800" dirty="0">
                <a:solidFill>
                  <a:schemeClr val="tx1"/>
                </a:solidFill>
              </a:rPr>
              <a:t>p-value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</a:rPr>
              <a:t>가변수끼리의</a:t>
            </a:r>
            <a:r>
              <a:rPr lang="ko-KR" altLang="en-US" sz="1800" dirty="0">
                <a:solidFill>
                  <a:schemeClr val="tx1"/>
                </a:solidFill>
              </a:rPr>
              <a:t> 차이가설검정은 신뢰구간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tx1"/>
                </a:solidFill>
              </a:rPr>
              <a:t>집값은 </a:t>
            </a:r>
            <a:r>
              <a:rPr lang="en-US" altLang="ko-KR" sz="1800" dirty="0">
                <a:solidFill>
                  <a:schemeClr val="tx1"/>
                </a:solidFill>
              </a:rPr>
              <a:t>B &gt; A &gt; C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9438</TotalTime>
  <Words>102</Words>
  <Application>Microsoft Office PowerPoint</Application>
  <PresentationFormat>A4 용지(210x297mm)</PresentationFormat>
  <Paragraphs>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157</cp:revision>
  <dcterms:created xsi:type="dcterms:W3CDTF">2018-12-13T08:26:30Z</dcterms:created>
  <dcterms:modified xsi:type="dcterms:W3CDTF">2020-06-08T02:08:18Z</dcterms:modified>
</cp:coreProperties>
</file>