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vnf3751&amp;logNo=220833952857&amp;proxyReferer=https:%2F%2Fwww.google.com%2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https://m.blog.naver.com/PostView.nhn?blogId=vnf3751&amp;logNo=220833952857&amp;proxyReferer=https:%2F%2Fwww.google.com%2F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12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40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30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66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다중공선성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F1CAA7-E8D5-466D-8AF9-48701B326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7530"/>
            <a:ext cx="9906000" cy="42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3844B-9170-40AC-AC6D-B3AC99CB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5" y="1342734"/>
            <a:ext cx="970733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6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D443C1-0285-4F00-A629-18EA9DDC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9304"/>
            <a:ext cx="9906000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8DB5E-73BA-48F6-BD0E-337B2F87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0514"/>
            <a:ext cx="9906000" cy="44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4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E74FB-10DB-4CFE-9BB2-9CCDBE0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764"/>
            <a:ext cx="9906000" cy="423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2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12248B-E457-4B6D-9E46-D5939104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9648"/>
            <a:ext cx="9906000" cy="44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0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9623</TotalTime>
  <Words>96</Words>
  <Application>Microsoft Office PowerPoint</Application>
  <PresentationFormat>A4 용지(210x297mm)</PresentationFormat>
  <Paragraphs>24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161</cp:revision>
  <dcterms:created xsi:type="dcterms:W3CDTF">2018-12-13T08:26:30Z</dcterms:created>
  <dcterms:modified xsi:type="dcterms:W3CDTF">2020-06-08T05:40:19Z</dcterms:modified>
</cp:coreProperties>
</file>