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170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DATA-1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ioinformaticsandme.tistory.com/290" TargetMode="External"/><Relationship Id="rId4" Type="http://schemas.openxmlformats.org/officeDocument/2006/relationships/hyperlink" Target="https://bongury.tistory.com/259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_formula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tatsmodels.org/devel/generated/statsmodels.regression.linear_model.OL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https://bkshin.tistory.com/entry/DATA-18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https://bongury.tistory.com/259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5"/>
              </a:rPr>
              <a:t>https://bioinformaticsandme.tistory.com/290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35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262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R_style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https://www.statsmodels.org/dev/example_formulas.html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u="none" dirty="0" err="1">
                <a:highlight>
                  <a:srgbClr val="FFFF00"/>
                </a:highlight>
              </a:rPr>
              <a:t>Python_style</a:t>
            </a:r>
            <a:r>
              <a:rPr lang="en-US" u="none" dirty="0">
                <a:highlight>
                  <a:srgbClr val="FFFF00"/>
                </a:highlight>
              </a:rPr>
              <a:t> : </a:t>
            </a:r>
            <a:r>
              <a:rPr lang="en-US" altLang="ko-KR" dirty="0">
                <a:hlinkClick r:id="rId4"/>
              </a:rPr>
              <a:t>https://www.statsmodels.org/devel/generated/statsmodels.regression.linear_model.OLS.html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47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다중회귀분석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711E09D-F629-4427-B7A0-0EBFD149C0A4}"/>
              </a:ext>
            </a:extLst>
          </p:cNvPr>
          <p:cNvSpPr/>
          <p:nvPr/>
        </p:nvSpPr>
        <p:spPr>
          <a:xfrm>
            <a:off x="326296" y="1233144"/>
            <a:ext cx="9253406" cy="3439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독립변수가 </a:t>
            </a:r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r>
              <a:rPr lang="ko-KR" altLang="en-US" sz="1800" b="1" dirty="0">
                <a:solidFill>
                  <a:schemeClr val="tx1"/>
                </a:solidFill>
              </a:rPr>
              <a:t>개 이상인 회귀분석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chemeClr val="tx1"/>
                </a:solidFill>
              </a:rPr>
              <a:t>다중회귀 분석에서 독립변수 개수가 많을 경우 적절한 회귀모형 선택이 필요함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</a:rPr>
              <a:t>회귀모형에 포함되는 예측변수의 선정 기준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1 </a:t>
            </a:r>
            <a:r>
              <a:rPr lang="ko-KR" altLang="en-US" sz="1800" b="1" dirty="0">
                <a:solidFill>
                  <a:schemeClr val="tx1"/>
                </a:solidFill>
              </a:rPr>
              <a:t>종속변수와 높은 상관관계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2 </a:t>
            </a:r>
            <a:r>
              <a:rPr lang="ko-KR" altLang="en-US" sz="1800" b="1" dirty="0">
                <a:solidFill>
                  <a:schemeClr val="tx1"/>
                </a:solidFill>
              </a:rPr>
              <a:t>선택된 독립변수들은 서로 낮은 상관관계를 보임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1800" b="1" dirty="0">
                <a:solidFill>
                  <a:schemeClr val="tx1"/>
                </a:solidFill>
              </a:rPr>
              <a:t> 문제를 회피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3 </a:t>
            </a:r>
            <a:r>
              <a:rPr lang="ko-KR" altLang="en-US" sz="1800" b="1" dirty="0">
                <a:solidFill>
                  <a:schemeClr val="tx1"/>
                </a:solidFill>
              </a:rPr>
              <a:t>예측변수의 개수는 적을수록 유리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4A6137-57DF-4C17-B332-17A61E1B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" y="843410"/>
            <a:ext cx="4406618" cy="2457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EC4570-DE44-4AA2-8551-C5EEEC0A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14" y="843410"/>
            <a:ext cx="4406619" cy="1133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8FCD17-88C2-4D5A-9061-28BA187DA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16" y="3429000"/>
            <a:ext cx="3877216" cy="981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DE80C4-3DFF-4CDB-9AA6-E664615EF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982" y="3348026"/>
            <a:ext cx="5058481" cy="1143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40B98A-1B47-4F9B-95BD-3F9727B45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843" y="4598570"/>
            <a:ext cx="5115639" cy="202910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9EB607-1FE0-499E-9A49-453D1A790811}"/>
              </a:ext>
            </a:extLst>
          </p:cNvPr>
          <p:cNvSpPr/>
          <p:nvPr/>
        </p:nvSpPr>
        <p:spPr>
          <a:xfrm>
            <a:off x="4359058" y="843410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A959D1-3A48-4AFF-A17F-464A9463014B}"/>
              </a:ext>
            </a:extLst>
          </p:cNvPr>
          <p:cNvSpPr/>
          <p:nvPr/>
        </p:nvSpPr>
        <p:spPr>
          <a:xfrm>
            <a:off x="9000954" y="1573858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7C0119-820A-466B-976B-9C50C812EF31}"/>
              </a:ext>
            </a:extLst>
          </p:cNvPr>
          <p:cNvSpPr/>
          <p:nvPr/>
        </p:nvSpPr>
        <p:spPr>
          <a:xfrm>
            <a:off x="3431200" y="3919606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0DEBD0-A1E5-44E7-953E-66932FF1A0FC}"/>
              </a:ext>
            </a:extLst>
          </p:cNvPr>
          <p:cNvSpPr/>
          <p:nvPr/>
        </p:nvSpPr>
        <p:spPr>
          <a:xfrm>
            <a:off x="8626586" y="3240642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A1983D-D8C2-4C0D-94FE-59EDD8DAE0A4}"/>
              </a:ext>
            </a:extLst>
          </p:cNvPr>
          <p:cNvSpPr/>
          <p:nvPr/>
        </p:nvSpPr>
        <p:spPr>
          <a:xfrm>
            <a:off x="4765537" y="4622224"/>
            <a:ext cx="374924" cy="389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31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94DC4-7DCD-4B3F-9FEF-83E36086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5" y="742858"/>
            <a:ext cx="4529790" cy="5795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7133F5-9FD4-4CE6-B57E-205F95C3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094" y="742858"/>
            <a:ext cx="4529790" cy="57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7E551-5DCB-49B2-AC18-E7D40705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6" y="860942"/>
            <a:ext cx="5329273" cy="5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9107</TotalTime>
  <Words>254</Words>
  <Application>Microsoft Office PowerPoint</Application>
  <PresentationFormat>A4 용지(210x297mm)</PresentationFormat>
  <Paragraphs>43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150</cp:revision>
  <dcterms:created xsi:type="dcterms:W3CDTF">2018-12-13T08:26:30Z</dcterms:created>
  <dcterms:modified xsi:type="dcterms:W3CDTF">2020-06-03T01:13:57Z</dcterms:modified>
</cp:coreProperties>
</file>