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238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vx2lKFa2k" TargetMode="External"/><Relationship Id="rId2" Type="http://schemas.openxmlformats.org/officeDocument/2006/relationships/hyperlink" Target="https://niceguy1575.tistory.com/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3291" y="3067665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7407" y="1292942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차이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7407" y="5358581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cxnSp>
        <p:nvCxnSpPr>
          <p:cNvPr id="6" name="꺾인 연결선 5"/>
          <p:cNvCxnSpPr>
            <a:stCxn id="2" idx="3"/>
            <a:endCxn id="3" idx="1"/>
          </p:cNvCxnSpPr>
          <p:nvPr/>
        </p:nvCxnSpPr>
        <p:spPr>
          <a:xfrm flipV="1">
            <a:off x="1189703" y="1637071"/>
            <a:ext cx="427704" cy="177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4" idx="1"/>
          </p:cNvCxnSpPr>
          <p:nvPr/>
        </p:nvCxnSpPr>
        <p:spPr>
          <a:xfrm>
            <a:off x="1189703" y="3411794"/>
            <a:ext cx="427704" cy="229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56156" y="1135626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t-</a:t>
            </a:r>
            <a:r>
              <a:rPr lang="ko-KR" altLang="en-US" b="1" dirty="0">
                <a:solidFill>
                  <a:schemeClr val="tx1"/>
                </a:solidFill>
              </a:rPr>
              <a:t>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(t-test)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3" idx="3"/>
            <a:endCxn id="10" idx="1"/>
          </p:cNvCxnSpPr>
          <p:nvPr/>
        </p:nvCxnSpPr>
        <p:spPr>
          <a:xfrm flipV="1">
            <a:off x="2413819" y="1408471"/>
            <a:ext cx="742337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56156" y="3210233"/>
            <a:ext cx="1573160" cy="8942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분산분석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(ANOVA)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Analysis of Variance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3" idx="3"/>
            <a:endCxn id="15" idx="1"/>
          </p:cNvCxnSpPr>
          <p:nvPr/>
        </p:nvCxnSpPr>
        <p:spPr>
          <a:xfrm>
            <a:off x="2413819" y="1637071"/>
            <a:ext cx="742337" cy="2020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99471" y="747252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일표본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(One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9470" y="1435510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독립표본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(Independent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9470" y="2123768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대응표본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(Paired Sample t-test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10" idx="3"/>
            <a:endCxn id="19" idx="1"/>
          </p:cNvCxnSpPr>
          <p:nvPr/>
        </p:nvCxnSpPr>
        <p:spPr>
          <a:xfrm flipV="1">
            <a:off x="4729316" y="1020097"/>
            <a:ext cx="870155" cy="388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3"/>
            <a:endCxn id="20" idx="1"/>
          </p:cNvCxnSpPr>
          <p:nvPr/>
        </p:nvCxnSpPr>
        <p:spPr>
          <a:xfrm>
            <a:off x="4729316" y="1408471"/>
            <a:ext cx="870154" cy="299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21" idx="1"/>
          </p:cNvCxnSpPr>
          <p:nvPr/>
        </p:nvCxnSpPr>
        <p:spPr>
          <a:xfrm>
            <a:off x="4729316" y="1408471"/>
            <a:ext cx="870154" cy="98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982926" y="2690545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일원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(One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2926" y="3309976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2925" y="4446638"/>
            <a:ext cx="3249565" cy="43772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</a:t>
            </a:r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cxnSpLocks/>
            <a:stCxn id="15" idx="3"/>
            <a:endCxn id="31" idx="1"/>
          </p:cNvCxnSpPr>
          <p:nvPr/>
        </p:nvCxnSpPr>
        <p:spPr>
          <a:xfrm flipV="1">
            <a:off x="4729316" y="2963390"/>
            <a:ext cx="1253610" cy="693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cxnSpLocks/>
            <a:stCxn id="15" idx="3"/>
            <a:endCxn id="32" idx="1"/>
          </p:cNvCxnSpPr>
          <p:nvPr/>
        </p:nvCxnSpPr>
        <p:spPr>
          <a:xfrm flipV="1">
            <a:off x="4729316" y="3582821"/>
            <a:ext cx="1253610" cy="74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5" idx="3"/>
            <a:endCxn id="33" idx="1"/>
          </p:cNvCxnSpPr>
          <p:nvPr/>
        </p:nvCxnSpPr>
        <p:spPr>
          <a:xfrm>
            <a:off x="4729316" y="3657350"/>
            <a:ext cx="1253609" cy="1008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158613" y="485467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교차분석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(Chi Square)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4" idx="3"/>
            <a:endCxn id="48" idx="1"/>
          </p:cNvCxnSpPr>
          <p:nvPr/>
        </p:nvCxnSpPr>
        <p:spPr>
          <a:xfrm flipV="1">
            <a:off x="2413819" y="5127523"/>
            <a:ext cx="744794" cy="575187"/>
          </a:xfrm>
          <a:prstGeom prst="bentConnector3">
            <a:avLst>
              <a:gd name="adj1" fmla="val 27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56156" y="5466737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상관분석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(Correlation)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56156" y="608616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회귀분석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(Regression)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4" idx="3"/>
            <a:endCxn id="52" idx="1"/>
          </p:cNvCxnSpPr>
          <p:nvPr/>
        </p:nvCxnSpPr>
        <p:spPr>
          <a:xfrm>
            <a:off x="2413819" y="5702710"/>
            <a:ext cx="742337" cy="36872"/>
          </a:xfrm>
          <a:prstGeom prst="bentConnector3">
            <a:avLst>
              <a:gd name="adj1" fmla="val 27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" idx="3"/>
            <a:endCxn id="53" idx="1"/>
          </p:cNvCxnSpPr>
          <p:nvPr/>
        </p:nvCxnSpPr>
        <p:spPr>
          <a:xfrm>
            <a:off x="2413819" y="5702710"/>
            <a:ext cx="742337" cy="656303"/>
          </a:xfrm>
          <a:prstGeom prst="bentConnector3">
            <a:avLst>
              <a:gd name="adj1" fmla="val 27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445046" y="5066069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단순회귀분석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45046" y="5604386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다중회귀분석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(Multiple 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45046" y="6142703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로지스틱</a:t>
            </a:r>
            <a:r>
              <a:rPr lang="ko-KR" altLang="en-US" dirty="0">
                <a:solidFill>
                  <a:schemeClr val="tx1"/>
                </a:solidFill>
              </a:rPr>
              <a:t> 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(Logistic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cxnSpLocks/>
            <a:stCxn id="53" idx="3"/>
            <a:endCxn id="60" idx="1"/>
          </p:cNvCxnSpPr>
          <p:nvPr/>
        </p:nvCxnSpPr>
        <p:spPr>
          <a:xfrm flipV="1">
            <a:off x="4729316" y="5302044"/>
            <a:ext cx="1715730" cy="105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53" idx="3"/>
            <a:endCxn id="61" idx="1"/>
          </p:cNvCxnSpPr>
          <p:nvPr/>
        </p:nvCxnSpPr>
        <p:spPr>
          <a:xfrm flipV="1">
            <a:off x="4729316" y="5840361"/>
            <a:ext cx="1715730" cy="518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53" idx="3"/>
            <a:endCxn id="62" idx="1"/>
          </p:cNvCxnSpPr>
          <p:nvPr/>
        </p:nvCxnSpPr>
        <p:spPr>
          <a:xfrm>
            <a:off x="4729316" y="6359013"/>
            <a:ext cx="1715730" cy="19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2103" y="14657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187601" y="16699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187601" y="9780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783517" y="238846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반복</a:t>
            </a:r>
            <a:r>
              <a:rPr lang="en-US" altLang="ko-KR" sz="1050" dirty="0"/>
              <a:t>(2)</a:t>
            </a:r>
            <a:endParaRPr lang="ko-KR" alt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5318919" y="36198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반복</a:t>
            </a:r>
            <a:r>
              <a:rPr lang="en-US" altLang="ko-KR" sz="1000" dirty="0"/>
              <a:t>(3)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386376" y="29337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5982926" y="3885164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cxnSpLocks/>
            <a:stCxn id="15" idx="3"/>
            <a:endCxn id="95" idx="1"/>
          </p:cNvCxnSpPr>
          <p:nvPr/>
        </p:nvCxnSpPr>
        <p:spPr>
          <a:xfrm>
            <a:off x="4729316" y="3657350"/>
            <a:ext cx="1253610" cy="500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89554" y="41374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요인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99045" y="46923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반복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625881" y="52176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범주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1842" y="2179135"/>
            <a:ext cx="1391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/>
              <a:t>연속형</a:t>
            </a:r>
            <a:endParaRPr lang="en-US" altLang="ko-KR" sz="1100" dirty="0"/>
          </a:p>
          <a:p>
            <a:r>
              <a:rPr lang="ko-KR" altLang="en-US" sz="1100" dirty="0"/>
              <a:t>집단간 평균 차이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61842" y="4609506"/>
            <a:ext cx="1391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연속형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연속형</a:t>
            </a:r>
            <a:endParaRPr lang="en-US" altLang="ko-KR" sz="1100" dirty="0"/>
          </a:p>
          <a:p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교차분석은</a:t>
            </a:r>
            <a:endParaRPr lang="en-US" altLang="ko-KR" sz="1100" dirty="0"/>
          </a:p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/>
              <a:t>범주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46213" y="576492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1:1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45759" y="638592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1:N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17869" y="5328237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17869" y="5835360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117869" y="6390881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범주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6515" y="29329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26" name="직사각형 125"/>
          <p:cNvSpPr/>
          <p:nvPr/>
        </p:nvSpPr>
        <p:spPr>
          <a:xfrm>
            <a:off x="46720" y="106414"/>
            <a:ext cx="2900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https://niceguy1575.tistory.com/51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3369839" y="96780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https://www.youtube.com/watch?v=9ivx2lKFa2k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B69B48-AA7A-472E-AFA9-59D369A2E24B}"/>
              </a:ext>
            </a:extLst>
          </p:cNvPr>
          <p:cNvSpPr txBox="1"/>
          <p:nvPr/>
        </p:nvSpPr>
        <p:spPr>
          <a:xfrm>
            <a:off x="2765012" y="2297738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집단수</a:t>
            </a:r>
            <a:r>
              <a:rPr lang="ko-KR" altLang="en-US" sz="1050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218342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187</Words>
  <Application>Microsoft Office PowerPoint</Application>
  <PresentationFormat>A4 용지(210x297mm)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97</cp:revision>
  <dcterms:created xsi:type="dcterms:W3CDTF">2018-12-13T08:26:30Z</dcterms:created>
  <dcterms:modified xsi:type="dcterms:W3CDTF">2020-05-25T13:04:27Z</dcterms:modified>
</cp:coreProperties>
</file>