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70" r:id="rId4"/>
    <p:sldId id="291" r:id="rId5"/>
    <p:sldId id="288" r:id="rId6"/>
    <p:sldId id="302" r:id="rId7"/>
    <p:sldId id="303" r:id="rId8"/>
    <p:sldId id="304" r:id="rId9"/>
    <p:sldId id="307" r:id="rId10"/>
    <p:sldId id="306" r:id="rId11"/>
    <p:sldId id="296" r:id="rId12"/>
    <p:sldId id="305" r:id="rId13"/>
    <p:sldId id="308" r:id="rId14"/>
    <p:sldId id="309" r:id="rId15"/>
    <p:sldId id="301" r:id="rId16"/>
    <p:sldId id="275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대우" initials="김대" lastIdx="2" clrIdx="0">
    <p:extLst>
      <p:ext uri="{19B8F6BF-5375-455C-9EA6-DF929625EA0E}">
        <p15:presenceInfo xmlns:p15="http://schemas.microsoft.com/office/powerpoint/2012/main" userId="038006ae14e81d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E4"/>
    <a:srgbClr val="70A9F0"/>
    <a:srgbClr val="3A9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6B509-290A-4320-A304-926F280944C3}" type="doc">
      <dgm:prSet loTypeId="urn:microsoft.com/office/officeart/2005/8/layout/hProcess10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D38EFBA5-D04D-4643-97A6-128408530D3B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학습 데이터 절감</a:t>
          </a:r>
        </a:p>
      </dgm:t>
    </dgm:pt>
    <dgm:pt modelId="{9E8BB398-66B9-4788-948B-33C4B17DF64A}" type="parTrans" cxnId="{612C3393-3F14-4F17-B0FA-248D0C12BEBC}">
      <dgm:prSet/>
      <dgm:spPr/>
      <dgm:t>
        <a:bodyPr/>
        <a:lstStyle/>
        <a:p>
          <a:pPr latinLnBrk="1"/>
          <a:endParaRPr lang="ko-KR" altLang="en-US"/>
        </a:p>
      </dgm:t>
    </dgm:pt>
    <dgm:pt modelId="{07F0264F-424C-4344-B004-C5A4AA6D774D}" type="sibTrans" cxnId="{612C3393-3F14-4F17-B0FA-248D0C12BEBC}">
      <dgm:prSet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3FEA675A-D350-4816-82A3-F93EEA2CAC50}">
      <dgm:prSet phldrT="[텍스트]" custT="1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인공지능 전문가를 </a:t>
          </a:r>
          <a:endParaRPr lang="en-US" altLang="ko-KR" sz="18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  <a:p>
          <a:pPr latinLnBrk="1">
            <a:lnSpc>
              <a:spcPct val="150000"/>
            </a:lnSpc>
          </a:pPr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대신할 학습 자동화</a:t>
          </a:r>
        </a:p>
      </dgm:t>
    </dgm:pt>
    <dgm:pt modelId="{7CFB258C-02CB-4584-81AB-516A690253CC}" type="parTrans" cxnId="{6C1AFDBE-CEEF-49B7-AA7C-D0ABBB87B8E1}">
      <dgm:prSet/>
      <dgm:spPr/>
      <dgm:t>
        <a:bodyPr/>
        <a:lstStyle/>
        <a:p>
          <a:pPr latinLnBrk="1"/>
          <a:endParaRPr lang="ko-KR" altLang="en-US"/>
        </a:p>
      </dgm:t>
    </dgm:pt>
    <dgm:pt modelId="{BDD64B65-E16B-4A6D-A95C-08DB75916EE5}" type="sibTrans" cxnId="{6C1AFDBE-CEEF-49B7-AA7C-D0ABBB87B8E1}">
      <dgm:prSet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01B1EB2C-33EC-4FD8-9655-768A921BF543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데이터 컴퓨팅 </a:t>
          </a:r>
          <a:endParaRPr lang="en-US" altLang="ko-KR" sz="18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  <a:p>
          <a:pPr latinLnBrk="1"/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파워 절감을 위한 </a:t>
          </a:r>
          <a:endParaRPr lang="en-US" altLang="ko-KR" sz="18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  <a:p>
          <a:pPr latinLnBrk="1"/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전이학습 고도화</a:t>
          </a:r>
        </a:p>
      </dgm:t>
    </dgm:pt>
    <dgm:pt modelId="{8264378F-4785-4EDE-8B34-2FE038390E78}" type="parTrans" cxnId="{36CE83E2-6CB4-4AF7-9084-73560DF224AF}">
      <dgm:prSet/>
      <dgm:spPr/>
      <dgm:t>
        <a:bodyPr/>
        <a:lstStyle/>
        <a:p>
          <a:pPr latinLnBrk="1"/>
          <a:endParaRPr lang="ko-KR" altLang="en-US"/>
        </a:p>
      </dgm:t>
    </dgm:pt>
    <dgm:pt modelId="{50C05DAC-4E81-4163-AFBC-E5D83F8D9DD5}" type="sibTrans" cxnId="{36CE83E2-6CB4-4AF7-9084-73560DF224AF}">
      <dgm:prSet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DEEFE4BA-E1DF-4C2C-BD91-374FD601DECB}" type="pres">
      <dgm:prSet presAssocID="{11A6B509-290A-4320-A304-926F280944C3}" presName="Name0" presStyleCnt="0">
        <dgm:presLayoutVars>
          <dgm:dir/>
          <dgm:resizeHandles val="exact"/>
        </dgm:presLayoutVars>
      </dgm:prSet>
      <dgm:spPr/>
    </dgm:pt>
    <dgm:pt modelId="{064A7907-23C9-4043-897E-DD2F7B6E8418}" type="pres">
      <dgm:prSet presAssocID="{D38EFBA5-D04D-4643-97A6-128408530D3B}" presName="composite" presStyleCnt="0"/>
      <dgm:spPr/>
    </dgm:pt>
    <dgm:pt modelId="{387E70EC-3359-4074-815C-1E1FBD966CC1}" type="pres">
      <dgm:prSet presAssocID="{D38EFBA5-D04D-4643-97A6-128408530D3B}" presName="imagSh" presStyleLbl="bgImgPlace1" presStyleIdx="0" presStyleCnt="3"/>
      <dgm:spPr/>
    </dgm:pt>
    <dgm:pt modelId="{6E1E62B7-3977-4543-8E4E-F3626E2509E0}" type="pres">
      <dgm:prSet presAssocID="{D38EFBA5-D04D-4643-97A6-128408530D3B}" presName="txNode" presStyleLbl="node1" presStyleIdx="0" presStyleCnt="3" custLinFactNeighborX="-1814" custLinFactNeighborY="-39978">
        <dgm:presLayoutVars>
          <dgm:bulletEnabled val="1"/>
        </dgm:presLayoutVars>
      </dgm:prSet>
      <dgm:spPr/>
    </dgm:pt>
    <dgm:pt modelId="{6ABF57C2-0FD8-42B9-81F2-B16C7A090B24}" type="pres">
      <dgm:prSet presAssocID="{07F0264F-424C-4344-B004-C5A4AA6D774D}" presName="sibTrans" presStyleLbl="sibTrans2D1" presStyleIdx="0" presStyleCnt="2"/>
      <dgm:spPr/>
    </dgm:pt>
    <dgm:pt modelId="{B8E2EEE5-9AE1-4990-83BE-D5328EF3ACCB}" type="pres">
      <dgm:prSet presAssocID="{07F0264F-424C-4344-B004-C5A4AA6D774D}" presName="connTx" presStyleLbl="sibTrans2D1" presStyleIdx="0" presStyleCnt="2"/>
      <dgm:spPr/>
    </dgm:pt>
    <dgm:pt modelId="{FCED0050-8368-4149-B0E3-67B7B47C5561}" type="pres">
      <dgm:prSet presAssocID="{3FEA675A-D350-4816-82A3-F93EEA2CAC50}" presName="composite" presStyleCnt="0"/>
      <dgm:spPr/>
    </dgm:pt>
    <dgm:pt modelId="{527BAD39-2B41-4E5D-AB3A-2743684B7A85}" type="pres">
      <dgm:prSet presAssocID="{3FEA675A-D350-4816-82A3-F93EEA2CAC50}" presName="imagSh" presStyleLbl="bgImgPlace1" presStyleIdx="1" presStyleCnt="3"/>
      <dgm:spPr/>
    </dgm:pt>
    <dgm:pt modelId="{5E4938B1-003B-49C4-8DF9-62AF320D2983}" type="pres">
      <dgm:prSet presAssocID="{3FEA675A-D350-4816-82A3-F93EEA2CAC50}" presName="txNode" presStyleLbl="node1" presStyleIdx="1" presStyleCnt="3" custLinFactNeighborX="-1220" custLinFactNeighborY="-39647">
        <dgm:presLayoutVars>
          <dgm:bulletEnabled val="1"/>
        </dgm:presLayoutVars>
      </dgm:prSet>
      <dgm:spPr/>
    </dgm:pt>
    <dgm:pt modelId="{60E88DAA-342D-4C73-B67F-0E4291C5F0BC}" type="pres">
      <dgm:prSet presAssocID="{BDD64B65-E16B-4A6D-A95C-08DB75916EE5}" presName="sibTrans" presStyleLbl="sibTrans2D1" presStyleIdx="1" presStyleCnt="2"/>
      <dgm:spPr/>
    </dgm:pt>
    <dgm:pt modelId="{E4F93734-239C-43A7-82B1-509B3AF88DE4}" type="pres">
      <dgm:prSet presAssocID="{BDD64B65-E16B-4A6D-A95C-08DB75916EE5}" presName="connTx" presStyleLbl="sibTrans2D1" presStyleIdx="1" presStyleCnt="2"/>
      <dgm:spPr/>
    </dgm:pt>
    <dgm:pt modelId="{12D0E638-42A7-49D3-9ECE-DB148CA08752}" type="pres">
      <dgm:prSet presAssocID="{01B1EB2C-33EC-4FD8-9655-768A921BF543}" presName="composite" presStyleCnt="0"/>
      <dgm:spPr/>
    </dgm:pt>
    <dgm:pt modelId="{FE8AEBC4-C7FC-43F8-9B2A-71C228A63739}" type="pres">
      <dgm:prSet presAssocID="{01B1EB2C-33EC-4FD8-9655-768A921BF543}" presName="imagSh" presStyleLbl="bgImgPlace1" presStyleIdx="2" presStyleCnt="3"/>
      <dgm:spPr/>
    </dgm:pt>
    <dgm:pt modelId="{9F1EAA89-9141-43A5-958C-1A4828675524}" type="pres">
      <dgm:prSet presAssocID="{01B1EB2C-33EC-4FD8-9655-768A921BF543}" presName="txNode" presStyleLbl="node1" presStyleIdx="2" presStyleCnt="3" custLinFactNeighborX="610" custLinFactNeighborY="-39647">
        <dgm:presLayoutVars>
          <dgm:bulletEnabled val="1"/>
        </dgm:presLayoutVars>
      </dgm:prSet>
      <dgm:spPr/>
    </dgm:pt>
  </dgm:ptLst>
  <dgm:cxnLst>
    <dgm:cxn modelId="{E0FDDB3C-85DA-4FFE-8A49-3B4EE61ACFC3}" type="presOf" srcId="{BDD64B65-E16B-4A6D-A95C-08DB75916EE5}" destId="{E4F93734-239C-43A7-82B1-509B3AF88DE4}" srcOrd="1" destOrd="0" presId="urn:microsoft.com/office/officeart/2005/8/layout/hProcess10"/>
    <dgm:cxn modelId="{B00C2673-9936-4C6E-AE00-8A81E5A0C6B6}" type="presOf" srcId="{BDD64B65-E16B-4A6D-A95C-08DB75916EE5}" destId="{60E88DAA-342D-4C73-B67F-0E4291C5F0BC}" srcOrd="0" destOrd="0" presId="urn:microsoft.com/office/officeart/2005/8/layout/hProcess10"/>
    <dgm:cxn modelId="{90332D75-34B6-4C1B-A2D2-7D193816C17E}" type="presOf" srcId="{07F0264F-424C-4344-B004-C5A4AA6D774D}" destId="{6ABF57C2-0FD8-42B9-81F2-B16C7A090B24}" srcOrd="0" destOrd="0" presId="urn:microsoft.com/office/officeart/2005/8/layout/hProcess10"/>
    <dgm:cxn modelId="{5CC54C80-D563-487D-B5F4-5DB57ED6868B}" type="presOf" srcId="{01B1EB2C-33EC-4FD8-9655-768A921BF543}" destId="{9F1EAA89-9141-43A5-958C-1A4828675524}" srcOrd="0" destOrd="0" presId="urn:microsoft.com/office/officeart/2005/8/layout/hProcess10"/>
    <dgm:cxn modelId="{E8DD3A87-CA10-477F-BEEB-B7263E7A18A1}" type="presOf" srcId="{3FEA675A-D350-4816-82A3-F93EEA2CAC50}" destId="{5E4938B1-003B-49C4-8DF9-62AF320D2983}" srcOrd="0" destOrd="0" presId="urn:microsoft.com/office/officeart/2005/8/layout/hProcess10"/>
    <dgm:cxn modelId="{612C3393-3F14-4F17-B0FA-248D0C12BEBC}" srcId="{11A6B509-290A-4320-A304-926F280944C3}" destId="{D38EFBA5-D04D-4643-97A6-128408530D3B}" srcOrd="0" destOrd="0" parTransId="{9E8BB398-66B9-4788-948B-33C4B17DF64A}" sibTransId="{07F0264F-424C-4344-B004-C5A4AA6D774D}"/>
    <dgm:cxn modelId="{391093A0-5760-4BAD-929C-AEB25F02E9E2}" type="presOf" srcId="{07F0264F-424C-4344-B004-C5A4AA6D774D}" destId="{B8E2EEE5-9AE1-4990-83BE-D5328EF3ACCB}" srcOrd="1" destOrd="0" presId="urn:microsoft.com/office/officeart/2005/8/layout/hProcess10"/>
    <dgm:cxn modelId="{4EEB1BA1-5DE3-40CA-AA23-11AFEBAD64A7}" type="presOf" srcId="{11A6B509-290A-4320-A304-926F280944C3}" destId="{DEEFE4BA-E1DF-4C2C-BD91-374FD601DECB}" srcOrd="0" destOrd="0" presId="urn:microsoft.com/office/officeart/2005/8/layout/hProcess10"/>
    <dgm:cxn modelId="{791593BC-AE2E-44B2-B52C-20D23422B9A0}" type="presOf" srcId="{D38EFBA5-D04D-4643-97A6-128408530D3B}" destId="{6E1E62B7-3977-4543-8E4E-F3626E2509E0}" srcOrd="0" destOrd="0" presId="urn:microsoft.com/office/officeart/2005/8/layout/hProcess10"/>
    <dgm:cxn modelId="{6C1AFDBE-CEEF-49B7-AA7C-D0ABBB87B8E1}" srcId="{11A6B509-290A-4320-A304-926F280944C3}" destId="{3FEA675A-D350-4816-82A3-F93EEA2CAC50}" srcOrd="1" destOrd="0" parTransId="{7CFB258C-02CB-4584-81AB-516A690253CC}" sibTransId="{BDD64B65-E16B-4A6D-A95C-08DB75916EE5}"/>
    <dgm:cxn modelId="{36CE83E2-6CB4-4AF7-9084-73560DF224AF}" srcId="{11A6B509-290A-4320-A304-926F280944C3}" destId="{01B1EB2C-33EC-4FD8-9655-768A921BF543}" srcOrd="2" destOrd="0" parTransId="{8264378F-4785-4EDE-8B34-2FE038390E78}" sibTransId="{50C05DAC-4E81-4163-AFBC-E5D83F8D9DD5}"/>
    <dgm:cxn modelId="{5E653E03-F165-4E26-ACF9-43FA6D819520}" type="presParOf" srcId="{DEEFE4BA-E1DF-4C2C-BD91-374FD601DECB}" destId="{064A7907-23C9-4043-897E-DD2F7B6E8418}" srcOrd="0" destOrd="0" presId="urn:microsoft.com/office/officeart/2005/8/layout/hProcess10"/>
    <dgm:cxn modelId="{8D0547C3-9ECF-434F-B38A-E6670429830D}" type="presParOf" srcId="{064A7907-23C9-4043-897E-DD2F7B6E8418}" destId="{387E70EC-3359-4074-815C-1E1FBD966CC1}" srcOrd="0" destOrd="0" presId="urn:microsoft.com/office/officeart/2005/8/layout/hProcess10"/>
    <dgm:cxn modelId="{1CFE8E3B-DA52-4812-873E-AC148C2228B6}" type="presParOf" srcId="{064A7907-23C9-4043-897E-DD2F7B6E8418}" destId="{6E1E62B7-3977-4543-8E4E-F3626E2509E0}" srcOrd="1" destOrd="0" presId="urn:microsoft.com/office/officeart/2005/8/layout/hProcess10"/>
    <dgm:cxn modelId="{0B7BE6B7-CE7A-4505-88A8-9342F4FA5BFA}" type="presParOf" srcId="{DEEFE4BA-E1DF-4C2C-BD91-374FD601DECB}" destId="{6ABF57C2-0FD8-42B9-81F2-B16C7A090B24}" srcOrd="1" destOrd="0" presId="urn:microsoft.com/office/officeart/2005/8/layout/hProcess10"/>
    <dgm:cxn modelId="{984F0A3E-00FE-4403-9751-AB9B6CFFE72C}" type="presParOf" srcId="{6ABF57C2-0FD8-42B9-81F2-B16C7A090B24}" destId="{B8E2EEE5-9AE1-4990-83BE-D5328EF3ACCB}" srcOrd="0" destOrd="0" presId="urn:microsoft.com/office/officeart/2005/8/layout/hProcess10"/>
    <dgm:cxn modelId="{D8DC6693-559C-4BA1-B25C-843894D180A6}" type="presParOf" srcId="{DEEFE4BA-E1DF-4C2C-BD91-374FD601DECB}" destId="{FCED0050-8368-4149-B0E3-67B7B47C5561}" srcOrd="2" destOrd="0" presId="urn:microsoft.com/office/officeart/2005/8/layout/hProcess10"/>
    <dgm:cxn modelId="{99A83543-ABF7-45F3-B59C-CBD5E4CB3378}" type="presParOf" srcId="{FCED0050-8368-4149-B0E3-67B7B47C5561}" destId="{527BAD39-2B41-4E5D-AB3A-2743684B7A85}" srcOrd="0" destOrd="0" presId="urn:microsoft.com/office/officeart/2005/8/layout/hProcess10"/>
    <dgm:cxn modelId="{E4D70049-6B88-4C11-8AF3-3DF6544C41C6}" type="presParOf" srcId="{FCED0050-8368-4149-B0E3-67B7B47C5561}" destId="{5E4938B1-003B-49C4-8DF9-62AF320D2983}" srcOrd="1" destOrd="0" presId="urn:microsoft.com/office/officeart/2005/8/layout/hProcess10"/>
    <dgm:cxn modelId="{1A0BADF3-9384-431D-92A7-D899A3C3BA58}" type="presParOf" srcId="{DEEFE4BA-E1DF-4C2C-BD91-374FD601DECB}" destId="{60E88DAA-342D-4C73-B67F-0E4291C5F0BC}" srcOrd="3" destOrd="0" presId="urn:microsoft.com/office/officeart/2005/8/layout/hProcess10"/>
    <dgm:cxn modelId="{94541553-13D8-4C4E-AFA3-3B2F830CFB92}" type="presParOf" srcId="{60E88DAA-342D-4C73-B67F-0E4291C5F0BC}" destId="{E4F93734-239C-43A7-82B1-509B3AF88DE4}" srcOrd="0" destOrd="0" presId="urn:microsoft.com/office/officeart/2005/8/layout/hProcess10"/>
    <dgm:cxn modelId="{3462C899-2029-43EA-BEA8-CF0D63B3747C}" type="presParOf" srcId="{DEEFE4BA-E1DF-4C2C-BD91-374FD601DECB}" destId="{12D0E638-42A7-49D3-9ECE-DB148CA08752}" srcOrd="4" destOrd="0" presId="urn:microsoft.com/office/officeart/2005/8/layout/hProcess10"/>
    <dgm:cxn modelId="{3513D0AD-D6A7-44D4-B6A2-726959439361}" type="presParOf" srcId="{12D0E638-42A7-49D3-9ECE-DB148CA08752}" destId="{FE8AEBC4-C7FC-43F8-9B2A-71C228A63739}" srcOrd="0" destOrd="0" presId="urn:microsoft.com/office/officeart/2005/8/layout/hProcess10"/>
    <dgm:cxn modelId="{515AEADC-D169-4ECB-84F8-2A07388772EA}" type="presParOf" srcId="{12D0E638-42A7-49D3-9ECE-DB148CA08752}" destId="{9F1EAA89-9141-43A5-958C-1A4828675524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A6B509-290A-4320-A304-926F280944C3}" type="doc">
      <dgm:prSet loTypeId="urn:microsoft.com/office/officeart/2005/8/layout/hProcess10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38EFBA5-D04D-4643-97A6-128408530D3B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학습데이터 </a:t>
          </a:r>
          <a:r>
            <a:rPr lang="ko-KR" altLang="en-US" sz="18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전처리</a:t>
          </a:r>
          <a:endParaRPr lang="ko-KR" altLang="en-US" sz="18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9E8BB398-66B9-4788-948B-33C4B17DF64A}" type="parTrans" cxnId="{612C3393-3F14-4F17-B0FA-248D0C12BEBC}">
      <dgm:prSet/>
      <dgm:spPr/>
      <dgm:t>
        <a:bodyPr/>
        <a:lstStyle/>
        <a:p>
          <a:pPr latinLnBrk="1"/>
          <a:endParaRPr lang="ko-KR" altLang="en-US"/>
        </a:p>
      </dgm:t>
    </dgm:pt>
    <dgm:pt modelId="{07F0264F-424C-4344-B004-C5A4AA6D774D}" type="sibTrans" cxnId="{612C3393-3F14-4F17-B0FA-248D0C12BEBC}">
      <dgm:prSet/>
      <dgm:spPr/>
      <dgm:t>
        <a:bodyPr/>
        <a:lstStyle/>
        <a:p>
          <a:pPr latinLnBrk="1"/>
          <a:endParaRPr lang="ko-KR" altLang="en-US"/>
        </a:p>
      </dgm:t>
    </dgm:pt>
    <dgm:pt modelId="{3FEA675A-D350-4816-82A3-F93EEA2CAC50}">
      <dgm:prSet phldrT="[텍스트]" custT="1"/>
      <dgm:spPr/>
      <dgm:t>
        <a:bodyPr/>
        <a:lstStyle/>
        <a:p>
          <a:pPr latinLnBrk="1"/>
          <a:r>
            <a:rPr lang="ko-KR" altLang="en-US" sz="18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딥러닝이</a:t>
          </a:r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심층 신경망 구조 탐색</a:t>
          </a:r>
        </a:p>
      </dgm:t>
    </dgm:pt>
    <dgm:pt modelId="{7CFB258C-02CB-4584-81AB-516A690253CC}" type="parTrans" cxnId="{6C1AFDBE-CEEF-49B7-AA7C-D0ABBB87B8E1}">
      <dgm:prSet/>
      <dgm:spPr/>
      <dgm:t>
        <a:bodyPr/>
        <a:lstStyle/>
        <a:p>
          <a:pPr latinLnBrk="1"/>
          <a:endParaRPr lang="ko-KR" altLang="en-US"/>
        </a:p>
      </dgm:t>
    </dgm:pt>
    <dgm:pt modelId="{BDD64B65-E16B-4A6D-A95C-08DB75916EE5}" type="sibTrans" cxnId="{6C1AFDBE-CEEF-49B7-AA7C-D0ABBB87B8E1}">
      <dgm:prSet/>
      <dgm:spPr/>
      <dgm:t>
        <a:bodyPr/>
        <a:lstStyle/>
        <a:p>
          <a:pPr latinLnBrk="1"/>
          <a:endParaRPr lang="ko-KR" altLang="en-US"/>
        </a:p>
      </dgm:t>
    </dgm:pt>
    <dgm:pt modelId="{01B1EB2C-33EC-4FD8-9655-768A921BF543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학습 최적화를 위한 </a:t>
          </a:r>
          <a:r>
            <a:rPr lang="ko-KR" altLang="en-US" sz="18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하이퍼파라미터</a:t>
          </a:r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튜닝</a:t>
          </a:r>
        </a:p>
      </dgm:t>
    </dgm:pt>
    <dgm:pt modelId="{8264378F-4785-4EDE-8B34-2FE038390E78}" type="parTrans" cxnId="{36CE83E2-6CB4-4AF7-9084-73560DF224AF}">
      <dgm:prSet/>
      <dgm:spPr/>
      <dgm:t>
        <a:bodyPr/>
        <a:lstStyle/>
        <a:p>
          <a:pPr latinLnBrk="1"/>
          <a:endParaRPr lang="ko-KR" altLang="en-US"/>
        </a:p>
      </dgm:t>
    </dgm:pt>
    <dgm:pt modelId="{50C05DAC-4E81-4163-AFBC-E5D83F8D9DD5}" type="sibTrans" cxnId="{36CE83E2-6CB4-4AF7-9084-73560DF224AF}">
      <dgm:prSet/>
      <dgm:spPr/>
      <dgm:t>
        <a:bodyPr/>
        <a:lstStyle/>
        <a:p>
          <a:pPr latinLnBrk="1"/>
          <a:endParaRPr lang="ko-KR" altLang="en-US"/>
        </a:p>
      </dgm:t>
    </dgm:pt>
    <dgm:pt modelId="{176583FD-FBB5-4974-B551-62CFB51F2B3D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최종 모델 선택</a:t>
          </a:r>
        </a:p>
      </dgm:t>
    </dgm:pt>
    <dgm:pt modelId="{BE5462AD-400B-43BD-8EA5-93703A13CFED}" type="parTrans" cxnId="{E71BB2C6-BF78-4A71-8106-742BB14DB922}">
      <dgm:prSet/>
      <dgm:spPr/>
      <dgm:t>
        <a:bodyPr/>
        <a:lstStyle/>
        <a:p>
          <a:pPr latinLnBrk="1"/>
          <a:endParaRPr lang="ko-KR" altLang="en-US"/>
        </a:p>
      </dgm:t>
    </dgm:pt>
    <dgm:pt modelId="{EDAC3085-A32B-433C-84F1-B0A68D050718}" type="sibTrans" cxnId="{E71BB2C6-BF78-4A71-8106-742BB14DB922}">
      <dgm:prSet/>
      <dgm:spPr/>
      <dgm:t>
        <a:bodyPr/>
        <a:lstStyle/>
        <a:p>
          <a:pPr latinLnBrk="1"/>
          <a:endParaRPr lang="ko-KR" altLang="en-US"/>
        </a:p>
      </dgm:t>
    </dgm:pt>
    <dgm:pt modelId="{DEEFE4BA-E1DF-4C2C-BD91-374FD601DECB}" type="pres">
      <dgm:prSet presAssocID="{11A6B509-290A-4320-A304-926F280944C3}" presName="Name0" presStyleCnt="0">
        <dgm:presLayoutVars>
          <dgm:dir/>
          <dgm:resizeHandles val="exact"/>
        </dgm:presLayoutVars>
      </dgm:prSet>
      <dgm:spPr/>
    </dgm:pt>
    <dgm:pt modelId="{064A7907-23C9-4043-897E-DD2F7B6E8418}" type="pres">
      <dgm:prSet presAssocID="{D38EFBA5-D04D-4643-97A6-128408530D3B}" presName="composite" presStyleCnt="0"/>
      <dgm:spPr/>
    </dgm:pt>
    <dgm:pt modelId="{387E70EC-3359-4074-815C-1E1FBD966CC1}" type="pres">
      <dgm:prSet presAssocID="{D38EFBA5-D04D-4643-97A6-128408530D3B}" presName="imagSh" presStyleLbl="bgImgPlace1" presStyleIdx="0" presStyleCnt="4"/>
      <dgm:spPr>
        <a:solidFill>
          <a:schemeClr val="accent1">
            <a:tint val="50000"/>
            <a:hueOff val="0"/>
            <a:satOff val="0"/>
            <a:lumOff val="0"/>
          </a:schemeClr>
        </a:solidFill>
      </dgm:spPr>
    </dgm:pt>
    <dgm:pt modelId="{6E1E62B7-3977-4543-8E4E-F3626E2509E0}" type="pres">
      <dgm:prSet presAssocID="{D38EFBA5-D04D-4643-97A6-128408530D3B}" presName="txNode" presStyleLbl="node1" presStyleIdx="0" presStyleCnt="4" custLinFactNeighborX="-1814" custLinFactNeighborY="-39978">
        <dgm:presLayoutVars>
          <dgm:bulletEnabled val="1"/>
        </dgm:presLayoutVars>
      </dgm:prSet>
      <dgm:spPr/>
    </dgm:pt>
    <dgm:pt modelId="{6ABF57C2-0FD8-42B9-81F2-B16C7A090B24}" type="pres">
      <dgm:prSet presAssocID="{07F0264F-424C-4344-B004-C5A4AA6D774D}" presName="sibTrans" presStyleLbl="sibTrans2D1" presStyleIdx="0" presStyleCnt="3"/>
      <dgm:spPr/>
    </dgm:pt>
    <dgm:pt modelId="{B8E2EEE5-9AE1-4990-83BE-D5328EF3ACCB}" type="pres">
      <dgm:prSet presAssocID="{07F0264F-424C-4344-B004-C5A4AA6D774D}" presName="connTx" presStyleLbl="sibTrans2D1" presStyleIdx="0" presStyleCnt="3"/>
      <dgm:spPr/>
    </dgm:pt>
    <dgm:pt modelId="{FCED0050-8368-4149-B0E3-67B7B47C5561}" type="pres">
      <dgm:prSet presAssocID="{3FEA675A-D350-4816-82A3-F93EEA2CAC50}" presName="composite" presStyleCnt="0"/>
      <dgm:spPr/>
    </dgm:pt>
    <dgm:pt modelId="{527BAD39-2B41-4E5D-AB3A-2743684B7A85}" type="pres">
      <dgm:prSet presAssocID="{3FEA675A-D350-4816-82A3-F93EEA2CAC50}" presName="imagSh" presStyleLbl="bgImgPlace1" presStyleIdx="1" presStyleCnt="4"/>
      <dgm:spPr>
        <a:solidFill>
          <a:schemeClr val="accent1">
            <a:tint val="50000"/>
            <a:hueOff val="0"/>
            <a:satOff val="0"/>
            <a:lumOff val="0"/>
          </a:schemeClr>
        </a:solidFill>
      </dgm:spPr>
    </dgm:pt>
    <dgm:pt modelId="{5E4938B1-003B-49C4-8DF9-62AF320D2983}" type="pres">
      <dgm:prSet presAssocID="{3FEA675A-D350-4816-82A3-F93EEA2CAC50}" presName="txNode" presStyleLbl="node1" presStyleIdx="1" presStyleCnt="4" custLinFactNeighborX="-1220" custLinFactNeighborY="-39647">
        <dgm:presLayoutVars>
          <dgm:bulletEnabled val="1"/>
        </dgm:presLayoutVars>
      </dgm:prSet>
      <dgm:spPr/>
    </dgm:pt>
    <dgm:pt modelId="{60E88DAA-342D-4C73-B67F-0E4291C5F0BC}" type="pres">
      <dgm:prSet presAssocID="{BDD64B65-E16B-4A6D-A95C-08DB75916EE5}" presName="sibTrans" presStyleLbl="sibTrans2D1" presStyleIdx="1" presStyleCnt="3"/>
      <dgm:spPr/>
    </dgm:pt>
    <dgm:pt modelId="{E4F93734-239C-43A7-82B1-509B3AF88DE4}" type="pres">
      <dgm:prSet presAssocID="{BDD64B65-E16B-4A6D-A95C-08DB75916EE5}" presName="connTx" presStyleLbl="sibTrans2D1" presStyleIdx="1" presStyleCnt="3"/>
      <dgm:spPr/>
    </dgm:pt>
    <dgm:pt modelId="{12D0E638-42A7-49D3-9ECE-DB148CA08752}" type="pres">
      <dgm:prSet presAssocID="{01B1EB2C-33EC-4FD8-9655-768A921BF543}" presName="composite" presStyleCnt="0"/>
      <dgm:spPr/>
    </dgm:pt>
    <dgm:pt modelId="{FE8AEBC4-C7FC-43F8-9B2A-71C228A63739}" type="pres">
      <dgm:prSet presAssocID="{01B1EB2C-33EC-4FD8-9655-768A921BF543}" presName="imagSh" presStyleLbl="bgImgPlace1" presStyleIdx="2" presStyleCnt="4"/>
      <dgm:spPr>
        <a:solidFill>
          <a:schemeClr val="accent1">
            <a:tint val="50000"/>
            <a:hueOff val="0"/>
            <a:satOff val="0"/>
            <a:lumOff val="0"/>
          </a:schemeClr>
        </a:solidFill>
      </dgm:spPr>
    </dgm:pt>
    <dgm:pt modelId="{9F1EAA89-9141-43A5-958C-1A4828675524}" type="pres">
      <dgm:prSet presAssocID="{01B1EB2C-33EC-4FD8-9655-768A921BF543}" presName="txNode" presStyleLbl="node1" presStyleIdx="2" presStyleCnt="4" custLinFactNeighborX="610" custLinFactNeighborY="-39647">
        <dgm:presLayoutVars>
          <dgm:bulletEnabled val="1"/>
        </dgm:presLayoutVars>
      </dgm:prSet>
      <dgm:spPr/>
    </dgm:pt>
    <dgm:pt modelId="{4AE20BDA-BA34-47E9-923E-C5BF38C919AE}" type="pres">
      <dgm:prSet presAssocID="{50C05DAC-4E81-4163-AFBC-E5D83F8D9DD5}" presName="sibTrans" presStyleLbl="sibTrans2D1" presStyleIdx="2" presStyleCnt="3"/>
      <dgm:spPr/>
    </dgm:pt>
    <dgm:pt modelId="{E5287223-2FB4-46E3-8ED6-7421E4BE3772}" type="pres">
      <dgm:prSet presAssocID="{50C05DAC-4E81-4163-AFBC-E5D83F8D9DD5}" presName="connTx" presStyleLbl="sibTrans2D1" presStyleIdx="2" presStyleCnt="3"/>
      <dgm:spPr/>
    </dgm:pt>
    <dgm:pt modelId="{8A01463E-184F-4B43-85A4-11755BCA8C9A}" type="pres">
      <dgm:prSet presAssocID="{176583FD-FBB5-4974-B551-62CFB51F2B3D}" presName="composite" presStyleCnt="0"/>
      <dgm:spPr/>
    </dgm:pt>
    <dgm:pt modelId="{61F91552-8023-4B46-9B8E-02A149D5181A}" type="pres">
      <dgm:prSet presAssocID="{176583FD-FBB5-4974-B551-62CFB51F2B3D}" presName="imagSh" presStyleLbl="bgImgPlace1" presStyleIdx="3" presStyleCnt="4"/>
      <dgm:spPr>
        <a:solidFill>
          <a:schemeClr val="accent1">
            <a:tint val="50000"/>
            <a:hueOff val="0"/>
            <a:satOff val="0"/>
            <a:lumOff val="0"/>
          </a:schemeClr>
        </a:solidFill>
      </dgm:spPr>
    </dgm:pt>
    <dgm:pt modelId="{C1CAC137-7134-4075-A4CE-2FD6B0B33FD8}" type="pres">
      <dgm:prSet presAssocID="{176583FD-FBB5-4974-B551-62CFB51F2B3D}" presName="txNode" presStyleLbl="node1" presStyleIdx="3" presStyleCnt="4" custLinFactNeighborX="-533" custLinFactNeighborY="-39977">
        <dgm:presLayoutVars>
          <dgm:bulletEnabled val="1"/>
        </dgm:presLayoutVars>
      </dgm:prSet>
      <dgm:spPr/>
    </dgm:pt>
  </dgm:ptLst>
  <dgm:cxnLst>
    <dgm:cxn modelId="{E0FDDB3C-85DA-4FFE-8A49-3B4EE61ACFC3}" type="presOf" srcId="{BDD64B65-E16B-4A6D-A95C-08DB75916EE5}" destId="{E4F93734-239C-43A7-82B1-509B3AF88DE4}" srcOrd="1" destOrd="0" presId="urn:microsoft.com/office/officeart/2005/8/layout/hProcess10"/>
    <dgm:cxn modelId="{9DC2A43D-E766-4752-B198-566BF71F1436}" type="presOf" srcId="{50C05DAC-4E81-4163-AFBC-E5D83F8D9DD5}" destId="{E5287223-2FB4-46E3-8ED6-7421E4BE3772}" srcOrd="1" destOrd="0" presId="urn:microsoft.com/office/officeart/2005/8/layout/hProcess10"/>
    <dgm:cxn modelId="{B00C2673-9936-4C6E-AE00-8A81E5A0C6B6}" type="presOf" srcId="{BDD64B65-E16B-4A6D-A95C-08DB75916EE5}" destId="{60E88DAA-342D-4C73-B67F-0E4291C5F0BC}" srcOrd="0" destOrd="0" presId="urn:microsoft.com/office/officeart/2005/8/layout/hProcess10"/>
    <dgm:cxn modelId="{90332D75-34B6-4C1B-A2D2-7D193816C17E}" type="presOf" srcId="{07F0264F-424C-4344-B004-C5A4AA6D774D}" destId="{6ABF57C2-0FD8-42B9-81F2-B16C7A090B24}" srcOrd="0" destOrd="0" presId="urn:microsoft.com/office/officeart/2005/8/layout/hProcess10"/>
    <dgm:cxn modelId="{5CC54C80-D563-487D-B5F4-5DB57ED6868B}" type="presOf" srcId="{01B1EB2C-33EC-4FD8-9655-768A921BF543}" destId="{9F1EAA89-9141-43A5-958C-1A4828675524}" srcOrd="0" destOrd="0" presId="urn:microsoft.com/office/officeart/2005/8/layout/hProcess10"/>
    <dgm:cxn modelId="{E8DD3A87-CA10-477F-BEEB-B7263E7A18A1}" type="presOf" srcId="{3FEA675A-D350-4816-82A3-F93EEA2CAC50}" destId="{5E4938B1-003B-49C4-8DF9-62AF320D2983}" srcOrd="0" destOrd="0" presId="urn:microsoft.com/office/officeart/2005/8/layout/hProcess10"/>
    <dgm:cxn modelId="{612C3393-3F14-4F17-B0FA-248D0C12BEBC}" srcId="{11A6B509-290A-4320-A304-926F280944C3}" destId="{D38EFBA5-D04D-4643-97A6-128408530D3B}" srcOrd="0" destOrd="0" parTransId="{9E8BB398-66B9-4788-948B-33C4B17DF64A}" sibTransId="{07F0264F-424C-4344-B004-C5A4AA6D774D}"/>
    <dgm:cxn modelId="{391093A0-5760-4BAD-929C-AEB25F02E9E2}" type="presOf" srcId="{07F0264F-424C-4344-B004-C5A4AA6D774D}" destId="{B8E2EEE5-9AE1-4990-83BE-D5328EF3ACCB}" srcOrd="1" destOrd="0" presId="urn:microsoft.com/office/officeart/2005/8/layout/hProcess10"/>
    <dgm:cxn modelId="{4EEB1BA1-5DE3-40CA-AA23-11AFEBAD64A7}" type="presOf" srcId="{11A6B509-290A-4320-A304-926F280944C3}" destId="{DEEFE4BA-E1DF-4C2C-BD91-374FD601DECB}" srcOrd="0" destOrd="0" presId="urn:microsoft.com/office/officeart/2005/8/layout/hProcess10"/>
    <dgm:cxn modelId="{791593BC-AE2E-44B2-B52C-20D23422B9A0}" type="presOf" srcId="{D38EFBA5-D04D-4643-97A6-128408530D3B}" destId="{6E1E62B7-3977-4543-8E4E-F3626E2509E0}" srcOrd="0" destOrd="0" presId="urn:microsoft.com/office/officeart/2005/8/layout/hProcess10"/>
    <dgm:cxn modelId="{6C1AFDBE-CEEF-49B7-AA7C-D0ABBB87B8E1}" srcId="{11A6B509-290A-4320-A304-926F280944C3}" destId="{3FEA675A-D350-4816-82A3-F93EEA2CAC50}" srcOrd="1" destOrd="0" parTransId="{7CFB258C-02CB-4584-81AB-516A690253CC}" sibTransId="{BDD64B65-E16B-4A6D-A95C-08DB75916EE5}"/>
    <dgm:cxn modelId="{E71BB2C6-BF78-4A71-8106-742BB14DB922}" srcId="{11A6B509-290A-4320-A304-926F280944C3}" destId="{176583FD-FBB5-4974-B551-62CFB51F2B3D}" srcOrd="3" destOrd="0" parTransId="{BE5462AD-400B-43BD-8EA5-93703A13CFED}" sibTransId="{EDAC3085-A32B-433C-84F1-B0A68D050718}"/>
    <dgm:cxn modelId="{661C3BD5-6486-4876-BBBF-42AE48F2CD73}" type="presOf" srcId="{50C05DAC-4E81-4163-AFBC-E5D83F8D9DD5}" destId="{4AE20BDA-BA34-47E9-923E-C5BF38C919AE}" srcOrd="0" destOrd="0" presId="urn:microsoft.com/office/officeart/2005/8/layout/hProcess10"/>
    <dgm:cxn modelId="{64D58FDF-6F74-4D83-BDD1-0BEF36AC65A3}" type="presOf" srcId="{176583FD-FBB5-4974-B551-62CFB51F2B3D}" destId="{C1CAC137-7134-4075-A4CE-2FD6B0B33FD8}" srcOrd="0" destOrd="0" presId="urn:microsoft.com/office/officeart/2005/8/layout/hProcess10"/>
    <dgm:cxn modelId="{36CE83E2-6CB4-4AF7-9084-73560DF224AF}" srcId="{11A6B509-290A-4320-A304-926F280944C3}" destId="{01B1EB2C-33EC-4FD8-9655-768A921BF543}" srcOrd="2" destOrd="0" parTransId="{8264378F-4785-4EDE-8B34-2FE038390E78}" sibTransId="{50C05DAC-4E81-4163-AFBC-E5D83F8D9DD5}"/>
    <dgm:cxn modelId="{5E653E03-F165-4E26-ACF9-43FA6D819520}" type="presParOf" srcId="{DEEFE4BA-E1DF-4C2C-BD91-374FD601DECB}" destId="{064A7907-23C9-4043-897E-DD2F7B6E8418}" srcOrd="0" destOrd="0" presId="urn:microsoft.com/office/officeart/2005/8/layout/hProcess10"/>
    <dgm:cxn modelId="{8D0547C3-9ECF-434F-B38A-E6670429830D}" type="presParOf" srcId="{064A7907-23C9-4043-897E-DD2F7B6E8418}" destId="{387E70EC-3359-4074-815C-1E1FBD966CC1}" srcOrd="0" destOrd="0" presId="urn:microsoft.com/office/officeart/2005/8/layout/hProcess10"/>
    <dgm:cxn modelId="{1CFE8E3B-DA52-4812-873E-AC148C2228B6}" type="presParOf" srcId="{064A7907-23C9-4043-897E-DD2F7B6E8418}" destId="{6E1E62B7-3977-4543-8E4E-F3626E2509E0}" srcOrd="1" destOrd="0" presId="urn:microsoft.com/office/officeart/2005/8/layout/hProcess10"/>
    <dgm:cxn modelId="{0B7BE6B7-CE7A-4505-88A8-9342F4FA5BFA}" type="presParOf" srcId="{DEEFE4BA-E1DF-4C2C-BD91-374FD601DECB}" destId="{6ABF57C2-0FD8-42B9-81F2-B16C7A090B24}" srcOrd="1" destOrd="0" presId="urn:microsoft.com/office/officeart/2005/8/layout/hProcess10"/>
    <dgm:cxn modelId="{984F0A3E-00FE-4403-9751-AB9B6CFFE72C}" type="presParOf" srcId="{6ABF57C2-0FD8-42B9-81F2-B16C7A090B24}" destId="{B8E2EEE5-9AE1-4990-83BE-D5328EF3ACCB}" srcOrd="0" destOrd="0" presId="urn:microsoft.com/office/officeart/2005/8/layout/hProcess10"/>
    <dgm:cxn modelId="{D8DC6693-559C-4BA1-B25C-843894D180A6}" type="presParOf" srcId="{DEEFE4BA-E1DF-4C2C-BD91-374FD601DECB}" destId="{FCED0050-8368-4149-B0E3-67B7B47C5561}" srcOrd="2" destOrd="0" presId="urn:microsoft.com/office/officeart/2005/8/layout/hProcess10"/>
    <dgm:cxn modelId="{99A83543-ABF7-45F3-B59C-CBD5E4CB3378}" type="presParOf" srcId="{FCED0050-8368-4149-B0E3-67B7B47C5561}" destId="{527BAD39-2B41-4E5D-AB3A-2743684B7A85}" srcOrd="0" destOrd="0" presId="urn:microsoft.com/office/officeart/2005/8/layout/hProcess10"/>
    <dgm:cxn modelId="{E4D70049-6B88-4C11-8AF3-3DF6544C41C6}" type="presParOf" srcId="{FCED0050-8368-4149-B0E3-67B7B47C5561}" destId="{5E4938B1-003B-49C4-8DF9-62AF320D2983}" srcOrd="1" destOrd="0" presId="urn:microsoft.com/office/officeart/2005/8/layout/hProcess10"/>
    <dgm:cxn modelId="{1A0BADF3-9384-431D-92A7-D899A3C3BA58}" type="presParOf" srcId="{DEEFE4BA-E1DF-4C2C-BD91-374FD601DECB}" destId="{60E88DAA-342D-4C73-B67F-0E4291C5F0BC}" srcOrd="3" destOrd="0" presId="urn:microsoft.com/office/officeart/2005/8/layout/hProcess10"/>
    <dgm:cxn modelId="{94541553-13D8-4C4E-AFA3-3B2F830CFB92}" type="presParOf" srcId="{60E88DAA-342D-4C73-B67F-0E4291C5F0BC}" destId="{E4F93734-239C-43A7-82B1-509B3AF88DE4}" srcOrd="0" destOrd="0" presId="urn:microsoft.com/office/officeart/2005/8/layout/hProcess10"/>
    <dgm:cxn modelId="{3462C899-2029-43EA-BEA8-CF0D63B3747C}" type="presParOf" srcId="{DEEFE4BA-E1DF-4C2C-BD91-374FD601DECB}" destId="{12D0E638-42A7-49D3-9ECE-DB148CA08752}" srcOrd="4" destOrd="0" presId="urn:microsoft.com/office/officeart/2005/8/layout/hProcess10"/>
    <dgm:cxn modelId="{3513D0AD-D6A7-44D4-B6A2-726959439361}" type="presParOf" srcId="{12D0E638-42A7-49D3-9ECE-DB148CA08752}" destId="{FE8AEBC4-C7FC-43F8-9B2A-71C228A63739}" srcOrd="0" destOrd="0" presId="urn:microsoft.com/office/officeart/2005/8/layout/hProcess10"/>
    <dgm:cxn modelId="{515AEADC-D169-4ECB-84F8-2A07388772EA}" type="presParOf" srcId="{12D0E638-42A7-49D3-9ECE-DB148CA08752}" destId="{9F1EAA89-9141-43A5-958C-1A4828675524}" srcOrd="1" destOrd="0" presId="urn:microsoft.com/office/officeart/2005/8/layout/hProcess10"/>
    <dgm:cxn modelId="{E0194E1A-C683-4A57-8D9D-4BA89BC4146F}" type="presParOf" srcId="{DEEFE4BA-E1DF-4C2C-BD91-374FD601DECB}" destId="{4AE20BDA-BA34-47E9-923E-C5BF38C919AE}" srcOrd="5" destOrd="0" presId="urn:microsoft.com/office/officeart/2005/8/layout/hProcess10"/>
    <dgm:cxn modelId="{7A4D4BCE-1378-43AF-93DF-46EAAA7C9064}" type="presParOf" srcId="{4AE20BDA-BA34-47E9-923E-C5BF38C919AE}" destId="{E5287223-2FB4-46E3-8ED6-7421E4BE3772}" srcOrd="0" destOrd="0" presId="urn:microsoft.com/office/officeart/2005/8/layout/hProcess10"/>
    <dgm:cxn modelId="{A3EE6EE1-F3AE-4E76-B3E8-5535D366CDCA}" type="presParOf" srcId="{DEEFE4BA-E1DF-4C2C-BD91-374FD601DECB}" destId="{8A01463E-184F-4B43-85A4-11755BCA8C9A}" srcOrd="6" destOrd="0" presId="urn:microsoft.com/office/officeart/2005/8/layout/hProcess10"/>
    <dgm:cxn modelId="{49F07875-8252-43EF-9A32-78C8398B9D48}" type="presParOf" srcId="{8A01463E-184F-4B43-85A4-11755BCA8C9A}" destId="{61F91552-8023-4B46-9B8E-02A149D5181A}" srcOrd="0" destOrd="0" presId="urn:microsoft.com/office/officeart/2005/8/layout/hProcess10"/>
    <dgm:cxn modelId="{FF6DB70A-E1CD-4D33-85D3-A8D184793E62}" type="presParOf" srcId="{8A01463E-184F-4B43-85A4-11755BCA8C9A}" destId="{C1CAC137-7134-4075-A4CE-2FD6B0B33FD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E70EC-3359-4074-815C-1E1FBD966CC1}">
      <dsp:nvSpPr>
        <dsp:cNvPr id="0" name=""/>
        <dsp:cNvSpPr/>
      </dsp:nvSpPr>
      <dsp:spPr>
        <a:xfrm>
          <a:off x="5287" y="0"/>
          <a:ext cx="2491181" cy="2219283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E62B7-3977-4543-8E4E-F3626E2509E0}">
      <dsp:nvSpPr>
        <dsp:cNvPr id="0" name=""/>
        <dsp:cNvSpPr/>
      </dsp:nvSpPr>
      <dsp:spPr>
        <a:xfrm>
          <a:off x="365639" y="444344"/>
          <a:ext cx="2491181" cy="2219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학습 데이터 절감</a:t>
          </a:r>
        </a:p>
      </dsp:txBody>
      <dsp:txXfrm>
        <a:off x="430640" y="509345"/>
        <a:ext cx="2361179" cy="2089281"/>
      </dsp:txXfrm>
    </dsp:sp>
    <dsp:sp modelId="{6ABF57C2-0FD8-42B9-81F2-B16C7A090B24}">
      <dsp:nvSpPr>
        <dsp:cNvPr id="0" name=""/>
        <dsp:cNvSpPr/>
      </dsp:nvSpPr>
      <dsp:spPr>
        <a:xfrm>
          <a:off x="2976326" y="810343"/>
          <a:ext cx="479856" cy="59859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2976326" y="930062"/>
        <a:ext cx="335899" cy="359158"/>
      </dsp:txXfrm>
    </dsp:sp>
    <dsp:sp modelId="{527BAD39-2B41-4E5D-AB3A-2743684B7A85}">
      <dsp:nvSpPr>
        <dsp:cNvPr id="0" name=""/>
        <dsp:cNvSpPr/>
      </dsp:nvSpPr>
      <dsp:spPr>
        <a:xfrm>
          <a:off x="3867488" y="0"/>
          <a:ext cx="2491181" cy="2219283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3672177"/>
            <a:satOff val="-7688"/>
            <a:lumOff val="5282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938B1-003B-49C4-8DF9-62AF320D2983}">
      <dsp:nvSpPr>
        <dsp:cNvPr id="0" name=""/>
        <dsp:cNvSpPr/>
      </dsp:nvSpPr>
      <dsp:spPr>
        <a:xfrm>
          <a:off x="4242637" y="451690"/>
          <a:ext cx="2491181" cy="2219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인공지능 전문가를 </a:t>
          </a:r>
          <a:endParaRPr lang="en-US" altLang="ko-KR" sz="1800" kern="12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  <a:p>
          <a:pPr marL="0" lvl="0" indent="0" algn="ctr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대신할 학습 자동화</a:t>
          </a:r>
        </a:p>
      </dsp:txBody>
      <dsp:txXfrm>
        <a:off x="4307638" y="516691"/>
        <a:ext cx="2361179" cy="2089281"/>
      </dsp:txXfrm>
    </dsp:sp>
    <dsp:sp modelId="{60E88DAA-342D-4C73-B67F-0E4291C5F0BC}">
      <dsp:nvSpPr>
        <dsp:cNvPr id="0" name=""/>
        <dsp:cNvSpPr/>
      </dsp:nvSpPr>
      <dsp:spPr>
        <a:xfrm>
          <a:off x="6838527" y="810343"/>
          <a:ext cx="479856" cy="59859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6838527" y="930062"/>
        <a:ext cx="335899" cy="359158"/>
      </dsp:txXfrm>
    </dsp:sp>
    <dsp:sp modelId="{FE8AEBC4-C7FC-43F8-9B2A-71C228A63739}">
      <dsp:nvSpPr>
        <dsp:cNvPr id="0" name=""/>
        <dsp:cNvSpPr/>
      </dsp:nvSpPr>
      <dsp:spPr>
        <a:xfrm>
          <a:off x="7729689" y="0"/>
          <a:ext cx="2491181" cy="2219283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7344354"/>
            <a:satOff val="-15375"/>
            <a:lumOff val="10564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EAA89-9141-43A5-958C-1A4828675524}">
      <dsp:nvSpPr>
        <dsp:cNvPr id="0" name=""/>
        <dsp:cNvSpPr/>
      </dsp:nvSpPr>
      <dsp:spPr>
        <a:xfrm>
          <a:off x="8140519" y="451690"/>
          <a:ext cx="2491181" cy="2219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데이터 컴퓨팅 </a:t>
          </a:r>
          <a:endParaRPr lang="en-US" altLang="ko-KR" sz="1800" kern="12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파워 절감을 위한 </a:t>
          </a:r>
          <a:endParaRPr lang="en-US" altLang="ko-KR" sz="1800" kern="12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전이학습 고도화</a:t>
          </a:r>
        </a:p>
      </dsp:txBody>
      <dsp:txXfrm>
        <a:off x="8205520" y="516691"/>
        <a:ext cx="2361179" cy="2089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E70EC-3359-4074-815C-1E1FBD966CC1}">
      <dsp:nvSpPr>
        <dsp:cNvPr id="0" name=""/>
        <dsp:cNvSpPr/>
      </dsp:nvSpPr>
      <dsp:spPr>
        <a:xfrm>
          <a:off x="1404" y="538955"/>
          <a:ext cx="1828206" cy="18282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E62B7-3977-4543-8E4E-F3626E2509E0}">
      <dsp:nvSpPr>
        <dsp:cNvPr id="0" name=""/>
        <dsp:cNvSpPr/>
      </dsp:nvSpPr>
      <dsp:spPr>
        <a:xfrm>
          <a:off x="265855" y="904998"/>
          <a:ext cx="1828206" cy="1828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학습데이터 </a:t>
          </a:r>
          <a:r>
            <a:rPr lang="ko-KR" altLang="en-US" sz="1800" kern="12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전처리</a:t>
          </a:r>
          <a:endParaRPr lang="ko-KR" altLang="en-US" sz="1800" kern="12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319401" y="958544"/>
        <a:ext cx="1721114" cy="1721114"/>
      </dsp:txXfrm>
    </dsp:sp>
    <dsp:sp modelId="{6ABF57C2-0FD8-42B9-81F2-B16C7A090B24}">
      <dsp:nvSpPr>
        <dsp:cNvPr id="0" name=""/>
        <dsp:cNvSpPr/>
      </dsp:nvSpPr>
      <dsp:spPr>
        <a:xfrm>
          <a:off x="2181763" y="1233411"/>
          <a:ext cx="352152" cy="4392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2181763" y="1321269"/>
        <a:ext cx="246506" cy="263576"/>
      </dsp:txXfrm>
    </dsp:sp>
    <dsp:sp modelId="{527BAD39-2B41-4E5D-AB3A-2743684B7A85}">
      <dsp:nvSpPr>
        <dsp:cNvPr id="0" name=""/>
        <dsp:cNvSpPr/>
      </dsp:nvSpPr>
      <dsp:spPr>
        <a:xfrm>
          <a:off x="2835761" y="538955"/>
          <a:ext cx="1828206" cy="18282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938B1-003B-49C4-8DF9-62AF320D2983}">
      <dsp:nvSpPr>
        <dsp:cNvPr id="0" name=""/>
        <dsp:cNvSpPr/>
      </dsp:nvSpPr>
      <dsp:spPr>
        <a:xfrm>
          <a:off x="3111072" y="911049"/>
          <a:ext cx="1828206" cy="1828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딥러닝이</a:t>
          </a: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심층 신경망 구조 탐색</a:t>
          </a:r>
        </a:p>
      </dsp:txBody>
      <dsp:txXfrm>
        <a:off x="3164618" y="964595"/>
        <a:ext cx="1721114" cy="1721114"/>
      </dsp:txXfrm>
    </dsp:sp>
    <dsp:sp modelId="{60E88DAA-342D-4C73-B67F-0E4291C5F0BC}">
      <dsp:nvSpPr>
        <dsp:cNvPr id="0" name=""/>
        <dsp:cNvSpPr/>
      </dsp:nvSpPr>
      <dsp:spPr>
        <a:xfrm>
          <a:off x="5016120" y="1233411"/>
          <a:ext cx="352152" cy="4392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5016120" y="1321269"/>
        <a:ext cx="246506" cy="263576"/>
      </dsp:txXfrm>
    </dsp:sp>
    <dsp:sp modelId="{FE8AEBC4-C7FC-43F8-9B2A-71C228A63739}">
      <dsp:nvSpPr>
        <dsp:cNvPr id="0" name=""/>
        <dsp:cNvSpPr/>
      </dsp:nvSpPr>
      <dsp:spPr>
        <a:xfrm>
          <a:off x="5670118" y="538955"/>
          <a:ext cx="1828206" cy="18282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EAA89-9141-43A5-958C-1A4828675524}">
      <dsp:nvSpPr>
        <dsp:cNvPr id="0" name=""/>
        <dsp:cNvSpPr/>
      </dsp:nvSpPr>
      <dsp:spPr>
        <a:xfrm>
          <a:off x="5978885" y="911049"/>
          <a:ext cx="1828206" cy="1828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학습 최적화를 위한 </a:t>
          </a:r>
          <a:r>
            <a:rPr lang="ko-KR" altLang="en-US" sz="1800" kern="12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하이퍼파라미터</a:t>
          </a: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튜닝</a:t>
          </a:r>
        </a:p>
      </dsp:txBody>
      <dsp:txXfrm>
        <a:off x="6032431" y="964595"/>
        <a:ext cx="1721114" cy="1721114"/>
      </dsp:txXfrm>
    </dsp:sp>
    <dsp:sp modelId="{4AE20BDA-BA34-47E9-923E-C5BF38C919AE}">
      <dsp:nvSpPr>
        <dsp:cNvPr id="0" name=""/>
        <dsp:cNvSpPr/>
      </dsp:nvSpPr>
      <dsp:spPr>
        <a:xfrm>
          <a:off x="7850477" y="1233411"/>
          <a:ext cx="352152" cy="4392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7850477" y="1321269"/>
        <a:ext cx="246506" cy="263576"/>
      </dsp:txXfrm>
    </dsp:sp>
    <dsp:sp modelId="{61F91552-8023-4B46-9B8E-02A149D5181A}">
      <dsp:nvSpPr>
        <dsp:cNvPr id="0" name=""/>
        <dsp:cNvSpPr/>
      </dsp:nvSpPr>
      <dsp:spPr>
        <a:xfrm>
          <a:off x="8504475" y="538955"/>
          <a:ext cx="1828206" cy="18282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AC137-7134-4075-A4CE-2FD6B0B33FD8}">
      <dsp:nvSpPr>
        <dsp:cNvPr id="0" name=""/>
        <dsp:cNvSpPr/>
      </dsp:nvSpPr>
      <dsp:spPr>
        <a:xfrm>
          <a:off x="8792346" y="905016"/>
          <a:ext cx="1828206" cy="1828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최종 모델 선택</a:t>
          </a:r>
        </a:p>
      </dsp:txBody>
      <dsp:txXfrm>
        <a:off x="8845892" y="958562"/>
        <a:ext cx="1721114" cy="1721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304270" y="-978328"/>
            <a:ext cx="2295763" cy="75548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8229600" y="3947015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169249" y="1426360"/>
            <a:ext cx="5915132" cy="268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0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이미지 인식 </a:t>
            </a:r>
            <a:endParaRPr lang="en-US" altLang="ko-KR" sz="6000" b="1" kern="0" dirty="0">
              <a:solidFill>
                <a:srgbClr val="70A9F0"/>
              </a:solidFill>
              <a:latin typeface="Bahnschrift SemiCondensed" panose="020B0502040204020203" pitchFamily="34" charset="0"/>
              <a:ea typeface="나눔고딕" panose="020D0604000000000000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60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기술 동향</a:t>
            </a:r>
            <a:endParaRPr lang="en-US" altLang="ko-KR" sz="6000" b="1" kern="0" dirty="0">
              <a:solidFill>
                <a:srgbClr val="70A9F0"/>
              </a:solidFill>
              <a:latin typeface="Bahnschrift SemiCondensed" panose="020B0502040204020203" pitchFamily="34" charset="0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96956" y="4108505"/>
            <a:ext cx="4070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kern="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김동현</a:t>
            </a:r>
            <a:endParaRPr lang="ko-KR" altLang="en-US" sz="36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103600" y="1525240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217426-7082-44C6-ABA4-27D61073491A}"/>
              </a:ext>
            </a:extLst>
          </p:cNvPr>
          <p:cNvSpPr/>
          <p:nvPr/>
        </p:nvSpPr>
        <p:spPr>
          <a:xfrm>
            <a:off x="3044629" y="4350842"/>
            <a:ext cx="2342309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70A9F0"/>
                </a:solidFill>
                <a:latin typeface="+mj-lt"/>
                <a:ea typeface="나눔고딕" panose="020D0604000000000000"/>
              </a:rPr>
              <a:t>WITH FLEXINK</a:t>
            </a:r>
            <a:endParaRPr lang="ko-KR" altLang="en-US" sz="2400" b="1" kern="0" dirty="0">
              <a:solidFill>
                <a:srgbClr val="70A9F0"/>
              </a:solidFill>
              <a:latin typeface="+mj-lt"/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C7513EE-0CEE-4615-B150-DDEA01976E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4165" y="2369979"/>
            <a:ext cx="10350629" cy="3929224"/>
          </a:xfrm>
          <a:prstGeom prst="rect">
            <a:avLst/>
          </a:prstGeom>
        </p:spPr>
      </p:pic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9094C3CC-B15E-41C9-A47E-C88EA72F68D1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A7FB56-F76E-479E-A117-DCA9D0DA9A71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DBACB7-396B-4DC7-A217-A9A67F67BA23}"/>
              </a:ext>
            </a:extLst>
          </p:cNvPr>
          <p:cNvSpPr txBox="1"/>
          <p:nvPr/>
        </p:nvSpPr>
        <p:spPr>
          <a:xfrm>
            <a:off x="844165" y="1673648"/>
            <a:ext cx="52154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학습의 한계 극복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- </a:t>
            </a:r>
            <a:r>
              <a:rPr lang="ko-KR" altLang="en-US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학습데이터 절감</a:t>
            </a:r>
            <a:endParaRPr lang="en-US" altLang="ko-KR" sz="15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16981-E4BD-49E0-880D-ABB439821013}"/>
              </a:ext>
            </a:extLst>
          </p:cNvPr>
          <p:cNvSpPr/>
          <p:nvPr/>
        </p:nvSpPr>
        <p:spPr>
          <a:xfrm>
            <a:off x="569229" y="716692"/>
            <a:ext cx="5413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 기반 이미지 인식 </a:t>
            </a:r>
            <a:endParaRPr lang="en-US" altLang="ko-KR" sz="20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동향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F1C813-E00D-4A67-9A5F-B70909574C4D}"/>
              </a:ext>
            </a:extLst>
          </p:cNvPr>
          <p:cNvSpPr/>
          <p:nvPr/>
        </p:nvSpPr>
        <p:spPr>
          <a:xfrm>
            <a:off x="844165" y="328637"/>
            <a:ext cx="1863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72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7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362AC6-0266-4BC1-B869-62310886E849}"/>
              </a:ext>
            </a:extLst>
          </p:cNvPr>
          <p:cNvSpPr/>
          <p:nvPr/>
        </p:nvSpPr>
        <p:spPr>
          <a:xfrm>
            <a:off x="9619635" y="5991911"/>
            <a:ext cx="1301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https://mc.ai/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7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9094C3CC-B15E-41C9-A47E-C88EA72F68D1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A7FB56-F76E-479E-A117-DCA9D0DA9A71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16981-E4BD-49E0-880D-ABB439821013}"/>
              </a:ext>
            </a:extLst>
          </p:cNvPr>
          <p:cNvSpPr/>
          <p:nvPr/>
        </p:nvSpPr>
        <p:spPr>
          <a:xfrm>
            <a:off x="569229" y="716692"/>
            <a:ext cx="5413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 기반 이미지 인식 </a:t>
            </a:r>
            <a:endParaRPr lang="en-US" altLang="ko-KR" sz="20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동향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F1C813-E00D-4A67-9A5F-B70909574C4D}"/>
              </a:ext>
            </a:extLst>
          </p:cNvPr>
          <p:cNvSpPr/>
          <p:nvPr/>
        </p:nvSpPr>
        <p:spPr>
          <a:xfrm>
            <a:off x="844165" y="328637"/>
            <a:ext cx="1863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72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7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6ECC19-DE0C-43FE-AD03-CAB043FE2A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65" y="2246364"/>
            <a:ext cx="10350629" cy="36038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80B65F-79ED-4584-9D3D-05C41F01DF93}"/>
              </a:ext>
            </a:extLst>
          </p:cNvPr>
          <p:cNvSpPr txBox="1"/>
          <p:nvPr/>
        </p:nvSpPr>
        <p:spPr>
          <a:xfrm>
            <a:off x="844165" y="1673648"/>
            <a:ext cx="52154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학습의 한계 극복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- </a:t>
            </a:r>
            <a:r>
              <a:rPr lang="ko-KR" altLang="en-US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</a:t>
            </a:r>
            <a:r>
              <a:rPr lang="en-US" altLang="ko-KR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 학습</a:t>
            </a:r>
            <a:endParaRPr lang="en-US" altLang="ko-KR" sz="15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AA8B76-D6E6-4313-ADE6-1FDD1B109F45}"/>
              </a:ext>
            </a:extLst>
          </p:cNvPr>
          <p:cNvSpPr/>
          <p:nvPr/>
        </p:nvSpPr>
        <p:spPr>
          <a:xfrm>
            <a:off x="9014213" y="5850184"/>
            <a:ext cx="21066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/>
              <a:t>https://lilianweng.github.io/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87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9094C3CC-B15E-41C9-A47E-C88EA72F68D1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A7FB56-F76E-479E-A117-DCA9D0DA9A71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16981-E4BD-49E0-880D-ABB439821013}"/>
              </a:ext>
            </a:extLst>
          </p:cNvPr>
          <p:cNvSpPr/>
          <p:nvPr/>
        </p:nvSpPr>
        <p:spPr>
          <a:xfrm>
            <a:off x="569229" y="716692"/>
            <a:ext cx="5413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 기반 이미지 인식 </a:t>
            </a:r>
            <a:endParaRPr lang="en-US" altLang="ko-KR" sz="20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동향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F1C813-E00D-4A67-9A5F-B70909574C4D}"/>
              </a:ext>
            </a:extLst>
          </p:cNvPr>
          <p:cNvSpPr/>
          <p:nvPr/>
        </p:nvSpPr>
        <p:spPr>
          <a:xfrm>
            <a:off x="844165" y="328637"/>
            <a:ext cx="1863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72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7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79BD33-1068-4626-A56B-F3DED33114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7211" y="2042980"/>
            <a:ext cx="8457578" cy="408162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4CC00B-3A50-43DE-8068-AD9AB5F90F9B}"/>
              </a:ext>
            </a:extLst>
          </p:cNvPr>
          <p:cNvSpPr/>
          <p:nvPr/>
        </p:nvSpPr>
        <p:spPr>
          <a:xfrm>
            <a:off x="8966123" y="6124600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/>
              <a:t>https://www.brandidea.com/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0D7EA-1E7E-44B2-8ACE-09F2E33E3FBB}"/>
              </a:ext>
            </a:extLst>
          </p:cNvPr>
          <p:cNvSpPr txBox="1"/>
          <p:nvPr/>
        </p:nvSpPr>
        <p:spPr>
          <a:xfrm>
            <a:off x="844165" y="1673648"/>
            <a:ext cx="52154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학습의 한계 극복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-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277240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9094C3CC-B15E-41C9-A47E-C88EA72F68D1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A7FB56-F76E-479E-A117-DCA9D0DA9A71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16981-E4BD-49E0-880D-ABB439821013}"/>
              </a:ext>
            </a:extLst>
          </p:cNvPr>
          <p:cNvSpPr/>
          <p:nvPr/>
        </p:nvSpPr>
        <p:spPr>
          <a:xfrm>
            <a:off x="569229" y="716692"/>
            <a:ext cx="5413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 기반 이미지 인식 </a:t>
            </a:r>
            <a:endParaRPr lang="en-US" altLang="ko-KR" sz="20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동향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F1C813-E00D-4A67-9A5F-B70909574C4D}"/>
              </a:ext>
            </a:extLst>
          </p:cNvPr>
          <p:cNvSpPr/>
          <p:nvPr/>
        </p:nvSpPr>
        <p:spPr>
          <a:xfrm>
            <a:off x="844165" y="328637"/>
            <a:ext cx="1863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72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7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0D7EA-1E7E-44B2-8ACE-09F2E33E3FBB}"/>
              </a:ext>
            </a:extLst>
          </p:cNvPr>
          <p:cNvSpPr txBox="1"/>
          <p:nvPr/>
        </p:nvSpPr>
        <p:spPr>
          <a:xfrm>
            <a:off x="844165" y="1673648"/>
            <a:ext cx="52154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학습의 한계 극복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- </a:t>
            </a:r>
            <a:r>
              <a:rPr lang="ko-KR" altLang="en-US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전문가를 대신할 학습 자동화</a:t>
            </a:r>
            <a:endParaRPr lang="en-US" altLang="ko-KR" sz="15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0D7B4759-1A2C-4283-905A-5BCCFD35D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3062988"/>
              </p:ext>
            </p:extLst>
          </p:nvPr>
        </p:nvGraphicFramePr>
        <p:xfrm>
          <a:off x="844165" y="2526323"/>
          <a:ext cx="10631701" cy="400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15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9094C3CC-B15E-41C9-A47E-C88EA72F68D1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A7FB56-F76E-479E-A117-DCA9D0DA9A71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16981-E4BD-49E0-880D-ABB439821013}"/>
              </a:ext>
            </a:extLst>
          </p:cNvPr>
          <p:cNvSpPr/>
          <p:nvPr/>
        </p:nvSpPr>
        <p:spPr>
          <a:xfrm>
            <a:off x="569229" y="716692"/>
            <a:ext cx="5413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 기반 이미지 인식 </a:t>
            </a:r>
            <a:endParaRPr lang="en-US" altLang="ko-KR" sz="20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동향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F1C813-E00D-4A67-9A5F-B70909574C4D}"/>
              </a:ext>
            </a:extLst>
          </p:cNvPr>
          <p:cNvSpPr/>
          <p:nvPr/>
        </p:nvSpPr>
        <p:spPr>
          <a:xfrm>
            <a:off x="844165" y="328637"/>
            <a:ext cx="1863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72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7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0D7EA-1E7E-44B2-8ACE-09F2E33E3FBB}"/>
              </a:ext>
            </a:extLst>
          </p:cNvPr>
          <p:cNvSpPr txBox="1"/>
          <p:nvPr/>
        </p:nvSpPr>
        <p:spPr>
          <a:xfrm>
            <a:off x="844165" y="1673648"/>
            <a:ext cx="52154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학습의 한계 극복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- </a:t>
            </a:r>
            <a:r>
              <a:rPr lang="ko-KR" altLang="en-US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컴퓨팅 파워 절감을 위한 전이학습 고도화</a:t>
            </a:r>
            <a:endParaRPr lang="en-US" altLang="ko-KR" sz="15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5368C1C-95CD-4468-9867-556A71E2CDC1}"/>
              </a:ext>
            </a:extLst>
          </p:cNvPr>
          <p:cNvSpPr/>
          <p:nvPr/>
        </p:nvSpPr>
        <p:spPr>
          <a:xfrm>
            <a:off x="2438336" y="2556510"/>
            <a:ext cx="1783080" cy="1783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8C7B7F-961B-4D38-A789-BDCA36F89AEA}"/>
              </a:ext>
            </a:extLst>
          </p:cNvPr>
          <p:cNvSpPr/>
          <p:nvPr/>
        </p:nvSpPr>
        <p:spPr>
          <a:xfrm>
            <a:off x="2788562" y="2903220"/>
            <a:ext cx="16002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FF54E6-4C78-416E-9CF5-9A2B76538465}"/>
              </a:ext>
            </a:extLst>
          </p:cNvPr>
          <p:cNvSpPr/>
          <p:nvPr/>
        </p:nvSpPr>
        <p:spPr>
          <a:xfrm>
            <a:off x="3329876" y="2864758"/>
            <a:ext cx="16002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2D109F-A4D2-405A-850C-4C54894D25F0}"/>
              </a:ext>
            </a:extLst>
          </p:cNvPr>
          <p:cNvSpPr/>
          <p:nvPr/>
        </p:nvSpPr>
        <p:spPr>
          <a:xfrm>
            <a:off x="2825879" y="3448050"/>
            <a:ext cx="16002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0840F0-A99E-41FD-846E-2C141506A34D}"/>
              </a:ext>
            </a:extLst>
          </p:cNvPr>
          <p:cNvSpPr/>
          <p:nvPr/>
        </p:nvSpPr>
        <p:spPr>
          <a:xfrm>
            <a:off x="3474783" y="3826298"/>
            <a:ext cx="160020" cy="16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84AF82-E5ED-4313-B090-FA019DF92A27}"/>
              </a:ext>
            </a:extLst>
          </p:cNvPr>
          <p:cNvSpPr/>
          <p:nvPr/>
        </p:nvSpPr>
        <p:spPr>
          <a:xfrm>
            <a:off x="3644540" y="3448050"/>
            <a:ext cx="16002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7611D9-7DFA-4396-842E-9C7F129340D7}"/>
              </a:ext>
            </a:extLst>
          </p:cNvPr>
          <p:cNvSpPr/>
          <p:nvPr/>
        </p:nvSpPr>
        <p:spPr>
          <a:xfrm>
            <a:off x="3823316" y="3040380"/>
            <a:ext cx="16002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EFBFD0-6CEF-4F46-B1C6-18A221F24BF3}"/>
              </a:ext>
            </a:extLst>
          </p:cNvPr>
          <p:cNvSpPr/>
          <p:nvPr/>
        </p:nvSpPr>
        <p:spPr>
          <a:xfrm>
            <a:off x="2980034" y="3853815"/>
            <a:ext cx="16002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449B23-CFD2-427A-942E-B095E8645F0E}"/>
              </a:ext>
            </a:extLst>
          </p:cNvPr>
          <p:cNvSpPr/>
          <p:nvPr/>
        </p:nvSpPr>
        <p:spPr>
          <a:xfrm>
            <a:off x="3193821" y="3249749"/>
            <a:ext cx="16002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BAEF1A-C125-4021-9A7C-5573CD994B92}"/>
              </a:ext>
            </a:extLst>
          </p:cNvPr>
          <p:cNvSpPr txBox="1"/>
          <p:nvPr/>
        </p:nvSpPr>
        <p:spPr>
          <a:xfrm>
            <a:off x="3014325" y="4769302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B2527B-C2C2-4702-A500-986E0D2F509C}"/>
              </a:ext>
            </a:extLst>
          </p:cNvPr>
          <p:cNvSpPr txBox="1"/>
          <p:nvPr/>
        </p:nvSpPr>
        <p:spPr>
          <a:xfrm>
            <a:off x="2660830" y="4397980"/>
            <a:ext cx="159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풍부한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9D1DF0F-82D7-4096-B8E4-C844464BC0B8}"/>
              </a:ext>
            </a:extLst>
          </p:cNvPr>
          <p:cNvCxnSpPr/>
          <p:nvPr/>
        </p:nvCxnSpPr>
        <p:spPr>
          <a:xfrm>
            <a:off x="4838330" y="3443820"/>
            <a:ext cx="2814320" cy="0"/>
          </a:xfrm>
          <a:prstGeom prst="straightConnector1">
            <a:avLst/>
          </a:prstGeom>
          <a:ln w="698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A8F0FB-2DCB-4ECF-B597-871036C1967F}"/>
              </a:ext>
            </a:extLst>
          </p:cNvPr>
          <p:cNvSpPr txBox="1"/>
          <p:nvPr/>
        </p:nvSpPr>
        <p:spPr>
          <a:xfrm>
            <a:off x="5445537" y="2717214"/>
            <a:ext cx="159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 </a:t>
            </a:r>
            <a:r>
              <a:rPr lang="ko-KR" altLang="en-US" dirty="0"/>
              <a:t>부족</a:t>
            </a:r>
            <a:endParaRPr lang="en-US" altLang="ko-KR" dirty="0"/>
          </a:p>
          <a:p>
            <a:pPr algn="ctr"/>
            <a:r>
              <a:rPr lang="ko-KR" altLang="en-US" dirty="0"/>
              <a:t>해결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750D481-1BAC-49B0-9998-B2096C07DA79}"/>
              </a:ext>
            </a:extLst>
          </p:cNvPr>
          <p:cNvSpPr/>
          <p:nvPr/>
        </p:nvSpPr>
        <p:spPr>
          <a:xfrm>
            <a:off x="8466649" y="3040380"/>
            <a:ext cx="1036447" cy="10364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CBB4C8-4629-4C56-8506-867ED5BB9AB4}"/>
              </a:ext>
            </a:extLst>
          </p:cNvPr>
          <p:cNvSpPr/>
          <p:nvPr/>
        </p:nvSpPr>
        <p:spPr>
          <a:xfrm>
            <a:off x="9184853" y="3416303"/>
            <a:ext cx="160020" cy="16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18EA4A-5FF9-422E-87F3-E12339D390B4}"/>
              </a:ext>
            </a:extLst>
          </p:cNvPr>
          <p:cNvSpPr/>
          <p:nvPr/>
        </p:nvSpPr>
        <p:spPr>
          <a:xfrm>
            <a:off x="8625520" y="3467848"/>
            <a:ext cx="16002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0061CB-B429-4693-89B8-837B8D0DE341}"/>
              </a:ext>
            </a:extLst>
          </p:cNvPr>
          <p:cNvSpPr/>
          <p:nvPr/>
        </p:nvSpPr>
        <p:spPr>
          <a:xfrm>
            <a:off x="8938111" y="3709060"/>
            <a:ext cx="160020" cy="16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7CF0BA-8230-4B9F-8B62-8498E478CD58}"/>
              </a:ext>
            </a:extLst>
          </p:cNvPr>
          <p:cNvSpPr txBox="1"/>
          <p:nvPr/>
        </p:nvSpPr>
        <p:spPr>
          <a:xfrm>
            <a:off x="8184920" y="4376611"/>
            <a:ext cx="159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부족한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CE22994-9B15-4B83-AFEA-83AEF82E45B1}"/>
              </a:ext>
            </a:extLst>
          </p:cNvPr>
          <p:cNvSpPr/>
          <p:nvPr/>
        </p:nvSpPr>
        <p:spPr>
          <a:xfrm>
            <a:off x="4515738" y="5676129"/>
            <a:ext cx="3600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5A495854-8C75-45A5-B99D-0E9D0B2DE053}"/>
              </a:ext>
            </a:extLst>
          </p:cNvPr>
          <p:cNvSpPr/>
          <p:nvPr/>
        </p:nvSpPr>
        <p:spPr>
          <a:xfrm>
            <a:off x="2335829" y="5483706"/>
            <a:ext cx="2076955" cy="744846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학습모델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8D5CAD06-1615-4C57-9827-4DE981AAA396}"/>
              </a:ext>
            </a:extLst>
          </p:cNvPr>
          <p:cNvSpPr/>
          <p:nvPr/>
        </p:nvSpPr>
        <p:spPr>
          <a:xfrm>
            <a:off x="4978692" y="5483706"/>
            <a:ext cx="2309842" cy="744846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전이학습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(Transfer learning)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AB5E6ABF-CB51-44BC-B695-F94C4893DCAB}"/>
              </a:ext>
            </a:extLst>
          </p:cNvPr>
          <p:cNvSpPr/>
          <p:nvPr/>
        </p:nvSpPr>
        <p:spPr>
          <a:xfrm>
            <a:off x="7854442" y="5483706"/>
            <a:ext cx="2076955" cy="744846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학습모델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EDC145D9-9467-4149-99D6-E2157DE0A54D}"/>
              </a:ext>
            </a:extLst>
          </p:cNvPr>
          <p:cNvSpPr/>
          <p:nvPr/>
        </p:nvSpPr>
        <p:spPr>
          <a:xfrm rot="5400000">
            <a:off x="3110269" y="4919219"/>
            <a:ext cx="3600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85D9893-5C4B-4840-9360-12A5948178FF}"/>
              </a:ext>
            </a:extLst>
          </p:cNvPr>
          <p:cNvSpPr/>
          <p:nvPr/>
        </p:nvSpPr>
        <p:spPr>
          <a:xfrm>
            <a:off x="7391488" y="5682301"/>
            <a:ext cx="3600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CB85E42A-538A-4D46-B62F-3658DA455B49}"/>
              </a:ext>
            </a:extLst>
          </p:cNvPr>
          <p:cNvSpPr/>
          <p:nvPr/>
        </p:nvSpPr>
        <p:spPr>
          <a:xfrm rot="5400000">
            <a:off x="8738131" y="4914310"/>
            <a:ext cx="3600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A0212741-6946-4541-9DC7-DE0346F812B9}"/>
              </a:ext>
            </a:extLst>
          </p:cNvPr>
          <p:cNvSpPr/>
          <p:nvPr/>
        </p:nvSpPr>
        <p:spPr>
          <a:xfrm rot="5400000">
            <a:off x="7428070" y="3292740"/>
            <a:ext cx="359952" cy="3103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3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4E1AD0-765A-4BFC-9CB8-CE0D6A039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65"/>
          <a:stretch/>
        </p:blipFill>
        <p:spPr>
          <a:xfrm>
            <a:off x="1188719" y="2260770"/>
            <a:ext cx="9669781" cy="35938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DD5EE7-354E-41FB-B383-54041E1ADFDC}"/>
              </a:ext>
            </a:extLst>
          </p:cNvPr>
          <p:cNvSpPr/>
          <p:nvPr/>
        </p:nvSpPr>
        <p:spPr>
          <a:xfrm>
            <a:off x="8859235" y="5992563"/>
            <a:ext cx="19992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/>
              <a:t>https://m.post.naver.com/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12E91EBD-148B-4437-B356-2857CE1E7285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29D243-B68D-4884-9F67-B8281AB9CB34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7E37FF-144A-48D3-BEE7-13AD94969E35}"/>
              </a:ext>
            </a:extLst>
          </p:cNvPr>
          <p:cNvSpPr txBox="1"/>
          <p:nvPr/>
        </p:nvSpPr>
        <p:spPr>
          <a:xfrm>
            <a:off x="844165" y="1673648"/>
            <a:ext cx="521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 디바이스</a:t>
            </a:r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(On-Device)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</a:t>
            </a:r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인식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332C95-7A5A-45B4-963E-4DBE3D9B8427}"/>
              </a:ext>
            </a:extLst>
          </p:cNvPr>
          <p:cNvSpPr/>
          <p:nvPr/>
        </p:nvSpPr>
        <p:spPr>
          <a:xfrm>
            <a:off x="569229" y="716692"/>
            <a:ext cx="5413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 기반 이미지 인식 </a:t>
            </a:r>
            <a:endParaRPr lang="en-US" altLang="ko-KR" sz="20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동향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23565B-E0AA-461B-846B-A65998398A74}"/>
              </a:ext>
            </a:extLst>
          </p:cNvPr>
          <p:cNvSpPr/>
          <p:nvPr/>
        </p:nvSpPr>
        <p:spPr>
          <a:xfrm>
            <a:off x="844165" y="328637"/>
            <a:ext cx="1863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72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3668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6848B20-5B49-43E9-B66E-3A6298FEF4BA}"/>
              </a:ext>
            </a:extLst>
          </p:cNvPr>
          <p:cNvSpPr txBox="1"/>
          <p:nvPr/>
        </p:nvSpPr>
        <p:spPr>
          <a:xfrm>
            <a:off x="657735" y="1700417"/>
            <a:ext cx="11433652" cy="3567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안정성과 신뢰성의 상승</a:t>
            </a:r>
            <a:endParaRPr lang="en-US" altLang="ko-KR" sz="32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비용과 자원의 최소화</a:t>
            </a:r>
            <a:endParaRPr lang="en-US" altLang="ko-KR" sz="32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기술의 실생활에서의 적용 가능성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대괄호 8">
            <a:extLst>
              <a:ext uri="{FF2B5EF4-FFF2-40B4-BE49-F238E27FC236}">
                <a16:creationId xmlns:a16="http://schemas.microsoft.com/office/drawing/2014/main" id="{A1B2DF92-FBC3-4CDF-8E2A-8ACF10E53742}"/>
              </a:ext>
            </a:extLst>
          </p:cNvPr>
          <p:cNvSpPr/>
          <p:nvPr/>
        </p:nvSpPr>
        <p:spPr>
          <a:xfrm rot="16200000">
            <a:off x="1613162" y="-210199"/>
            <a:ext cx="911461" cy="2449453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66678F-DC85-4BAB-B0A3-3CA02958DAEC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293619" y="1470258"/>
            <a:ext cx="7827261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A500A6-404E-4B36-AAE2-93F594F64E66}"/>
              </a:ext>
            </a:extLst>
          </p:cNvPr>
          <p:cNvSpPr/>
          <p:nvPr/>
        </p:nvSpPr>
        <p:spPr>
          <a:xfrm>
            <a:off x="1838736" y="691362"/>
            <a:ext cx="1392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4BCBD3-AB0F-47A2-8E97-5C1C327160FF}"/>
              </a:ext>
            </a:extLst>
          </p:cNvPr>
          <p:cNvSpPr/>
          <p:nvPr/>
        </p:nvSpPr>
        <p:spPr>
          <a:xfrm>
            <a:off x="844165" y="328637"/>
            <a:ext cx="1863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72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49193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4242769" y="2720239"/>
            <a:ext cx="37064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ea"/>
                <a:sym typeface="+mn-lt"/>
              </a:rPr>
              <a:t>THANKS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374776" y="3322622"/>
            <a:ext cx="7442448" cy="301840"/>
            <a:chOff x="4067175" y="3381959"/>
            <a:chExt cx="4057650" cy="0"/>
          </a:xfrm>
        </p:grpSpPr>
        <p:cxnSp>
          <p:nvCxnSpPr>
            <p:cNvPr id="9" name="直接连接符 17"/>
            <p:cNvCxnSpPr/>
            <p:nvPr/>
          </p:nvCxnSpPr>
          <p:spPr>
            <a:xfrm>
              <a:off x="40671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8"/>
            <p:cNvCxnSpPr/>
            <p:nvPr/>
          </p:nvCxnSpPr>
          <p:spPr>
            <a:xfrm>
              <a:off x="71532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E3D86D49-5A37-4FDC-AC2F-5ED7B1E73595}"/>
              </a:ext>
            </a:extLst>
          </p:cNvPr>
          <p:cNvSpPr/>
          <p:nvPr/>
        </p:nvSpPr>
        <p:spPr>
          <a:xfrm rot="16200000" flipH="1">
            <a:off x="2071809" y="-262060"/>
            <a:ext cx="472831" cy="3028950"/>
          </a:xfrm>
          <a:prstGeom prst="rightBracket">
            <a:avLst>
              <a:gd name="adj" fmla="val 0"/>
            </a:avLst>
          </a:prstGeom>
          <a:ln w="22225"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DFB0AF0-7AB0-41E1-87B2-C815067FFEEE}"/>
              </a:ext>
            </a:extLst>
          </p:cNvPr>
          <p:cNvCxnSpPr>
            <a:stCxn id="15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5FF90F-68A7-407C-B338-60824416B120}"/>
              </a:ext>
            </a:extLst>
          </p:cNvPr>
          <p:cNvSpPr/>
          <p:nvPr/>
        </p:nvSpPr>
        <p:spPr>
          <a:xfrm>
            <a:off x="1235562" y="631277"/>
            <a:ext cx="21453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70A9F0"/>
                </a:solidFill>
              </a:rPr>
              <a:t>INDEX</a:t>
            </a:r>
            <a:endParaRPr lang="ko-KR" altLang="en-US" sz="4400" b="1" dirty="0">
              <a:solidFill>
                <a:srgbClr val="70A9F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86BD2D9-5807-4D29-8F35-38B349096EA7}"/>
              </a:ext>
            </a:extLst>
          </p:cNvPr>
          <p:cNvGrpSpPr/>
          <p:nvPr/>
        </p:nvGrpSpPr>
        <p:grpSpPr>
          <a:xfrm>
            <a:off x="1235562" y="1946134"/>
            <a:ext cx="617463" cy="539526"/>
            <a:chOff x="817719" y="2092749"/>
            <a:chExt cx="617463" cy="53952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FB53119-A77B-4C99-9699-90594F864D04}"/>
                </a:ext>
              </a:extLst>
            </p:cNvPr>
            <p:cNvSpPr/>
            <p:nvPr/>
          </p:nvSpPr>
          <p:spPr>
            <a:xfrm>
              <a:off x="817719" y="2092749"/>
              <a:ext cx="472057" cy="451413"/>
            </a:xfrm>
            <a:prstGeom prst="rect">
              <a:avLst/>
            </a:prstGeom>
            <a:solidFill>
              <a:srgbClr val="70A9F0"/>
            </a:solidFill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5B5351-3263-4FAE-9EC5-737300DF24D0}"/>
                </a:ext>
              </a:extLst>
            </p:cNvPr>
            <p:cNvSpPr/>
            <p:nvPr/>
          </p:nvSpPr>
          <p:spPr>
            <a:xfrm>
              <a:off x="963125" y="2180862"/>
              <a:ext cx="472057" cy="451413"/>
            </a:xfrm>
            <a:prstGeom prst="rect">
              <a:avLst/>
            </a:prstGeom>
            <a:noFill/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999540-D1AE-4795-A0C9-2916EDB9E787}"/>
              </a:ext>
            </a:extLst>
          </p:cNvPr>
          <p:cNvGrpSpPr/>
          <p:nvPr/>
        </p:nvGrpSpPr>
        <p:grpSpPr>
          <a:xfrm>
            <a:off x="1235562" y="3396862"/>
            <a:ext cx="617463" cy="539526"/>
            <a:chOff x="817719" y="2092749"/>
            <a:chExt cx="617463" cy="53952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DA19DA8-6191-48C3-829A-DAA4A64D4B69}"/>
                </a:ext>
              </a:extLst>
            </p:cNvPr>
            <p:cNvSpPr/>
            <p:nvPr/>
          </p:nvSpPr>
          <p:spPr>
            <a:xfrm>
              <a:off x="817719" y="2092749"/>
              <a:ext cx="472057" cy="451413"/>
            </a:xfrm>
            <a:prstGeom prst="rect">
              <a:avLst/>
            </a:prstGeom>
            <a:solidFill>
              <a:srgbClr val="70A9F0"/>
            </a:solidFill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48966E6-90EB-47D9-BC79-1F5EF023775D}"/>
                </a:ext>
              </a:extLst>
            </p:cNvPr>
            <p:cNvSpPr/>
            <p:nvPr/>
          </p:nvSpPr>
          <p:spPr>
            <a:xfrm>
              <a:off x="963125" y="2180862"/>
              <a:ext cx="472057" cy="451413"/>
            </a:xfrm>
            <a:prstGeom prst="rect">
              <a:avLst/>
            </a:prstGeom>
            <a:noFill/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A258936-E3A3-4A68-A983-644433AD34D9}"/>
              </a:ext>
            </a:extLst>
          </p:cNvPr>
          <p:cNvGrpSpPr/>
          <p:nvPr/>
        </p:nvGrpSpPr>
        <p:grpSpPr>
          <a:xfrm>
            <a:off x="1235562" y="5444495"/>
            <a:ext cx="617463" cy="539526"/>
            <a:chOff x="817719" y="2092749"/>
            <a:chExt cx="617463" cy="53952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CF0FE9E-B9E4-4572-8D07-44EC92758C65}"/>
                </a:ext>
              </a:extLst>
            </p:cNvPr>
            <p:cNvSpPr/>
            <p:nvPr/>
          </p:nvSpPr>
          <p:spPr>
            <a:xfrm>
              <a:off x="817719" y="2092749"/>
              <a:ext cx="472057" cy="451413"/>
            </a:xfrm>
            <a:prstGeom prst="rect">
              <a:avLst/>
            </a:prstGeom>
            <a:solidFill>
              <a:srgbClr val="70A9F0"/>
            </a:solidFill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B14715A-A37F-4216-806B-06CB2E354C5E}"/>
                </a:ext>
              </a:extLst>
            </p:cNvPr>
            <p:cNvSpPr/>
            <p:nvPr/>
          </p:nvSpPr>
          <p:spPr>
            <a:xfrm>
              <a:off x="963125" y="2180862"/>
              <a:ext cx="472057" cy="451413"/>
            </a:xfrm>
            <a:prstGeom prst="rect">
              <a:avLst/>
            </a:prstGeom>
            <a:noFill/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378134-5DED-42DB-876B-9D0D49E15A2C}"/>
              </a:ext>
            </a:extLst>
          </p:cNvPr>
          <p:cNvSpPr/>
          <p:nvPr/>
        </p:nvSpPr>
        <p:spPr>
          <a:xfrm>
            <a:off x="1998431" y="1891763"/>
            <a:ext cx="4038285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인공지능 이미지 인식이란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D5D733-24EB-4EC3-B742-F2A58B38E2A7}"/>
              </a:ext>
            </a:extLst>
          </p:cNvPr>
          <p:cNvSpPr/>
          <p:nvPr/>
        </p:nvSpPr>
        <p:spPr>
          <a:xfrm>
            <a:off x="1284680" y="1837394"/>
            <a:ext cx="373820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E75320-E2D9-4F3B-8348-31F2F5A0907D}"/>
              </a:ext>
            </a:extLst>
          </p:cNvPr>
          <p:cNvSpPr/>
          <p:nvPr/>
        </p:nvSpPr>
        <p:spPr>
          <a:xfrm>
            <a:off x="1284680" y="3288122"/>
            <a:ext cx="373820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5F2F07-FCF3-4019-B410-31B94269B326}"/>
              </a:ext>
            </a:extLst>
          </p:cNvPr>
          <p:cNvSpPr/>
          <p:nvPr/>
        </p:nvSpPr>
        <p:spPr>
          <a:xfrm>
            <a:off x="1284582" y="5326581"/>
            <a:ext cx="373820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93D630-DE19-48A2-BECA-61E76EAB186E}"/>
              </a:ext>
            </a:extLst>
          </p:cNvPr>
          <p:cNvSpPr/>
          <p:nvPr/>
        </p:nvSpPr>
        <p:spPr>
          <a:xfrm>
            <a:off x="2073396" y="3342491"/>
            <a:ext cx="743458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딥러닝 기반 이미지 인식 기술 동향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31F052-DE9C-42AC-A1F1-A5D00CE93543}"/>
              </a:ext>
            </a:extLst>
          </p:cNvPr>
          <p:cNvSpPr/>
          <p:nvPr/>
        </p:nvSpPr>
        <p:spPr>
          <a:xfrm>
            <a:off x="2071841" y="5390124"/>
            <a:ext cx="800219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결론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E8621-1A86-4451-AAA2-5D330236C5D6}"/>
              </a:ext>
            </a:extLst>
          </p:cNvPr>
          <p:cNvSpPr txBox="1"/>
          <p:nvPr/>
        </p:nvSpPr>
        <p:spPr>
          <a:xfrm>
            <a:off x="1707618" y="4121351"/>
            <a:ext cx="5927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안전하고 신뢰성 있는 이미지 인식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학습의 한계 극복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 디바이스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(On-Device)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인공지능 이미지 인식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90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F318FACD-37C9-4752-A3C7-0BD9AE25E547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6F8461-3FC7-40CD-86B2-5D298CF187A3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3B669B-2FAB-40C0-AB75-3E8CF067488A}"/>
              </a:ext>
            </a:extLst>
          </p:cNvPr>
          <p:cNvGrpSpPr/>
          <p:nvPr/>
        </p:nvGrpSpPr>
        <p:grpSpPr>
          <a:xfrm>
            <a:off x="927940" y="376627"/>
            <a:ext cx="3336752" cy="1200329"/>
            <a:chOff x="706906" y="242646"/>
            <a:chExt cx="3326007" cy="132855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EDB5BA-C944-4055-B121-438DC16D5AEF}"/>
                </a:ext>
              </a:extLst>
            </p:cNvPr>
            <p:cNvSpPr/>
            <p:nvPr/>
          </p:nvSpPr>
          <p:spPr>
            <a:xfrm>
              <a:off x="1880301" y="675427"/>
              <a:ext cx="2152612" cy="7835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인공지능 이미지 </a:t>
              </a:r>
              <a:endParaRPr lang="en-US" altLang="ko-KR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인식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4927EC-40BF-43CF-A88E-8E11C0D1D6CD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2452106-E923-4CEF-8FE4-DA0C8B2F8FEC}"/>
              </a:ext>
            </a:extLst>
          </p:cNvPr>
          <p:cNvSpPr txBox="1"/>
          <p:nvPr/>
        </p:nvSpPr>
        <p:spPr>
          <a:xfrm>
            <a:off x="1458034" y="1971416"/>
            <a:ext cx="9275932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54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이미지 인식이란</a:t>
            </a:r>
            <a:r>
              <a:rPr lang="en-US" altLang="ko-KR" sz="5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E6C508-1838-4182-B971-F7CA50C65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5" y="2734729"/>
            <a:ext cx="10276715" cy="379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F2DABF-8391-4800-A3DE-1B813D9EA038}"/>
              </a:ext>
            </a:extLst>
          </p:cNvPr>
          <p:cNvSpPr txBox="1"/>
          <p:nvPr/>
        </p:nvSpPr>
        <p:spPr>
          <a:xfrm>
            <a:off x="766550" y="870418"/>
            <a:ext cx="10052662" cy="1738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6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인식의 세 가지 </a:t>
            </a:r>
            <a:r>
              <a:rPr lang="en-US" altLang="ko-KR" sz="40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D6E0F-131D-4EAD-A8A8-EF609C2B0825}"/>
              </a:ext>
            </a:extLst>
          </p:cNvPr>
          <p:cNvSpPr txBox="1"/>
          <p:nvPr/>
        </p:nvSpPr>
        <p:spPr>
          <a:xfrm>
            <a:off x="8867775" y="6267344"/>
            <a:ext cx="2100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sz="1000" dirty="0">
                <a:solidFill>
                  <a:srgbClr val="0563C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https://hoya012.github.io/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54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F318FACD-37C9-4752-A3C7-0BD9AE25E547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6F8461-3FC7-40CD-86B2-5D298CF187A3}"/>
              </a:ext>
            </a:extLst>
          </p:cNvPr>
          <p:cNvCxnSpPr>
            <a:cxnSpLocks/>
            <a:stCxn id="12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954577-F7A1-4CF2-AFA3-7AF7B1BD74F1}"/>
              </a:ext>
            </a:extLst>
          </p:cNvPr>
          <p:cNvSpPr txBox="1"/>
          <p:nvPr/>
        </p:nvSpPr>
        <p:spPr>
          <a:xfrm>
            <a:off x="844166" y="1633619"/>
            <a:ext cx="10276714" cy="4105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안전하고 신뢰성 있는 이미지 인식</a:t>
            </a:r>
            <a:endParaRPr lang="en-US" altLang="ko-KR" sz="32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32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학습의 한계 극복</a:t>
            </a:r>
            <a:endParaRPr lang="en-US" altLang="ko-KR" sz="32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온 디바이스</a:t>
            </a:r>
            <a:r>
              <a:rPr lang="en-US" altLang="ko-KR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(On-Device)</a:t>
            </a: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인공지능 이미지 인식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D049ED7-640E-4FBA-A30E-22017312E53D}"/>
              </a:ext>
            </a:extLst>
          </p:cNvPr>
          <p:cNvGrpSpPr/>
          <p:nvPr/>
        </p:nvGrpSpPr>
        <p:grpSpPr>
          <a:xfrm>
            <a:off x="569229" y="328637"/>
            <a:ext cx="5413294" cy="1200329"/>
            <a:chOff x="513756" y="380123"/>
            <a:chExt cx="5298855" cy="13285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F73DA3-0A9B-4305-853B-CE2FDA26826D}"/>
                </a:ext>
              </a:extLst>
            </p:cNvPr>
            <p:cNvSpPr/>
            <p:nvPr/>
          </p:nvSpPr>
          <p:spPr>
            <a:xfrm>
              <a:off x="513756" y="809633"/>
              <a:ext cx="5298855" cy="783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</a:t>
              </a:r>
              <a:endParaRPr lang="en-US" altLang="ko-KR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 동향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15854B6-F7B0-472B-834E-3BDB0EFBA908}"/>
                </a:ext>
              </a:extLst>
            </p:cNvPr>
            <p:cNvSpPr/>
            <p:nvPr/>
          </p:nvSpPr>
          <p:spPr>
            <a:xfrm>
              <a:off x="782880" y="380123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57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5C00568-3225-4B41-B9DE-C23169F5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59" y="2194864"/>
            <a:ext cx="4768590" cy="407893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B91B64-F28C-4D00-BAFD-F30AC59E98E2}"/>
              </a:ext>
            </a:extLst>
          </p:cNvPr>
          <p:cNvSpPr/>
          <p:nvPr/>
        </p:nvSpPr>
        <p:spPr>
          <a:xfrm>
            <a:off x="9174360" y="6234314"/>
            <a:ext cx="22349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https://www.nocutnews.co.kr/</a:t>
            </a:r>
            <a:endParaRPr lang="ko-KR" altLang="en-US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6A44D9-1F93-4289-91E6-CB515025C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5" y="2155376"/>
            <a:ext cx="4768590" cy="407893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0BC1A0-504E-4388-A92E-EE02B8B3CFA0}"/>
              </a:ext>
            </a:extLst>
          </p:cNvPr>
          <p:cNvSpPr/>
          <p:nvPr/>
        </p:nvSpPr>
        <p:spPr>
          <a:xfrm>
            <a:off x="3749228" y="6176092"/>
            <a:ext cx="1802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http://www.hani.co.kr/</a:t>
            </a:r>
            <a:endParaRPr lang="ko-KR" altLang="en-US" sz="1000" dirty="0"/>
          </a:p>
        </p:txBody>
      </p:sp>
      <p:sp>
        <p:nvSpPr>
          <p:cNvPr id="14" name="오른쪽 대괄호 13">
            <a:extLst>
              <a:ext uri="{FF2B5EF4-FFF2-40B4-BE49-F238E27FC236}">
                <a16:creationId xmlns:a16="http://schemas.microsoft.com/office/drawing/2014/main" id="{532F782E-9C55-4FBD-9803-4E28C0C06A6D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27D5100-5E72-49FD-80EA-591C3E9FEA7B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D92B393-10D9-4C0F-8CA4-734A10023117}"/>
              </a:ext>
            </a:extLst>
          </p:cNvPr>
          <p:cNvGrpSpPr/>
          <p:nvPr/>
        </p:nvGrpSpPr>
        <p:grpSpPr>
          <a:xfrm>
            <a:off x="569229" y="328637"/>
            <a:ext cx="5413294" cy="1200329"/>
            <a:chOff x="513756" y="380123"/>
            <a:chExt cx="5298855" cy="132855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A3F3598-8419-43F5-8DD8-F3CEFA79F0D4}"/>
                </a:ext>
              </a:extLst>
            </p:cNvPr>
            <p:cNvSpPr/>
            <p:nvPr/>
          </p:nvSpPr>
          <p:spPr>
            <a:xfrm>
              <a:off x="513756" y="809633"/>
              <a:ext cx="5298855" cy="783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</a:t>
              </a:r>
              <a:endParaRPr lang="en-US" altLang="ko-KR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 동향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7F974B-6D6A-4951-BE22-1E7459FA7B3F}"/>
                </a:ext>
              </a:extLst>
            </p:cNvPr>
            <p:cNvSpPr/>
            <p:nvPr/>
          </p:nvSpPr>
          <p:spPr>
            <a:xfrm>
              <a:off x="782880" y="380123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1BAFB6-1E92-4BE3-A996-4E9D5300D35C}"/>
              </a:ext>
            </a:extLst>
          </p:cNvPr>
          <p:cNvSpPr txBox="1"/>
          <p:nvPr/>
        </p:nvSpPr>
        <p:spPr>
          <a:xfrm>
            <a:off x="163435" y="1628154"/>
            <a:ext cx="521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안전하고 신뢰성 있는 이미지 인식  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85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585F2946-46BC-49E2-BB4E-E7F3E91C4D8C}"/>
              </a:ext>
            </a:extLst>
          </p:cNvPr>
          <p:cNvSpPr/>
          <p:nvPr/>
        </p:nvSpPr>
        <p:spPr>
          <a:xfrm>
            <a:off x="8623309" y="5733843"/>
            <a:ext cx="26260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https://www.calcolovotodilaurea.it/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오른쪽 대괄호 13">
            <a:extLst>
              <a:ext uri="{FF2B5EF4-FFF2-40B4-BE49-F238E27FC236}">
                <a16:creationId xmlns:a16="http://schemas.microsoft.com/office/drawing/2014/main" id="{532F782E-9C55-4FBD-9803-4E28C0C06A6D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27D5100-5E72-49FD-80EA-591C3E9FEA7B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D92B393-10D9-4C0F-8CA4-734A10023117}"/>
              </a:ext>
            </a:extLst>
          </p:cNvPr>
          <p:cNvGrpSpPr/>
          <p:nvPr/>
        </p:nvGrpSpPr>
        <p:grpSpPr>
          <a:xfrm>
            <a:off x="569229" y="328637"/>
            <a:ext cx="5413294" cy="1200329"/>
            <a:chOff x="513756" y="380123"/>
            <a:chExt cx="5298855" cy="132855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A3F3598-8419-43F5-8DD8-F3CEFA79F0D4}"/>
                </a:ext>
              </a:extLst>
            </p:cNvPr>
            <p:cNvSpPr/>
            <p:nvPr/>
          </p:nvSpPr>
          <p:spPr>
            <a:xfrm>
              <a:off x="513756" y="809633"/>
              <a:ext cx="5298855" cy="783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</a:t>
              </a:r>
              <a:endParaRPr lang="en-US" altLang="ko-KR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 동향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7F974B-6D6A-4951-BE22-1E7459FA7B3F}"/>
                </a:ext>
              </a:extLst>
            </p:cNvPr>
            <p:cNvSpPr/>
            <p:nvPr/>
          </p:nvSpPr>
          <p:spPr>
            <a:xfrm>
              <a:off x="782880" y="380123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1BAFB6-1E92-4BE3-A996-4E9D5300D35C}"/>
              </a:ext>
            </a:extLst>
          </p:cNvPr>
          <p:cNvSpPr txBox="1"/>
          <p:nvPr/>
        </p:nvSpPr>
        <p:spPr>
          <a:xfrm>
            <a:off x="844165" y="1590054"/>
            <a:ext cx="384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AutoNum type="arabicPeriod"/>
            </a:pP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안전하고 신뢰성 있는 이미지 인식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en-US" altLang="ko-KR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적대적 예제  </a:t>
            </a:r>
            <a:endParaRPr lang="en-US" altLang="ko-KR" sz="15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94BA62-21E3-47D2-BCB2-EFD253924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9" y="2388068"/>
            <a:ext cx="10323430" cy="299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른쪽 대괄호 13">
            <a:extLst>
              <a:ext uri="{FF2B5EF4-FFF2-40B4-BE49-F238E27FC236}">
                <a16:creationId xmlns:a16="http://schemas.microsoft.com/office/drawing/2014/main" id="{532F782E-9C55-4FBD-9803-4E28C0C06A6D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27D5100-5E72-49FD-80EA-591C3E9FEA7B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D92B393-10D9-4C0F-8CA4-734A10023117}"/>
              </a:ext>
            </a:extLst>
          </p:cNvPr>
          <p:cNvGrpSpPr/>
          <p:nvPr/>
        </p:nvGrpSpPr>
        <p:grpSpPr>
          <a:xfrm>
            <a:off x="569229" y="328637"/>
            <a:ext cx="5413294" cy="1200329"/>
            <a:chOff x="513756" y="380123"/>
            <a:chExt cx="5298855" cy="132855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A3F3598-8419-43F5-8DD8-F3CEFA79F0D4}"/>
                </a:ext>
              </a:extLst>
            </p:cNvPr>
            <p:cNvSpPr/>
            <p:nvPr/>
          </p:nvSpPr>
          <p:spPr>
            <a:xfrm>
              <a:off x="513756" y="809633"/>
              <a:ext cx="5298855" cy="783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</a:t>
              </a:r>
              <a:endParaRPr lang="en-US" altLang="ko-KR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 동향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7F974B-6D6A-4951-BE22-1E7459FA7B3F}"/>
                </a:ext>
              </a:extLst>
            </p:cNvPr>
            <p:cNvSpPr/>
            <p:nvPr/>
          </p:nvSpPr>
          <p:spPr>
            <a:xfrm>
              <a:off x="782880" y="380123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1BAFB6-1E92-4BE3-A996-4E9D5300D35C}"/>
              </a:ext>
            </a:extLst>
          </p:cNvPr>
          <p:cNvSpPr txBox="1"/>
          <p:nvPr/>
        </p:nvSpPr>
        <p:spPr>
          <a:xfrm>
            <a:off x="844165" y="1628154"/>
            <a:ext cx="386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AutoNum type="arabicPeriod"/>
            </a:pP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안전하고 신뢰성 있는 이미지 인식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</a:t>
            </a:r>
            <a:r>
              <a:rPr lang="en-US" altLang="ko-KR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 외 분포 데이터 탐지  </a:t>
            </a:r>
            <a:endParaRPr lang="en-US" altLang="ko-KR" sz="15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8BA01-09AC-4BEE-867C-F7A33E47B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4337" r="7724" b="1890"/>
          <a:stretch/>
        </p:blipFill>
        <p:spPr>
          <a:xfrm>
            <a:off x="844165" y="2331507"/>
            <a:ext cx="10323430" cy="345452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52C9D9-914A-4EC6-8E47-A7051B98F5C6}"/>
              </a:ext>
            </a:extLst>
          </p:cNvPr>
          <p:cNvSpPr/>
          <p:nvPr/>
        </p:nvSpPr>
        <p:spPr>
          <a:xfrm>
            <a:off x="8997335" y="5539810"/>
            <a:ext cx="2089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/>
              <a:t>http://research.sualab.com/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9E1637-4CC3-4682-AA74-15546256D1D4}"/>
              </a:ext>
            </a:extLst>
          </p:cNvPr>
          <p:cNvSpPr txBox="1"/>
          <p:nvPr/>
        </p:nvSpPr>
        <p:spPr>
          <a:xfrm>
            <a:off x="655576" y="3267417"/>
            <a:ext cx="3116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3A90C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ko-KR" sz="1500" dirty="0">
                <a:solidFill>
                  <a:srgbClr val="3A90C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 외 분포</a:t>
            </a:r>
            <a:r>
              <a:rPr lang="en-US" altLang="ko-KR" sz="1500" dirty="0">
                <a:solidFill>
                  <a:srgbClr val="3A90C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ko-KR" sz="1500" dirty="0">
                <a:solidFill>
                  <a:srgbClr val="3A90C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탐지</a:t>
            </a:r>
            <a:r>
              <a:rPr lang="en-US" altLang="ko-KR" sz="1500" dirty="0">
                <a:solidFill>
                  <a:srgbClr val="3A90C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500" dirty="0">
              <a:solidFill>
                <a:srgbClr val="3A90C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1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0BC1A0-504E-4388-A92E-EE02B8B3CFA0}"/>
              </a:ext>
            </a:extLst>
          </p:cNvPr>
          <p:cNvSpPr/>
          <p:nvPr/>
        </p:nvSpPr>
        <p:spPr>
          <a:xfrm>
            <a:off x="3749228" y="6176092"/>
            <a:ext cx="1802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http://www.hani.co.kr/</a:t>
            </a:r>
            <a:endParaRPr lang="ko-KR" altLang="en-US" sz="1000" dirty="0"/>
          </a:p>
        </p:txBody>
      </p:sp>
      <p:sp>
        <p:nvSpPr>
          <p:cNvPr id="14" name="오른쪽 대괄호 13">
            <a:extLst>
              <a:ext uri="{FF2B5EF4-FFF2-40B4-BE49-F238E27FC236}">
                <a16:creationId xmlns:a16="http://schemas.microsoft.com/office/drawing/2014/main" id="{532F782E-9C55-4FBD-9803-4E28C0C06A6D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27D5100-5E72-49FD-80EA-591C3E9FEA7B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D92B393-10D9-4C0F-8CA4-734A10023117}"/>
              </a:ext>
            </a:extLst>
          </p:cNvPr>
          <p:cNvGrpSpPr/>
          <p:nvPr/>
        </p:nvGrpSpPr>
        <p:grpSpPr>
          <a:xfrm>
            <a:off x="569229" y="328637"/>
            <a:ext cx="5413294" cy="1200329"/>
            <a:chOff x="513756" y="380123"/>
            <a:chExt cx="5298855" cy="132855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A3F3598-8419-43F5-8DD8-F3CEFA79F0D4}"/>
                </a:ext>
              </a:extLst>
            </p:cNvPr>
            <p:cNvSpPr/>
            <p:nvPr/>
          </p:nvSpPr>
          <p:spPr>
            <a:xfrm>
              <a:off x="513756" y="809633"/>
              <a:ext cx="5298855" cy="783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</a:t>
              </a:r>
              <a:endParaRPr lang="en-US" altLang="ko-KR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 동향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7F974B-6D6A-4951-BE22-1E7459FA7B3F}"/>
                </a:ext>
              </a:extLst>
            </p:cNvPr>
            <p:cNvSpPr/>
            <p:nvPr/>
          </p:nvSpPr>
          <p:spPr>
            <a:xfrm>
              <a:off x="782880" y="380123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1BAFB6-1E92-4BE3-A996-4E9D5300D35C}"/>
              </a:ext>
            </a:extLst>
          </p:cNvPr>
          <p:cNvSpPr txBox="1"/>
          <p:nvPr/>
        </p:nvSpPr>
        <p:spPr>
          <a:xfrm>
            <a:off x="844165" y="1628154"/>
            <a:ext cx="38361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AutoNum type="arabicPeriod"/>
            </a:pP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안전하고 신뢰성 있는 이미지 인식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en-US" altLang="ko-KR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설명 가능 인공지능  </a:t>
            </a:r>
            <a:endParaRPr lang="en-US" altLang="ko-KR" sz="15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9DB941A-18FE-4616-A12F-F16E387E7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85" y="2279354"/>
            <a:ext cx="10042358" cy="426024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585CF1-2CAF-484B-97F2-D2A53696E1A3}"/>
              </a:ext>
            </a:extLst>
          </p:cNvPr>
          <p:cNvSpPr/>
          <p:nvPr/>
        </p:nvSpPr>
        <p:spPr>
          <a:xfrm>
            <a:off x="9026195" y="6611779"/>
            <a:ext cx="18277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/>
              <a:t>http://news.khan.co.kr/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81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F318FACD-37C9-4752-A3C7-0BD9AE25E547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6F8461-3FC7-40CD-86B2-5D298CF187A3}"/>
              </a:ext>
            </a:extLst>
          </p:cNvPr>
          <p:cNvCxnSpPr>
            <a:cxnSpLocks/>
            <a:stCxn id="12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ED049ED7-640E-4FBA-A30E-22017312E53D}"/>
              </a:ext>
            </a:extLst>
          </p:cNvPr>
          <p:cNvGrpSpPr/>
          <p:nvPr/>
        </p:nvGrpSpPr>
        <p:grpSpPr>
          <a:xfrm>
            <a:off x="569229" y="328637"/>
            <a:ext cx="5413294" cy="1200329"/>
            <a:chOff x="513756" y="380123"/>
            <a:chExt cx="5298855" cy="13285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F73DA3-0A9B-4305-853B-CE2FDA26826D}"/>
                </a:ext>
              </a:extLst>
            </p:cNvPr>
            <p:cNvSpPr/>
            <p:nvPr/>
          </p:nvSpPr>
          <p:spPr>
            <a:xfrm>
              <a:off x="513756" y="809633"/>
              <a:ext cx="5298855" cy="783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</a:t>
              </a:r>
              <a:endParaRPr lang="en-US" altLang="ko-KR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 동향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15854B6-F7B0-472B-834E-3BDB0EFBA908}"/>
                </a:ext>
              </a:extLst>
            </p:cNvPr>
            <p:cNvSpPr/>
            <p:nvPr/>
          </p:nvSpPr>
          <p:spPr>
            <a:xfrm>
              <a:off x="782880" y="380123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id="{98B7B393-B286-4182-A5AE-51D4F71DB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612163"/>
              </p:ext>
            </p:extLst>
          </p:nvPr>
        </p:nvGraphicFramePr>
        <p:xfrm>
          <a:off x="844165" y="2590454"/>
          <a:ext cx="10631701" cy="3550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ECEA004-D3A0-453F-A380-12A74DBA2101}"/>
              </a:ext>
            </a:extLst>
          </p:cNvPr>
          <p:cNvSpPr txBox="1"/>
          <p:nvPr/>
        </p:nvSpPr>
        <p:spPr>
          <a:xfrm>
            <a:off x="844165" y="1673648"/>
            <a:ext cx="521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학습의 한계 극복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57800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457</Words>
  <Application>Microsoft Office PowerPoint</Application>
  <PresentationFormat>와이드스크린</PresentationFormat>
  <Paragraphs>118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HY신명조</vt:lpstr>
      <vt:lpstr>나눔고딕</vt:lpstr>
      <vt:lpstr>나눔고딕 ExtraBold</vt:lpstr>
      <vt:lpstr>맑은 고딕</vt:lpstr>
      <vt:lpstr>Arial</vt:lpstr>
      <vt:lpstr>Bahnschrift SemiCondensed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동현</cp:lastModifiedBy>
  <cp:revision>118</cp:revision>
  <dcterms:created xsi:type="dcterms:W3CDTF">2020-02-14T03:17:50Z</dcterms:created>
  <dcterms:modified xsi:type="dcterms:W3CDTF">2020-03-22T09:07:55Z</dcterms:modified>
</cp:coreProperties>
</file>