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C23F-16A1-5215-F162-9319ECCA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ADF57-0F73-7086-24E5-08CEAE63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A95F-FBAB-F063-DD2B-EB5F91A5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08BB8-0546-2C98-0353-5C78FB8B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076EF-DA34-081F-D450-5C5E1D63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4D6A8-2DFC-EFA4-F62B-F62B0CB4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7E13E-A4E1-B4FD-932E-40390A05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820EF-B2EA-84A0-9F6A-CA557C1F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9790A-26F8-FD29-4CEF-A5673714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E582-AB6A-817B-B4AA-E36118CE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E433B-7460-30A4-60A8-7AB9258E8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A803E-F076-A447-57FD-76879C34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409F9-0255-B64B-A241-4696F5A7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EC8A1-7E24-6C84-CAD4-D41A87B5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128E6-CEFB-8F71-90CD-37617FFA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CE9BB-A83F-5C80-24AC-EDC03310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A74A2-62F7-39ED-0E0B-01B3024D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BB07-4503-AF71-27E2-A4F4C7FD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6333-4AAD-DAEE-6C03-B70B7282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B0FFE-FDF2-4B83-2F19-8AB44CFA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9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9ABE-90B9-A738-D4CE-AA82BB2C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1DB60-9606-6F9E-52C6-FAFD5E8B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57AFA-51DD-EEB0-9B6C-264061BC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0E094-5211-259E-2F9B-B3AA845A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52EA4-9974-D42B-43CB-2B5C9339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2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EBF1-E9CC-6B29-8307-925D78B4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C476A-45E9-02B9-8BF6-F64D62AF1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2B9C9-B91B-0DA6-F9D5-8523654C2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98A08-EE02-5085-B4E7-3F32F095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F14D4-193A-1A09-E2CD-0B406884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F2D60-B403-426F-9035-703C0A80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3D4A5-B88B-6E6E-E50C-2A9B6A93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520D1-0B6F-031F-048A-E40A8B4C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C9C5-787A-CEDC-5A91-EA2CE40C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F32CBE-79F5-B05D-799F-9B4A14BCD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6101AF-B848-F1E9-C209-EA3406613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DA077-95CE-AAB0-AF62-03AE351E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30D7BD-B35E-3EC3-D184-95900DBF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245261-DAC9-90A7-BE79-F35478A6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A0F2-98DA-D331-16CD-E1CF53B2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B5144-A072-17C5-CDD1-CF0859A6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4B907-D28B-577D-B480-12CF7DA1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0AD4E-3268-15DD-7E9B-438BA16A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B9178-84D1-51AC-C2F5-83F1FB8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9421C0-CD6F-B330-EB6D-11A9412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84308-D305-F675-760F-7865CB62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A2EAC-1B8C-13AA-1137-69426023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850E-517A-2FEB-249C-695FB3D0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324B5-3DEF-CA47-8724-47E5A44B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C95A3-C2F7-9BBB-6DC1-6E4DE7E9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151A9-71C9-CED2-4982-4DACCEE7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952B7-E044-868B-2208-A1A9C09F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0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F1FE5-6C16-C071-A434-EB1B281D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924414-8969-9F2C-D864-4C1D4EB7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316A8-10FF-BB87-86FB-61FBC964F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D6FFB-A98A-3D15-123C-59E84B64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4B94F-2686-5B2B-7CA4-A65ABA90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DC5A2-FBBB-D388-EF00-87564199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4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5151A-ED0A-8929-0873-DD00B4C3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BCBE3-EB92-1BB2-D019-D853A48E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253E0-DB77-EB4B-2C67-B32224D8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67A-1C25-48E9-B7BE-11741C9E919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8D534-D765-A75B-E1F8-D2B429B81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9E841-54A5-D4C9-5250-465BEE5DF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1FBC-5CBB-446A-BEDF-A3FF100D7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E623-9EA1-291B-8F08-A447215D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3FD6F0-A6FF-94A3-CE8A-69255BB2BF9F}"/>
              </a:ext>
            </a:extLst>
          </p:cNvPr>
          <p:cNvGrpSpPr/>
          <p:nvPr/>
        </p:nvGrpSpPr>
        <p:grpSpPr>
          <a:xfrm>
            <a:off x="3831015" y="405351"/>
            <a:ext cx="1574276" cy="1838229"/>
            <a:chOff x="2384982" y="754143"/>
            <a:chExt cx="1574276" cy="18382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93CFA-AFEF-726D-DAF6-B4D50A0B809A}"/>
                </a:ext>
              </a:extLst>
            </p:cNvPr>
            <p:cNvSpPr/>
            <p:nvPr/>
          </p:nvSpPr>
          <p:spPr>
            <a:xfrm>
              <a:off x="2384982" y="1979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2FF518-0A22-CDD0-99B8-5A347D8A3615}"/>
                </a:ext>
              </a:extLst>
            </p:cNvPr>
            <p:cNvSpPr/>
            <p:nvPr/>
          </p:nvSpPr>
          <p:spPr>
            <a:xfrm>
              <a:off x="2384982" y="1366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18EAD1-58C8-6151-03C9-BCD069A775DD}"/>
                </a:ext>
              </a:extLst>
            </p:cNvPr>
            <p:cNvSpPr/>
            <p:nvPr/>
          </p:nvSpPr>
          <p:spPr>
            <a:xfrm>
              <a:off x="2384982" y="754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BB4640-A628-C938-069D-51BD85545446}"/>
              </a:ext>
            </a:extLst>
          </p:cNvPr>
          <p:cNvGrpSpPr/>
          <p:nvPr/>
        </p:nvGrpSpPr>
        <p:grpSpPr>
          <a:xfrm rot="14400000">
            <a:off x="2366129" y="3040142"/>
            <a:ext cx="1574276" cy="1838229"/>
            <a:chOff x="2384982" y="3040143"/>
            <a:chExt cx="1574276" cy="18382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353403-54B8-777A-2C50-1731E0C1987C}"/>
                </a:ext>
              </a:extLst>
            </p:cNvPr>
            <p:cNvSpPr/>
            <p:nvPr/>
          </p:nvSpPr>
          <p:spPr>
            <a:xfrm>
              <a:off x="238498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b0+c0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3C5DE4-EDB5-1490-92B4-DBE05E11F8D5}"/>
                </a:ext>
              </a:extLst>
            </p:cNvPr>
            <p:cNvSpPr/>
            <p:nvPr/>
          </p:nvSpPr>
          <p:spPr>
            <a:xfrm>
              <a:off x="238498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5162CB1-B6D5-E938-3137-0FBEA54BB5FB}"/>
                </a:ext>
              </a:extLst>
            </p:cNvPr>
            <p:cNvSpPr/>
            <p:nvPr/>
          </p:nvSpPr>
          <p:spPr>
            <a:xfrm>
              <a:off x="238498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b2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228F4C-E204-A03B-7885-1F1798BE1781}"/>
              </a:ext>
            </a:extLst>
          </p:cNvPr>
          <p:cNvGrpSpPr/>
          <p:nvPr/>
        </p:nvGrpSpPr>
        <p:grpSpPr>
          <a:xfrm rot="7200000">
            <a:off x="5412557" y="3040144"/>
            <a:ext cx="1574276" cy="1838229"/>
            <a:chOff x="5308862" y="3040143"/>
            <a:chExt cx="1574276" cy="18382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180DBA-4C1E-29E9-3B3E-54DE715DF847}"/>
                </a:ext>
              </a:extLst>
            </p:cNvPr>
            <p:cNvSpPr/>
            <p:nvPr/>
          </p:nvSpPr>
          <p:spPr>
            <a:xfrm>
              <a:off x="530886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c0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9E062F8-1237-80FC-B449-6BE616EC1F39}"/>
                </a:ext>
              </a:extLst>
            </p:cNvPr>
            <p:cNvSpPr/>
            <p:nvPr/>
          </p:nvSpPr>
          <p:spPr>
            <a:xfrm>
              <a:off x="530886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A50B85-0526-9162-3AD8-AD530AD40780}"/>
                </a:ext>
              </a:extLst>
            </p:cNvPr>
            <p:cNvSpPr/>
            <p:nvPr/>
          </p:nvSpPr>
          <p:spPr>
            <a:xfrm>
              <a:off x="530886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a2+c2</a:t>
              </a:r>
              <a:endParaRPr lang="zh-CN" altLang="en-US" dirty="0"/>
            </a:p>
          </p:txBody>
        </p:sp>
      </p:grpSp>
      <p:sp>
        <p:nvSpPr>
          <p:cNvPr id="23" name="弧形 22">
            <a:extLst>
              <a:ext uri="{FF2B5EF4-FFF2-40B4-BE49-F238E27FC236}">
                <a16:creationId xmlns:a16="http://schemas.microsoft.com/office/drawing/2014/main" id="{70078804-FBFC-3FCF-DF9E-1E40B605411A}"/>
              </a:ext>
            </a:extLst>
          </p:cNvPr>
          <p:cNvSpPr/>
          <p:nvPr/>
        </p:nvSpPr>
        <p:spPr>
          <a:xfrm>
            <a:off x="2168165" y="610581"/>
            <a:ext cx="4991100" cy="4991100"/>
          </a:xfrm>
          <a:prstGeom prst="arc">
            <a:avLst>
              <a:gd name="adj1" fmla="val 17461149"/>
              <a:gd name="adj2" fmla="val 45700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B4099826-8FF9-EEE2-8327-39A1C02CD563}"/>
              </a:ext>
            </a:extLst>
          </p:cNvPr>
          <p:cNvSpPr/>
          <p:nvPr/>
        </p:nvSpPr>
        <p:spPr>
          <a:xfrm rot="14431230">
            <a:off x="2818722" y="1279396"/>
            <a:ext cx="3689986" cy="3689986"/>
          </a:xfrm>
          <a:prstGeom prst="arc">
            <a:avLst>
              <a:gd name="adj1" fmla="val 18025975"/>
              <a:gd name="adj2" fmla="val 214505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4FDE8A2F-ABCD-094F-BBA7-751338C00FB4}"/>
              </a:ext>
            </a:extLst>
          </p:cNvPr>
          <p:cNvSpPr/>
          <p:nvPr/>
        </p:nvSpPr>
        <p:spPr>
          <a:xfrm rot="7309928">
            <a:off x="3262465" y="1741657"/>
            <a:ext cx="2765464" cy="2765464"/>
          </a:xfrm>
          <a:prstGeom prst="arc">
            <a:avLst>
              <a:gd name="adj1" fmla="val 18370497"/>
              <a:gd name="adj2" fmla="val 2109291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2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7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24AA3-F792-84FD-6BF1-9A72D920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2C576E-DB86-2606-AE59-89D3ACD747E0}"/>
              </a:ext>
            </a:extLst>
          </p:cNvPr>
          <p:cNvGrpSpPr/>
          <p:nvPr/>
        </p:nvGrpSpPr>
        <p:grpSpPr>
          <a:xfrm>
            <a:off x="3831015" y="405351"/>
            <a:ext cx="1574276" cy="1838229"/>
            <a:chOff x="2384982" y="754143"/>
            <a:chExt cx="1574276" cy="18382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04F700-CD89-E9C6-132F-138BF9A6C724}"/>
                </a:ext>
              </a:extLst>
            </p:cNvPr>
            <p:cNvSpPr/>
            <p:nvPr/>
          </p:nvSpPr>
          <p:spPr>
            <a:xfrm>
              <a:off x="2384982" y="1979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a0+b0+c0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5DE8227-9604-072E-4BEC-1CC735FE87A3}"/>
                </a:ext>
              </a:extLst>
            </p:cNvPr>
            <p:cNvSpPr/>
            <p:nvPr/>
          </p:nvSpPr>
          <p:spPr>
            <a:xfrm>
              <a:off x="2384982" y="1366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A3743B-4DD7-D8EB-66A9-D5B602ACC10B}"/>
                </a:ext>
              </a:extLst>
            </p:cNvPr>
            <p:cNvSpPr/>
            <p:nvPr/>
          </p:nvSpPr>
          <p:spPr>
            <a:xfrm>
              <a:off x="2384982" y="754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5701E4-7AAB-5D28-8405-15E77752D016}"/>
              </a:ext>
            </a:extLst>
          </p:cNvPr>
          <p:cNvGrpSpPr/>
          <p:nvPr/>
        </p:nvGrpSpPr>
        <p:grpSpPr>
          <a:xfrm rot="14400000">
            <a:off x="2366129" y="3040142"/>
            <a:ext cx="1574276" cy="1838229"/>
            <a:chOff x="2384982" y="3040143"/>
            <a:chExt cx="1574276" cy="18382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D49F34-E61D-4D70-DF92-1F824697C77A}"/>
                </a:ext>
              </a:extLst>
            </p:cNvPr>
            <p:cNvSpPr/>
            <p:nvPr/>
          </p:nvSpPr>
          <p:spPr>
            <a:xfrm>
              <a:off x="238498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b0+c0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6D84FE-1AF9-11D8-BEA7-7C04AF6319C4}"/>
                </a:ext>
              </a:extLst>
            </p:cNvPr>
            <p:cNvSpPr/>
            <p:nvPr/>
          </p:nvSpPr>
          <p:spPr>
            <a:xfrm>
              <a:off x="238498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1C9AB8B-1D08-1A62-D2A9-F198A66AE4E2}"/>
                </a:ext>
              </a:extLst>
            </p:cNvPr>
            <p:cNvSpPr/>
            <p:nvPr/>
          </p:nvSpPr>
          <p:spPr>
            <a:xfrm>
              <a:off x="238498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a2+b2+c2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46F47AF-E85D-B493-FA56-8C793C3EDB19}"/>
              </a:ext>
            </a:extLst>
          </p:cNvPr>
          <p:cNvGrpSpPr/>
          <p:nvPr/>
        </p:nvGrpSpPr>
        <p:grpSpPr>
          <a:xfrm rot="7200000">
            <a:off x="5412557" y="3040144"/>
            <a:ext cx="1574276" cy="1838229"/>
            <a:chOff x="5308862" y="3040143"/>
            <a:chExt cx="1574276" cy="18382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4E93D1E-5D93-E128-53B5-C5B1012F2D85}"/>
                </a:ext>
              </a:extLst>
            </p:cNvPr>
            <p:cNvSpPr/>
            <p:nvPr/>
          </p:nvSpPr>
          <p:spPr>
            <a:xfrm>
              <a:off x="530886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c0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51B7435-999F-A92C-006E-A82DFFE678B1}"/>
                </a:ext>
              </a:extLst>
            </p:cNvPr>
            <p:cNvSpPr/>
            <p:nvPr/>
          </p:nvSpPr>
          <p:spPr>
            <a:xfrm>
              <a:off x="530886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a1+b1+c1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EAB270-A15D-2CC1-0019-BCDB5AAB2FA7}"/>
                </a:ext>
              </a:extLst>
            </p:cNvPr>
            <p:cNvSpPr/>
            <p:nvPr/>
          </p:nvSpPr>
          <p:spPr>
            <a:xfrm>
              <a:off x="530886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a2+c2</a:t>
              </a:r>
              <a:endParaRPr lang="zh-CN" altLang="en-US" dirty="0"/>
            </a:p>
          </p:txBody>
        </p:sp>
      </p:grpSp>
      <p:sp>
        <p:nvSpPr>
          <p:cNvPr id="23" name="弧形 22">
            <a:extLst>
              <a:ext uri="{FF2B5EF4-FFF2-40B4-BE49-F238E27FC236}">
                <a16:creationId xmlns:a16="http://schemas.microsoft.com/office/drawing/2014/main" id="{F3612B2E-394A-AB1C-96EC-6C1CDD576F69}"/>
              </a:ext>
            </a:extLst>
          </p:cNvPr>
          <p:cNvSpPr/>
          <p:nvPr/>
        </p:nvSpPr>
        <p:spPr>
          <a:xfrm rot="7192954">
            <a:off x="2168165" y="610581"/>
            <a:ext cx="4991100" cy="4991100"/>
          </a:xfrm>
          <a:prstGeom prst="arc">
            <a:avLst>
              <a:gd name="adj1" fmla="val 17461149"/>
              <a:gd name="adj2" fmla="val 45700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BF361161-B447-F408-BC13-DB2225506273}"/>
              </a:ext>
            </a:extLst>
          </p:cNvPr>
          <p:cNvSpPr/>
          <p:nvPr/>
        </p:nvSpPr>
        <p:spPr>
          <a:xfrm rot="24184">
            <a:off x="2818722" y="1279396"/>
            <a:ext cx="3689986" cy="3689986"/>
          </a:xfrm>
          <a:prstGeom prst="arc">
            <a:avLst>
              <a:gd name="adj1" fmla="val 18025975"/>
              <a:gd name="adj2" fmla="val 214505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5DBFA214-2D31-CC1A-D32E-EFCC7D57D69A}"/>
              </a:ext>
            </a:extLst>
          </p:cNvPr>
          <p:cNvSpPr/>
          <p:nvPr/>
        </p:nvSpPr>
        <p:spPr>
          <a:xfrm rot="14502882">
            <a:off x="3262465" y="1741657"/>
            <a:ext cx="2765464" cy="2765464"/>
          </a:xfrm>
          <a:prstGeom prst="arc">
            <a:avLst>
              <a:gd name="adj1" fmla="val 18370497"/>
              <a:gd name="adj2" fmla="val 2109291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4D4B93F-56ED-289B-DF50-437690F87151}"/>
              </a:ext>
            </a:extLst>
          </p:cNvPr>
          <p:cNvGrpSpPr/>
          <p:nvPr/>
        </p:nvGrpSpPr>
        <p:grpSpPr>
          <a:xfrm>
            <a:off x="3831015" y="405351"/>
            <a:ext cx="1574276" cy="1838229"/>
            <a:chOff x="2384982" y="754143"/>
            <a:chExt cx="1574276" cy="18382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B31932-B9C8-352E-64F5-F2F848598BEA}"/>
                </a:ext>
              </a:extLst>
            </p:cNvPr>
            <p:cNvSpPr/>
            <p:nvPr/>
          </p:nvSpPr>
          <p:spPr>
            <a:xfrm>
              <a:off x="2384982" y="1979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C8C0EB6-CEB3-71C6-43FD-809096049F5D}"/>
                </a:ext>
              </a:extLst>
            </p:cNvPr>
            <p:cNvSpPr/>
            <p:nvPr/>
          </p:nvSpPr>
          <p:spPr>
            <a:xfrm>
              <a:off x="2384982" y="1366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27362A-D7DD-E200-E9C2-8964E541B402}"/>
                </a:ext>
              </a:extLst>
            </p:cNvPr>
            <p:cNvSpPr/>
            <p:nvPr/>
          </p:nvSpPr>
          <p:spPr>
            <a:xfrm>
              <a:off x="2384982" y="754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D0CE06-33EF-7299-E1EC-4E04AC7C4CE9}"/>
              </a:ext>
            </a:extLst>
          </p:cNvPr>
          <p:cNvGrpSpPr/>
          <p:nvPr/>
        </p:nvGrpSpPr>
        <p:grpSpPr>
          <a:xfrm rot="14400000">
            <a:off x="2366129" y="3040142"/>
            <a:ext cx="1574276" cy="1838229"/>
            <a:chOff x="2384982" y="3040143"/>
            <a:chExt cx="1574276" cy="18382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222B61-2C65-5992-CB3A-5546B73AD377}"/>
                </a:ext>
              </a:extLst>
            </p:cNvPr>
            <p:cNvSpPr/>
            <p:nvPr/>
          </p:nvSpPr>
          <p:spPr>
            <a:xfrm>
              <a:off x="238498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b0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05CB3E-6DEC-226E-51DC-E7E976844F5F}"/>
                </a:ext>
              </a:extLst>
            </p:cNvPr>
            <p:cNvSpPr/>
            <p:nvPr/>
          </p:nvSpPr>
          <p:spPr>
            <a:xfrm>
              <a:off x="238498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5C888F9-BB5A-1B2B-3F59-A72E8E8E17A7}"/>
                </a:ext>
              </a:extLst>
            </p:cNvPr>
            <p:cNvSpPr/>
            <p:nvPr/>
          </p:nvSpPr>
          <p:spPr>
            <a:xfrm>
              <a:off x="238498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b2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D1B2F8A-4DEB-33CD-C4B2-E09FF0BAB2EE}"/>
              </a:ext>
            </a:extLst>
          </p:cNvPr>
          <p:cNvGrpSpPr/>
          <p:nvPr/>
        </p:nvGrpSpPr>
        <p:grpSpPr>
          <a:xfrm rot="7200000">
            <a:off x="5412557" y="3040144"/>
            <a:ext cx="1574276" cy="1838229"/>
            <a:chOff x="5308862" y="3040143"/>
            <a:chExt cx="1574276" cy="18382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F1D98ED-D156-4C61-E25A-F3D131FAC228}"/>
                </a:ext>
              </a:extLst>
            </p:cNvPr>
            <p:cNvSpPr/>
            <p:nvPr/>
          </p:nvSpPr>
          <p:spPr>
            <a:xfrm>
              <a:off x="530886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c0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666FC18-FA93-4FC8-4CD2-087C77E9F13C}"/>
                </a:ext>
              </a:extLst>
            </p:cNvPr>
            <p:cNvSpPr/>
            <p:nvPr/>
          </p:nvSpPr>
          <p:spPr>
            <a:xfrm>
              <a:off x="530886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514F7B3-0FC1-F45B-C86F-E9D6975E6E60}"/>
                </a:ext>
              </a:extLst>
            </p:cNvPr>
            <p:cNvSpPr/>
            <p:nvPr/>
          </p:nvSpPr>
          <p:spPr>
            <a:xfrm>
              <a:off x="530886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c2</a:t>
              </a:r>
              <a:endParaRPr lang="zh-CN" altLang="en-US" dirty="0"/>
            </a:p>
          </p:txBody>
        </p:sp>
      </p:grpSp>
      <p:sp>
        <p:nvSpPr>
          <p:cNvPr id="23" name="弧形 22">
            <a:extLst>
              <a:ext uri="{FF2B5EF4-FFF2-40B4-BE49-F238E27FC236}">
                <a16:creationId xmlns:a16="http://schemas.microsoft.com/office/drawing/2014/main" id="{F6B23804-B019-748B-E7B3-0E037F1DBE38}"/>
              </a:ext>
            </a:extLst>
          </p:cNvPr>
          <p:cNvSpPr/>
          <p:nvPr/>
        </p:nvSpPr>
        <p:spPr>
          <a:xfrm>
            <a:off x="2168165" y="610581"/>
            <a:ext cx="4991100" cy="4991100"/>
          </a:xfrm>
          <a:prstGeom prst="arc">
            <a:avLst>
              <a:gd name="adj1" fmla="val 17461149"/>
              <a:gd name="adj2" fmla="val 45700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F67B8AEF-0587-1E78-6A97-19C7EA7F7C17}"/>
              </a:ext>
            </a:extLst>
          </p:cNvPr>
          <p:cNvSpPr/>
          <p:nvPr/>
        </p:nvSpPr>
        <p:spPr>
          <a:xfrm rot="14431230">
            <a:off x="2818722" y="1279396"/>
            <a:ext cx="3689986" cy="3689986"/>
          </a:xfrm>
          <a:prstGeom prst="arc">
            <a:avLst>
              <a:gd name="adj1" fmla="val 18025975"/>
              <a:gd name="adj2" fmla="val 214505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C9F5E896-AFB1-4660-46B6-90005E5A25C3}"/>
              </a:ext>
            </a:extLst>
          </p:cNvPr>
          <p:cNvSpPr/>
          <p:nvPr/>
        </p:nvSpPr>
        <p:spPr>
          <a:xfrm rot="7309928">
            <a:off x="3262465" y="1741657"/>
            <a:ext cx="2765464" cy="2765464"/>
          </a:xfrm>
          <a:prstGeom prst="arc">
            <a:avLst>
              <a:gd name="adj1" fmla="val 18370497"/>
              <a:gd name="adj2" fmla="val 2109291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8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3A01-C1FD-43CC-B4EB-C3FD9967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D2C2C4-8E67-6464-E898-29697E3A2FD3}"/>
              </a:ext>
            </a:extLst>
          </p:cNvPr>
          <p:cNvGrpSpPr/>
          <p:nvPr/>
        </p:nvGrpSpPr>
        <p:grpSpPr>
          <a:xfrm>
            <a:off x="3831015" y="405351"/>
            <a:ext cx="1574276" cy="1838229"/>
            <a:chOff x="2384982" y="754143"/>
            <a:chExt cx="1574276" cy="18382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A7BCDD-95DB-9CB1-3380-F3899DF18167}"/>
                </a:ext>
              </a:extLst>
            </p:cNvPr>
            <p:cNvSpPr/>
            <p:nvPr/>
          </p:nvSpPr>
          <p:spPr>
            <a:xfrm>
              <a:off x="2384982" y="1979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CC4417-5C65-2547-F3D8-639B49C9C125}"/>
                </a:ext>
              </a:extLst>
            </p:cNvPr>
            <p:cNvSpPr/>
            <p:nvPr/>
          </p:nvSpPr>
          <p:spPr>
            <a:xfrm>
              <a:off x="2384982" y="1366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</a:t>
              </a:r>
              <a:r>
                <a:rPr lang="en-US" altLang="zh-CN" b="1" dirty="0"/>
                <a:t>b1</a:t>
              </a:r>
              <a:endParaRPr lang="zh-CN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0F257C-EDC1-60E6-3672-7A24EDB31F35}"/>
                </a:ext>
              </a:extLst>
            </p:cNvPr>
            <p:cNvSpPr/>
            <p:nvPr/>
          </p:nvSpPr>
          <p:spPr>
            <a:xfrm>
              <a:off x="2384982" y="754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D189951-D97C-3D9D-EAA9-DBEF2565786A}"/>
              </a:ext>
            </a:extLst>
          </p:cNvPr>
          <p:cNvGrpSpPr/>
          <p:nvPr/>
        </p:nvGrpSpPr>
        <p:grpSpPr>
          <a:xfrm rot="14400000">
            <a:off x="2366129" y="3040142"/>
            <a:ext cx="1574276" cy="1838229"/>
            <a:chOff x="2384982" y="3040143"/>
            <a:chExt cx="1574276" cy="18382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DED86F-E8B0-195A-010A-C88C6D1E7C35}"/>
                </a:ext>
              </a:extLst>
            </p:cNvPr>
            <p:cNvSpPr/>
            <p:nvPr/>
          </p:nvSpPr>
          <p:spPr>
            <a:xfrm>
              <a:off x="238498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b0+</a:t>
              </a:r>
              <a:r>
                <a:rPr lang="en-US" altLang="zh-CN" b="1" dirty="0"/>
                <a:t>c0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B81C64-A840-172E-514F-2CF0E7C31DBD}"/>
                </a:ext>
              </a:extLst>
            </p:cNvPr>
            <p:cNvSpPr/>
            <p:nvPr/>
          </p:nvSpPr>
          <p:spPr>
            <a:xfrm>
              <a:off x="238498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AE09DC-B663-EE3C-B4F7-9F1B5ADC37E2}"/>
                </a:ext>
              </a:extLst>
            </p:cNvPr>
            <p:cNvSpPr/>
            <p:nvPr/>
          </p:nvSpPr>
          <p:spPr>
            <a:xfrm>
              <a:off x="238498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b2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1FD9201-8665-3B2E-6574-B628090D6915}"/>
              </a:ext>
            </a:extLst>
          </p:cNvPr>
          <p:cNvGrpSpPr/>
          <p:nvPr/>
        </p:nvGrpSpPr>
        <p:grpSpPr>
          <a:xfrm rot="7200000">
            <a:off x="5412557" y="3040144"/>
            <a:ext cx="1574276" cy="1838229"/>
            <a:chOff x="5308862" y="3040143"/>
            <a:chExt cx="1574276" cy="18382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6BF43D-2D76-693A-E4AE-D70CEB889912}"/>
                </a:ext>
              </a:extLst>
            </p:cNvPr>
            <p:cNvSpPr/>
            <p:nvPr/>
          </p:nvSpPr>
          <p:spPr>
            <a:xfrm>
              <a:off x="530886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c0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9F3407-2EA3-6AD3-4E61-18510CA80954}"/>
                </a:ext>
              </a:extLst>
            </p:cNvPr>
            <p:cNvSpPr/>
            <p:nvPr/>
          </p:nvSpPr>
          <p:spPr>
            <a:xfrm>
              <a:off x="530886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755B5F-EBC2-B0F5-22BA-0749E315EE27}"/>
                </a:ext>
              </a:extLst>
            </p:cNvPr>
            <p:cNvSpPr/>
            <p:nvPr/>
          </p:nvSpPr>
          <p:spPr>
            <a:xfrm>
              <a:off x="530886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a2</a:t>
              </a:r>
              <a:r>
                <a:rPr lang="en-US" altLang="zh-CN" dirty="0"/>
                <a:t>+c2</a:t>
              </a:r>
              <a:endParaRPr lang="zh-CN" altLang="en-US" dirty="0"/>
            </a:p>
          </p:txBody>
        </p:sp>
      </p:grpSp>
      <p:sp>
        <p:nvSpPr>
          <p:cNvPr id="23" name="弧形 22">
            <a:extLst>
              <a:ext uri="{FF2B5EF4-FFF2-40B4-BE49-F238E27FC236}">
                <a16:creationId xmlns:a16="http://schemas.microsoft.com/office/drawing/2014/main" id="{E8A127F2-2813-4020-4F1A-5DD9BFE3B696}"/>
              </a:ext>
            </a:extLst>
          </p:cNvPr>
          <p:cNvSpPr/>
          <p:nvPr/>
        </p:nvSpPr>
        <p:spPr>
          <a:xfrm>
            <a:off x="2168165" y="610581"/>
            <a:ext cx="4991100" cy="4991100"/>
          </a:xfrm>
          <a:prstGeom prst="arc">
            <a:avLst>
              <a:gd name="adj1" fmla="val 17461149"/>
              <a:gd name="adj2" fmla="val 45700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9A570E2-5C64-866B-8EAD-33BBF3BEFC14}"/>
              </a:ext>
            </a:extLst>
          </p:cNvPr>
          <p:cNvSpPr/>
          <p:nvPr/>
        </p:nvSpPr>
        <p:spPr>
          <a:xfrm rot="14431230">
            <a:off x="2818722" y="1279396"/>
            <a:ext cx="3689986" cy="3689986"/>
          </a:xfrm>
          <a:prstGeom prst="arc">
            <a:avLst>
              <a:gd name="adj1" fmla="val 18025975"/>
              <a:gd name="adj2" fmla="val 214505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D34E905E-0A1C-B969-D888-9648D85B393A}"/>
              </a:ext>
            </a:extLst>
          </p:cNvPr>
          <p:cNvSpPr/>
          <p:nvPr/>
        </p:nvSpPr>
        <p:spPr>
          <a:xfrm rot="7309928">
            <a:off x="3262465" y="1741657"/>
            <a:ext cx="2765464" cy="2765464"/>
          </a:xfrm>
          <a:prstGeom prst="arc">
            <a:avLst>
              <a:gd name="adj1" fmla="val 18370497"/>
              <a:gd name="adj2" fmla="val 2109291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1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9B53F-9C17-F231-B255-D9ED55A47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E729220-FEDB-B673-D86B-68BF7FF3A16F}"/>
              </a:ext>
            </a:extLst>
          </p:cNvPr>
          <p:cNvGrpSpPr/>
          <p:nvPr/>
        </p:nvGrpSpPr>
        <p:grpSpPr>
          <a:xfrm>
            <a:off x="3831015" y="405351"/>
            <a:ext cx="1574276" cy="1838229"/>
            <a:chOff x="2384982" y="754143"/>
            <a:chExt cx="1574276" cy="18382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AB3D55-0637-9C58-33E4-938AC2B9E7A5}"/>
                </a:ext>
              </a:extLst>
            </p:cNvPr>
            <p:cNvSpPr/>
            <p:nvPr/>
          </p:nvSpPr>
          <p:spPr>
            <a:xfrm>
              <a:off x="2384982" y="1979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a0+</a:t>
              </a:r>
              <a:r>
                <a:rPr lang="en-US" altLang="zh-CN" b="1" dirty="0"/>
                <a:t>b0+c0</a:t>
              </a:r>
              <a:endParaRPr lang="zh-CN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B21874D-8DA7-1678-02EC-ADD48954DE3C}"/>
                </a:ext>
              </a:extLst>
            </p:cNvPr>
            <p:cNvSpPr/>
            <p:nvPr/>
          </p:nvSpPr>
          <p:spPr>
            <a:xfrm>
              <a:off x="2384982" y="1366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6ED4A4-9BE2-09B4-798C-C9BF79E170A4}"/>
                </a:ext>
              </a:extLst>
            </p:cNvPr>
            <p:cNvSpPr/>
            <p:nvPr/>
          </p:nvSpPr>
          <p:spPr>
            <a:xfrm>
              <a:off x="2384982" y="754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E2E021-324B-18A2-E5DF-6F18D03A7205}"/>
              </a:ext>
            </a:extLst>
          </p:cNvPr>
          <p:cNvGrpSpPr/>
          <p:nvPr/>
        </p:nvGrpSpPr>
        <p:grpSpPr>
          <a:xfrm rot="14400000">
            <a:off x="2366129" y="3040142"/>
            <a:ext cx="1574276" cy="1838229"/>
            <a:chOff x="2384982" y="3040143"/>
            <a:chExt cx="1574276" cy="18382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20EE1A3-DE75-4F09-E9FA-24E7ECBDED85}"/>
                </a:ext>
              </a:extLst>
            </p:cNvPr>
            <p:cNvSpPr/>
            <p:nvPr/>
          </p:nvSpPr>
          <p:spPr>
            <a:xfrm>
              <a:off x="238498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b0+c0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6E50E-85E6-7206-A56A-481A644357F5}"/>
                </a:ext>
              </a:extLst>
            </p:cNvPr>
            <p:cNvSpPr/>
            <p:nvPr/>
          </p:nvSpPr>
          <p:spPr>
            <a:xfrm>
              <a:off x="238498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CA754D-1D0C-D107-4D52-1D25065D6D02}"/>
                </a:ext>
              </a:extLst>
            </p:cNvPr>
            <p:cNvSpPr/>
            <p:nvPr/>
          </p:nvSpPr>
          <p:spPr>
            <a:xfrm>
              <a:off x="238498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a2</a:t>
              </a:r>
              <a:r>
                <a:rPr lang="en-US" altLang="zh-CN" dirty="0"/>
                <a:t>+b2+</a:t>
              </a:r>
              <a:r>
                <a:rPr lang="en-US" altLang="zh-CN" b="1" dirty="0"/>
                <a:t>c2</a:t>
              </a:r>
              <a:endParaRPr lang="zh-CN" altLang="en-US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A5EF471-4145-AC3D-1718-0BB0BC483A0D}"/>
              </a:ext>
            </a:extLst>
          </p:cNvPr>
          <p:cNvGrpSpPr/>
          <p:nvPr/>
        </p:nvGrpSpPr>
        <p:grpSpPr>
          <a:xfrm rot="7200000">
            <a:off x="5412557" y="3040144"/>
            <a:ext cx="1574276" cy="1838229"/>
            <a:chOff x="5308862" y="3040143"/>
            <a:chExt cx="1574276" cy="18382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CDB187-E31B-FF64-001B-DED3E66D10F6}"/>
                </a:ext>
              </a:extLst>
            </p:cNvPr>
            <p:cNvSpPr/>
            <p:nvPr/>
          </p:nvSpPr>
          <p:spPr>
            <a:xfrm>
              <a:off x="530886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c0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EAAECD-4575-D5F1-2D52-6651C3CE91F9}"/>
                </a:ext>
              </a:extLst>
            </p:cNvPr>
            <p:cNvSpPr/>
            <p:nvPr/>
          </p:nvSpPr>
          <p:spPr>
            <a:xfrm>
              <a:off x="530886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a1+b1</a:t>
              </a:r>
              <a:r>
                <a:rPr lang="en-US" altLang="zh-CN" dirty="0"/>
                <a:t>+c1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1563A72-275C-B644-1DF7-0B7B9A556337}"/>
                </a:ext>
              </a:extLst>
            </p:cNvPr>
            <p:cNvSpPr/>
            <p:nvPr/>
          </p:nvSpPr>
          <p:spPr>
            <a:xfrm>
              <a:off x="530886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a2+c2</a:t>
              </a:r>
              <a:endParaRPr lang="zh-CN" altLang="en-US" dirty="0"/>
            </a:p>
          </p:txBody>
        </p:sp>
      </p:grpSp>
      <p:sp>
        <p:nvSpPr>
          <p:cNvPr id="23" name="弧形 22">
            <a:extLst>
              <a:ext uri="{FF2B5EF4-FFF2-40B4-BE49-F238E27FC236}">
                <a16:creationId xmlns:a16="http://schemas.microsoft.com/office/drawing/2014/main" id="{A8C2370D-BC64-F336-6D16-3BD5FA610F7A}"/>
              </a:ext>
            </a:extLst>
          </p:cNvPr>
          <p:cNvSpPr/>
          <p:nvPr/>
        </p:nvSpPr>
        <p:spPr>
          <a:xfrm rot="7192954">
            <a:off x="2168165" y="610581"/>
            <a:ext cx="4991100" cy="4991100"/>
          </a:xfrm>
          <a:prstGeom prst="arc">
            <a:avLst>
              <a:gd name="adj1" fmla="val 17461149"/>
              <a:gd name="adj2" fmla="val 45700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ADE86ED7-42B4-F15F-939C-AF7B70C09E37}"/>
              </a:ext>
            </a:extLst>
          </p:cNvPr>
          <p:cNvSpPr/>
          <p:nvPr/>
        </p:nvSpPr>
        <p:spPr>
          <a:xfrm rot="24184">
            <a:off x="2818722" y="1279396"/>
            <a:ext cx="3689986" cy="3689986"/>
          </a:xfrm>
          <a:prstGeom prst="arc">
            <a:avLst>
              <a:gd name="adj1" fmla="val 18025975"/>
              <a:gd name="adj2" fmla="val 214505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B56B6CBE-09F8-25E3-B779-F3977E38A634}"/>
              </a:ext>
            </a:extLst>
          </p:cNvPr>
          <p:cNvSpPr/>
          <p:nvPr/>
        </p:nvSpPr>
        <p:spPr>
          <a:xfrm rot="14502882">
            <a:off x="3262465" y="1741657"/>
            <a:ext cx="2765464" cy="2765464"/>
          </a:xfrm>
          <a:prstGeom prst="arc">
            <a:avLst>
              <a:gd name="adj1" fmla="val 18370497"/>
              <a:gd name="adj2" fmla="val 2109291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3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1D36-1600-984F-BC48-849EF0EFE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D94B94F5-D836-4256-6E6F-F321EB2DF817}"/>
              </a:ext>
            </a:extLst>
          </p:cNvPr>
          <p:cNvGrpSpPr/>
          <p:nvPr/>
        </p:nvGrpSpPr>
        <p:grpSpPr>
          <a:xfrm>
            <a:off x="3831015" y="405351"/>
            <a:ext cx="1574276" cy="1838229"/>
            <a:chOff x="2384982" y="754143"/>
            <a:chExt cx="1574276" cy="18382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C83E1A-356B-4BA7-8A11-8F982BD71445}"/>
                </a:ext>
              </a:extLst>
            </p:cNvPr>
            <p:cNvSpPr/>
            <p:nvPr/>
          </p:nvSpPr>
          <p:spPr>
            <a:xfrm>
              <a:off x="2384982" y="1979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a0+b0+c0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1E95540-A937-40BA-3432-4BCF20B30031}"/>
                </a:ext>
              </a:extLst>
            </p:cNvPr>
            <p:cNvSpPr/>
            <p:nvPr/>
          </p:nvSpPr>
          <p:spPr>
            <a:xfrm>
              <a:off x="2384982" y="1366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93FF566-67CF-FB41-E8F2-34AD467C0BD2}"/>
                </a:ext>
              </a:extLst>
            </p:cNvPr>
            <p:cNvSpPr/>
            <p:nvPr/>
          </p:nvSpPr>
          <p:spPr>
            <a:xfrm>
              <a:off x="2384982" y="754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a2+b2+c2</a:t>
              </a:r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9E8AB97-5985-5914-9BBD-4A5682CC5949}"/>
              </a:ext>
            </a:extLst>
          </p:cNvPr>
          <p:cNvGrpSpPr/>
          <p:nvPr/>
        </p:nvGrpSpPr>
        <p:grpSpPr>
          <a:xfrm rot="14400000">
            <a:off x="2366129" y="3040142"/>
            <a:ext cx="1574276" cy="1838229"/>
            <a:chOff x="2384982" y="3040143"/>
            <a:chExt cx="1574276" cy="18382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D71585-9F67-E311-AB80-E4266473FDED}"/>
                </a:ext>
              </a:extLst>
            </p:cNvPr>
            <p:cNvSpPr/>
            <p:nvPr/>
          </p:nvSpPr>
          <p:spPr>
            <a:xfrm>
              <a:off x="238498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b0+c0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E7C4D4-995D-6ADD-E9FE-8A199D558BE3}"/>
                </a:ext>
              </a:extLst>
            </p:cNvPr>
            <p:cNvSpPr/>
            <p:nvPr/>
          </p:nvSpPr>
          <p:spPr>
            <a:xfrm>
              <a:off x="238498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a1+b1+c1</a:t>
              </a:r>
              <a:endParaRPr lang="zh-CN" altLang="en-US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F7219F-B80C-F3D4-978D-B845E74495D1}"/>
                </a:ext>
              </a:extLst>
            </p:cNvPr>
            <p:cNvSpPr/>
            <p:nvPr/>
          </p:nvSpPr>
          <p:spPr>
            <a:xfrm>
              <a:off x="238498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a2+b2+c2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412C5DC-9135-0859-CA77-5012778BF4EE}"/>
              </a:ext>
            </a:extLst>
          </p:cNvPr>
          <p:cNvGrpSpPr/>
          <p:nvPr/>
        </p:nvGrpSpPr>
        <p:grpSpPr>
          <a:xfrm rot="7200000">
            <a:off x="5412557" y="3040144"/>
            <a:ext cx="1574276" cy="1838229"/>
            <a:chOff x="5308862" y="3040143"/>
            <a:chExt cx="1574276" cy="18382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4F74CCF-4EE6-553F-00C9-DDD1BFB6647B}"/>
                </a:ext>
              </a:extLst>
            </p:cNvPr>
            <p:cNvSpPr/>
            <p:nvPr/>
          </p:nvSpPr>
          <p:spPr>
            <a:xfrm>
              <a:off x="530886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a0+b0+c0</a:t>
              </a:r>
              <a:endParaRPr lang="zh-CN" altLang="en-US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37FA3B8-9E46-D1DB-95CC-1370AC58E4C4}"/>
                </a:ext>
              </a:extLst>
            </p:cNvPr>
            <p:cNvSpPr/>
            <p:nvPr/>
          </p:nvSpPr>
          <p:spPr>
            <a:xfrm>
              <a:off x="530886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a1+b1+c1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2FDCED-E122-2FB1-2B7A-893F4F4A09AE}"/>
                </a:ext>
              </a:extLst>
            </p:cNvPr>
            <p:cNvSpPr/>
            <p:nvPr/>
          </p:nvSpPr>
          <p:spPr>
            <a:xfrm>
              <a:off x="530886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a2+c2</a:t>
              </a:r>
              <a:endParaRPr lang="zh-CN" altLang="en-US" dirty="0"/>
            </a:p>
          </p:txBody>
        </p:sp>
      </p:grpSp>
      <p:sp>
        <p:nvSpPr>
          <p:cNvPr id="23" name="弧形 22">
            <a:extLst>
              <a:ext uri="{FF2B5EF4-FFF2-40B4-BE49-F238E27FC236}">
                <a16:creationId xmlns:a16="http://schemas.microsoft.com/office/drawing/2014/main" id="{907D578F-4C6B-9299-6EAF-68A5094C6C6B}"/>
              </a:ext>
            </a:extLst>
          </p:cNvPr>
          <p:cNvSpPr/>
          <p:nvPr/>
        </p:nvSpPr>
        <p:spPr>
          <a:xfrm rot="14400000">
            <a:off x="2168165" y="610581"/>
            <a:ext cx="4991100" cy="4991100"/>
          </a:xfrm>
          <a:prstGeom prst="arc">
            <a:avLst>
              <a:gd name="adj1" fmla="val 17461149"/>
              <a:gd name="adj2" fmla="val 45700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646D412A-9C1A-91A0-3EA8-9793C5DFF67A}"/>
              </a:ext>
            </a:extLst>
          </p:cNvPr>
          <p:cNvSpPr/>
          <p:nvPr/>
        </p:nvSpPr>
        <p:spPr>
          <a:xfrm rot="7231230">
            <a:off x="2818722" y="1279396"/>
            <a:ext cx="3689986" cy="3689986"/>
          </a:xfrm>
          <a:prstGeom prst="arc">
            <a:avLst>
              <a:gd name="adj1" fmla="val 18025975"/>
              <a:gd name="adj2" fmla="val 214505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A9A15699-ABF7-BFD8-B6BC-A50AA6A16BAE}"/>
              </a:ext>
            </a:extLst>
          </p:cNvPr>
          <p:cNvSpPr/>
          <p:nvPr/>
        </p:nvSpPr>
        <p:spPr>
          <a:xfrm rot="109928">
            <a:off x="3262465" y="1741657"/>
            <a:ext cx="2765464" cy="2765464"/>
          </a:xfrm>
          <a:prstGeom prst="arc">
            <a:avLst>
              <a:gd name="adj1" fmla="val 18370497"/>
              <a:gd name="adj2" fmla="val 2109291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E4352-39FF-CCD5-AB5F-C7E2F57F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6FDCF21-068B-76BF-F559-9AEACE63836E}"/>
              </a:ext>
            </a:extLst>
          </p:cNvPr>
          <p:cNvGrpSpPr/>
          <p:nvPr/>
        </p:nvGrpSpPr>
        <p:grpSpPr>
          <a:xfrm>
            <a:off x="3831015" y="405351"/>
            <a:ext cx="1574276" cy="1838229"/>
            <a:chOff x="2384982" y="754143"/>
            <a:chExt cx="1574276" cy="18382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830ED8A-DA9D-871B-2C90-9351E40DD5D7}"/>
                </a:ext>
              </a:extLst>
            </p:cNvPr>
            <p:cNvSpPr/>
            <p:nvPr/>
          </p:nvSpPr>
          <p:spPr>
            <a:xfrm>
              <a:off x="2384982" y="1979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a0+b0+c0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D3D34C-2B27-4DDB-4E98-DF26AE3957BB}"/>
                </a:ext>
              </a:extLst>
            </p:cNvPr>
            <p:cNvSpPr/>
            <p:nvPr/>
          </p:nvSpPr>
          <p:spPr>
            <a:xfrm>
              <a:off x="2384982" y="1366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a1+b1+c1</a:t>
              </a:r>
              <a:endParaRPr lang="zh-CN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D1A987-0B41-B955-2CEE-DE9B42179423}"/>
                </a:ext>
              </a:extLst>
            </p:cNvPr>
            <p:cNvSpPr/>
            <p:nvPr/>
          </p:nvSpPr>
          <p:spPr>
            <a:xfrm>
              <a:off x="2384982" y="754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a2+b2+c2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8F0888-2B27-FE22-0C5E-04F4340F125A}"/>
              </a:ext>
            </a:extLst>
          </p:cNvPr>
          <p:cNvGrpSpPr/>
          <p:nvPr/>
        </p:nvGrpSpPr>
        <p:grpSpPr>
          <a:xfrm rot="14400000">
            <a:off x="2366129" y="3040142"/>
            <a:ext cx="1574276" cy="1838229"/>
            <a:chOff x="2384982" y="3040143"/>
            <a:chExt cx="1574276" cy="18382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1031AD-B824-98C8-34FB-C2F92412B5C2}"/>
                </a:ext>
              </a:extLst>
            </p:cNvPr>
            <p:cNvSpPr/>
            <p:nvPr/>
          </p:nvSpPr>
          <p:spPr>
            <a:xfrm>
              <a:off x="238498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a0+b0+c0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C65665-64A1-44BE-F329-3B77CF816045}"/>
                </a:ext>
              </a:extLst>
            </p:cNvPr>
            <p:cNvSpPr/>
            <p:nvPr/>
          </p:nvSpPr>
          <p:spPr>
            <a:xfrm>
              <a:off x="238498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a1+b1+c1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C82BB3-7EB5-3E3F-254A-84D33A961099}"/>
                </a:ext>
              </a:extLst>
            </p:cNvPr>
            <p:cNvSpPr/>
            <p:nvPr/>
          </p:nvSpPr>
          <p:spPr>
            <a:xfrm>
              <a:off x="238498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a2+b2+c2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6F8E9FB-F3DA-E16A-F23D-C19F3EF30F0A}"/>
              </a:ext>
            </a:extLst>
          </p:cNvPr>
          <p:cNvGrpSpPr/>
          <p:nvPr/>
        </p:nvGrpSpPr>
        <p:grpSpPr>
          <a:xfrm rot="7200000">
            <a:off x="5412557" y="3040144"/>
            <a:ext cx="1574276" cy="1838229"/>
            <a:chOff x="5308862" y="3040143"/>
            <a:chExt cx="1574276" cy="18382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950BD5-5F4C-A358-1865-8289A055A7BF}"/>
                </a:ext>
              </a:extLst>
            </p:cNvPr>
            <p:cNvSpPr/>
            <p:nvPr/>
          </p:nvSpPr>
          <p:spPr>
            <a:xfrm>
              <a:off x="5308862" y="4265629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a0+b0+c0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47724D-331C-DA66-21C9-1912103ED188}"/>
                </a:ext>
              </a:extLst>
            </p:cNvPr>
            <p:cNvSpPr/>
            <p:nvPr/>
          </p:nvSpPr>
          <p:spPr>
            <a:xfrm>
              <a:off x="5308862" y="3652886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a1+b1+c1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4654586-ECA4-FC2B-4C1C-48B222A03560}"/>
                </a:ext>
              </a:extLst>
            </p:cNvPr>
            <p:cNvSpPr/>
            <p:nvPr/>
          </p:nvSpPr>
          <p:spPr>
            <a:xfrm>
              <a:off x="5308862" y="3040143"/>
              <a:ext cx="1574276" cy="6127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a2+b2+c2</a:t>
              </a:r>
              <a:endParaRPr lang="zh-CN" altLang="en-US" b="1" dirty="0"/>
            </a:p>
          </p:txBody>
        </p:sp>
      </p:grpSp>
      <p:sp>
        <p:nvSpPr>
          <p:cNvPr id="23" name="弧形 22">
            <a:extLst>
              <a:ext uri="{FF2B5EF4-FFF2-40B4-BE49-F238E27FC236}">
                <a16:creationId xmlns:a16="http://schemas.microsoft.com/office/drawing/2014/main" id="{47124F8D-9F01-678E-B059-EAA119E524D1}"/>
              </a:ext>
            </a:extLst>
          </p:cNvPr>
          <p:cNvSpPr/>
          <p:nvPr/>
        </p:nvSpPr>
        <p:spPr>
          <a:xfrm>
            <a:off x="2168165" y="610581"/>
            <a:ext cx="4991100" cy="4991100"/>
          </a:xfrm>
          <a:prstGeom prst="arc">
            <a:avLst>
              <a:gd name="adj1" fmla="val 17461149"/>
              <a:gd name="adj2" fmla="val 45700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5BC857A7-ADBE-89D8-7D3C-F97B11D3720C}"/>
              </a:ext>
            </a:extLst>
          </p:cNvPr>
          <p:cNvSpPr/>
          <p:nvPr/>
        </p:nvSpPr>
        <p:spPr>
          <a:xfrm rot="14431230">
            <a:off x="2818722" y="1279396"/>
            <a:ext cx="3689986" cy="3689986"/>
          </a:xfrm>
          <a:prstGeom prst="arc">
            <a:avLst>
              <a:gd name="adj1" fmla="val 18025975"/>
              <a:gd name="adj2" fmla="val 214505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0ED09EA6-4B0E-4C4A-5BE3-0167B3AB485A}"/>
              </a:ext>
            </a:extLst>
          </p:cNvPr>
          <p:cNvSpPr/>
          <p:nvPr/>
        </p:nvSpPr>
        <p:spPr>
          <a:xfrm rot="7309928">
            <a:off x="3262465" y="1741657"/>
            <a:ext cx="2765464" cy="2765464"/>
          </a:xfrm>
          <a:prstGeom prst="arc">
            <a:avLst>
              <a:gd name="adj1" fmla="val 18370497"/>
              <a:gd name="adj2" fmla="val 2109291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9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85124D-31D2-84A4-1934-1EC685286461}"/>
              </a:ext>
            </a:extLst>
          </p:cNvPr>
          <p:cNvCxnSpPr>
            <a:cxnSpLocks/>
          </p:cNvCxnSpPr>
          <p:nvPr/>
        </p:nvCxnSpPr>
        <p:spPr>
          <a:xfrm flipV="1">
            <a:off x="4265629" y="2479249"/>
            <a:ext cx="0" cy="2667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F35C140-438E-790E-7E2A-0F3C5B577CC5}"/>
              </a:ext>
            </a:extLst>
          </p:cNvPr>
          <p:cNvSpPr/>
          <p:nvPr/>
        </p:nvSpPr>
        <p:spPr>
          <a:xfrm>
            <a:off x="3610466" y="3874416"/>
            <a:ext cx="1310326" cy="45248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7F1A5-257B-4169-E874-4893E9833931}"/>
              </a:ext>
            </a:extLst>
          </p:cNvPr>
          <p:cNvSpPr/>
          <p:nvPr/>
        </p:nvSpPr>
        <p:spPr>
          <a:xfrm>
            <a:off x="3610466" y="3308808"/>
            <a:ext cx="1310326" cy="4524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C1B2E9-CFF2-820C-32BE-CCC1426A7D18}"/>
              </a:ext>
            </a:extLst>
          </p:cNvPr>
          <p:cNvSpPr/>
          <p:nvPr/>
        </p:nvSpPr>
        <p:spPr>
          <a:xfrm>
            <a:off x="3610466" y="4440024"/>
            <a:ext cx="1310326" cy="4524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15C68C-AC46-FB9A-CB4E-FECE1A05D1B0}"/>
              </a:ext>
            </a:extLst>
          </p:cNvPr>
          <p:cNvSpPr/>
          <p:nvPr/>
        </p:nvSpPr>
        <p:spPr>
          <a:xfrm>
            <a:off x="3610466" y="2743200"/>
            <a:ext cx="1310326" cy="45248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68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5358181-4E85-AE89-8C6C-3FBEE980D32F}"/>
              </a:ext>
            </a:extLst>
          </p:cNvPr>
          <p:cNvCxnSpPr>
            <a:cxnSpLocks/>
          </p:cNvCxnSpPr>
          <p:nvPr/>
        </p:nvCxnSpPr>
        <p:spPr>
          <a:xfrm>
            <a:off x="6041661" y="3582671"/>
            <a:ext cx="26215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F12623-7F37-8B78-1F2D-490A98FA3EFA}"/>
              </a:ext>
            </a:extLst>
          </p:cNvPr>
          <p:cNvCxnSpPr>
            <a:cxnSpLocks/>
          </p:cNvCxnSpPr>
          <p:nvPr/>
        </p:nvCxnSpPr>
        <p:spPr>
          <a:xfrm>
            <a:off x="3325326" y="3573002"/>
            <a:ext cx="1784619" cy="9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3BF695-8902-3687-4B92-09AD53C6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8848"/>
              </p:ext>
            </p:extLst>
          </p:nvPr>
        </p:nvGraphicFramePr>
        <p:xfrm>
          <a:off x="3550952" y="3019282"/>
          <a:ext cx="133337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263">
                  <a:extLst>
                    <a:ext uri="{9D8B030D-6E8A-4147-A177-3AD203B41FA5}">
                      <a16:colId xmlns:a16="http://schemas.microsoft.com/office/drawing/2014/main" val="1249806519"/>
                    </a:ext>
                  </a:extLst>
                </a:gridCol>
                <a:gridCol w="952107">
                  <a:extLst>
                    <a:ext uri="{9D8B030D-6E8A-4147-A177-3AD203B41FA5}">
                      <a16:colId xmlns:a16="http://schemas.microsoft.com/office/drawing/2014/main" val="49132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too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9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young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4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147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0F1CBF1-D5B4-3BA7-35A2-5E1BC1CB3A76}"/>
              </a:ext>
            </a:extLst>
          </p:cNvPr>
          <p:cNvSpPr txBox="1"/>
          <p:nvPr/>
        </p:nvSpPr>
        <p:spPr>
          <a:xfrm>
            <a:off x="1949194" y="3259505"/>
            <a:ext cx="144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“too young too simple”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D4C883-9607-BC82-8453-A22C9742E6D4}"/>
              </a:ext>
            </a:extLst>
          </p:cNvPr>
          <p:cNvSpPr txBox="1"/>
          <p:nvPr/>
        </p:nvSpPr>
        <p:spPr>
          <a:xfrm>
            <a:off x="3894469" y="2543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C956D5-3036-A3F8-7411-F17FB91CF4A4}"/>
              </a:ext>
            </a:extLst>
          </p:cNvPr>
          <p:cNvSpPr txBox="1"/>
          <p:nvPr/>
        </p:nvSpPr>
        <p:spPr>
          <a:xfrm>
            <a:off x="5109945" y="336005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[0,1,0,2]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300BE97-C226-F7B7-8696-F5B2BDFD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67309"/>
              </p:ext>
            </p:extLst>
          </p:nvPr>
        </p:nvGraphicFramePr>
        <p:xfrm>
          <a:off x="6150340" y="3019282"/>
          <a:ext cx="2145248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62">
                  <a:extLst>
                    <a:ext uri="{9D8B030D-6E8A-4147-A177-3AD203B41FA5}">
                      <a16:colId xmlns:a16="http://schemas.microsoft.com/office/drawing/2014/main" val="1249806519"/>
                    </a:ext>
                  </a:extLst>
                </a:gridCol>
                <a:gridCol w="1753386">
                  <a:extLst>
                    <a:ext uri="{9D8B030D-6E8A-4147-A177-3AD203B41FA5}">
                      <a16:colId xmlns:a16="http://schemas.microsoft.com/office/drawing/2014/main" val="49132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[0.12,0.34,0.56]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9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[0.11,0.45,0.14]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4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[-0.20,0.19,0.29]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1470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1DBA0DF-FE33-5532-628F-C14E0BAB006A}"/>
              </a:ext>
            </a:extLst>
          </p:cNvPr>
          <p:cNvSpPr txBox="1"/>
          <p:nvPr/>
        </p:nvSpPr>
        <p:spPr>
          <a:xfrm>
            <a:off x="8743109" y="2695839"/>
            <a:ext cx="1963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[0.12,0.34,0.56],</a:t>
            </a:r>
            <a:endParaRPr lang="zh-CN" altLang="en-US" dirty="0"/>
          </a:p>
          <a:p>
            <a:r>
              <a:rPr lang="en-US" altLang="zh-CN" dirty="0"/>
              <a:t>  [0.11,0.45,0.14],</a:t>
            </a:r>
          </a:p>
          <a:p>
            <a:r>
              <a:rPr lang="en-US" altLang="zh-CN" dirty="0"/>
              <a:t>  [0.12,0.34,0.56],</a:t>
            </a:r>
            <a:endParaRPr lang="zh-CN" altLang="en-US" dirty="0"/>
          </a:p>
          <a:p>
            <a:r>
              <a:rPr lang="en-US" altLang="zh-CN" dirty="0"/>
              <a:t>  [-0.20,0.19,0.29],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78B11C-B5E1-F9A0-1423-B10366DD39E1}"/>
              </a:ext>
            </a:extLst>
          </p:cNvPr>
          <p:cNvSpPr txBox="1"/>
          <p:nvPr/>
        </p:nvSpPr>
        <p:spPr>
          <a:xfrm>
            <a:off x="6577107" y="254347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Embeddings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228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ZR L</dc:creator>
  <cp:lastModifiedBy>ZR L</cp:lastModifiedBy>
  <cp:revision>3</cp:revision>
  <dcterms:created xsi:type="dcterms:W3CDTF">2024-12-23T08:33:57Z</dcterms:created>
  <dcterms:modified xsi:type="dcterms:W3CDTF">2024-12-27T08:13:58Z</dcterms:modified>
</cp:coreProperties>
</file>