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1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50CE4-F5DE-32F2-47AF-4C861B439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3D98F3-EEFD-75E6-D681-7F96EBC0F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BE46D-8A53-6674-AFC7-10CD9EBA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26B7-D456-4AE8-B1A0-CB87B07E6CA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C5254-5B51-F726-ACE0-162B24A3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28F3D-9FEB-563B-B785-8F5E7EFD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41B0-3E57-45BD-B6D5-721CC82D6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1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4510B-D5A9-8C84-8ADE-9B0FAC52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32D2DF-AFAF-7523-3F91-9077F023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AB685-48D0-0753-4E78-A6F42EF0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26B7-D456-4AE8-B1A0-CB87B07E6CA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86FD0-C0D5-0144-3C6D-454875F5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1103E-0503-5FA6-E756-BBB595B6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41B0-3E57-45BD-B6D5-721CC82D6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7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747B14-95F5-4A5D-C6AE-BDBECCC77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B0842B-218E-E6B9-9109-DB3B2DF74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D1CBE-39F4-75E7-1B6D-83E0E34C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26B7-D456-4AE8-B1A0-CB87B07E6CA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7C00B-3236-B88A-03ED-4DD638D7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813E9-B713-D2E1-98E1-3BE62882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41B0-3E57-45BD-B6D5-721CC82D6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7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097FF-2ED1-DEDA-0716-03D6A1F7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1A2DA-670C-D312-2550-AC944DC0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4D349-A245-93AE-AB4C-2066F0AC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26B7-D456-4AE8-B1A0-CB87B07E6CA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682D4-2BF8-2C8A-736A-BD26DB4B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F70F9-8ACD-B537-1012-8B91B204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41B0-3E57-45BD-B6D5-721CC82D6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7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97564-DCF1-12D3-22FA-B576136B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849D0-88CB-F750-4E15-41326F7AB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5F696-A3A3-7FB8-6863-546600B5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26B7-D456-4AE8-B1A0-CB87B07E6CA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82540-EF71-BD0F-6A46-393E7890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DEF4E-E8DA-EEC2-4ED7-BA5A824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41B0-3E57-45BD-B6D5-721CC82D6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C3051-CCB9-4675-95BA-53695FB5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8915A-17A0-75E2-45D5-25DEFB24E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193AB3-B5A8-A375-98EE-50B1BAF0E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599E0-8BEB-E48E-AF5E-292C6F3E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26B7-D456-4AE8-B1A0-CB87B07E6CA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5A2D8-D231-74B7-517D-6E27531E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2DB1F-3AE4-0F09-E640-0F8FD27C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41B0-3E57-45BD-B6D5-721CC82D6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1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DD07E-3723-B9FE-A91E-BA234BB6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843069-3452-17E4-560E-175C85FE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713201-6945-DA79-D998-81F75B163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3D3F63-16DF-C3A3-C737-F583FA95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FFD3E3-AAD2-C047-A620-7FF1A1B8E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0533CE-5994-250D-9049-30F33941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26B7-D456-4AE8-B1A0-CB87B07E6CA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9E8800-81C3-A521-AC82-2837B534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810EA0-3D77-1FC8-9FA6-C61EB738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41B0-3E57-45BD-B6D5-721CC82D6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6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9D0E0-87D2-9742-6A83-C965AF51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8451FF-5308-B412-169B-A66E19CD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26B7-D456-4AE8-B1A0-CB87B07E6CA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3E4215-6A09-426F-44E0-DC08AD7C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72592-3052-4224-F479-DE60CF9D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41B0-3E57-45BD-B6D5-721CC82D6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7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55346B-4E66-F3B8-BADF-5721F0D0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26B7-D456-4AE8-B1A0-CB87B07E6CA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11A5B4-4FBE-9D88-72EA-7F7E4636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62C4F8-855B-3EA0-8A00-C4FA2D84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41B0-3E57-45BD-B6D5-721CC82D6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59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16487-2D86-98D1-B2D4-0FBCBE81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46845-E5D1-B593-8547-B0A679D6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2398C-7D3D-5864-92F3-9914E2C17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64087-52DD-1200-CF31-2CF63B7F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26B7-D456-4AE8-B1A0-CB87B07E6CA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E4252F-224D-A21E-8752-1A07B17B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08A8A-1151-EBCD-BA9B-4245D8D4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41B0-3E57-45BD-B6D5-721CC82D6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7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5C618-A1FF-CEA2-E44E-8A5530F2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1C3DA3-BACF-F2F1-3730-9A14ED61E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DCDE5C-AE0D-5423-E720-8FA3C5D6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F1F5F-5014-E624-4384-3F04233D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26B7-D456-4AE8-B1A0-CB87B07E6CA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3E682-086F-8910-3EC7-F993D8C8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158F3D-CA51-CFFE-4602-503CC4BD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41B0-3E57-45BD-B6D5-721CC82D6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30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A68CCF-C2CF-15F4-4760-8A8DBAEE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7C852-C668-4777-BBB0-2B155F7D3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B5203-4F84-B7D5-343F-17D45D652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426B7-D456-4AE8-B1A0-CB87B07E6CA1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86E15-A1A3-15B6-8035-B1E4AD4D5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E1539-FF2B-D156-CBF7-DA7770E01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B41B0-3E57-45BD-B6D5-721CC82D66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7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F910A-2032-EBA3-2989-05CA40EF7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九州卡车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4D8799-CB02-BD26-BDD1-AE41B2E1B4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7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560BC-9CEC-33DA-93B6-27105BE7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</a:t>
            </a:r>
          </a:p>
        </p:txBody>
      </p:sp>
      <p:pic>
        <p:nvPicPr>
          <p:cNvPr id="5" name="内容占位符 4" descr="图示, 工程绘图&#10;&#10;AI 生成的内容可能不正确。">
            <a:extLst>
              <a:ext uri="{FF2B5EF4-FFF2-40B4-BE49-F238E27FC236}">
                <a16:creationId xmlns:a16="http://schemas.microsoft.com/office/drawing/2014/main" id="{9BCAEFB8-056D-1B45-0A21-56EDADDE2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69" y="112986"/>
            <a:ext cx="4302859" cy="6379889"/>
          </a:xfrm>
        </p:spPr>
      </p:pic>
    </p:spTree>
    <p:extLst>
      <p:ext uri="{BB962C8B-B14F-4D97-AF65-F5344CB8AC3E}">
        <p14:creationId xmlns:p14="http://schemas.microsoft.com/office/powerpoint/2010/main" val="157018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C093E-CF7F-7694-0BD4-B6574DF6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收集小车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8A03E-C868-A0E5-9F90-B40D7EE9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负责收集小球并输出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有一定储存能力</a:t>
            </a:r>
          </a:p>
        </p:txBody>
      </p:sp>
    </p:spTree>
    <p:extLst>
      <p:ext uri="{BB962C8B-B14F-4D97-AF65-F5344CB8AC3E}">
        <p14:creationId xmlns:p14="http://schemas.microsoft.com/office/powerpoint/2010/main" val="341385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DBB69-AD9F-F5B5-F404-D1FBF3DF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内容占位符 6" descr="图示&#10;&#10;AI 生成的内容可能不正确。">
            <a:extLst>
              <a:ext uri="{FF2B5EF4-FFF2-40B4-BE49-F238E27FC236}">
                <a16:creationId xmlns:a16="http://schemas.microsoft.com/office/drawing/2014/main" id="{B04C5E46-36FD-66C9-EF48-883155ABA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0" y="1186334"/>
            <a:ext cx="11515910" cy="5195147"/>
          </a:xfrm>
        </p:spPr>
      </p:pic>
    </p:spTree>
    <p:extLst>
      <p:ext uri="{BB962C8B-B14F-4D97-AF65-F5344CB8AC3E}">
        <p14:creationId xmlns:p14="http://schemas.microsoft.com/office/powerpoint/2010/main" val="71792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344FD-2DC8-0E2A-A3BC-1B1835A2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1.2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 descr="图片包含 图形用户界面&#10;&#10;AI 生成的内容可能不正确。">
            <a:extLst>
              <a:ext uri="{FF2B5EF4-FFF2-40B4-BE49-F238E27FC236}">
                <a16:creationId xmlns:a16="http://schemas.microsoft.com/office/drawing/2014/main" id="{0885C143-226F-72CA-8D0D-66AFF0ADE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3" t="17397"/>
          <a:stretch>
            <a:fillRect/>
          </a:stretch>
        </p:blipFill>
        <p:spPr>
          <a:xfrm>
            <a:off x="1184857" y="1319313"/>
            <a:ext cx="8890724" cy="4219374"/>
          </a:xfrm>
        </p:spPr>
      </p:pic>
    </p:spTree>
    <p:extLst>
      <p:ext uri="{BB962C8B-B14F-4D97-AF65-F5344CB8AC3E}">
        <p14:creationId xmlns:p14="http://schemas.microsoft.com/office/powerpoint/2010/main" val="241967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九州卡车</vt:lpstr>
      <vt:lpstr>通用</vt:lpstr>
      <vt:lpstr>收集小车 </vt:lpstr>
      <vt:lpstr>1.1 </vt:lpstr>
      <vt:lpstr>1.2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志涵 曹</dc:creator>
  <cp:lastModifiedBy>志涵 曹</cp:lastModifiedBy>
  <cp:revision>3</cp:revision>
  <dcterms:created xsi:type="dcterms:W3CDTF">2025-09-30T07:08:51Z</dcterms:created>
  <dcterms:modified xsi:type="dcterms:W3CDTF">2025-09-30T08:59:38Z</dcterms:modified>
</cp:coreProperties>
</file>