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D9761DC-9255-4055-A441-88D56CE8CD0E}">
  <a:tblStyle styleId="{8D9761DC-9255-4055-A441-88D56CE8CD0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Project Deliverables 1</a:t>
            </a:r>
            <a:endParaRPr/>
          </a:p>
          <a:p>
            <a:pPr indent="0" lvl="0" marL="0">
              <a:spcBef>
                <a:spcPts val="0"/>
              </a:spcBef>
              <a:spcAft>
                <a:spcPts val="0"/>
              </a:spcAft>
              <a:buNone/>
            </a:pPr>
            <a:r>
              <a:rPr lang="en" sz="3600"/>
              <a:t>Group 3 - Imaim</a:t>
            </a:r>
            <a:endParaRPr sz="3600"/>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Quinn Miller, Zhizhe Han, Zhiyi Ye, Claire O’Neil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Sprint Plan</a:t>
            </a:r>
            <a:endParaRPr/>
          </a:p>
        </p:txBody>
      </p:sp>
      <p:sp>
        <p:nvSpPr>
          <p:cNvPr id="61" name="Shape 61"/>
          <p:cNvSpPr txBox="1"/>
          <p:nvPr>
            <p:ph idx="1" type="body"/>
          </p:nvPr>
        </p:nvSpPr>
        <p:spPr>
          <a:xfrm>
            <a:off x="311700" y="1181775"/>
            <a:ext cx="8520600" cy="34164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400"/>
              <a:t>We plan to complete two to three user stories each week to finish a total of 14 user stories that will make up our project.</a:t>
            </a:r>
            <a:endParaRPr sz="1400"/>
          </a:p>
          <a:p>
            <a:pPr indent="0" lvl="0" marL="0">
              <a:lnSpc>
                <a:spcPct val="100000"/>
              </a:lnSpc>
              <a:spcBef>
                <a:spcPts val="1600"/>
              </a:spcBef>
              <a:spcAft>
                <a:spcPts val="0"/>
              </a:spcAft>
              <a:buNone/>
            </a:pPr>
            <a:r>
              <a:rPr lang="en" sz="1400"/>
              <a:t>Functionality of the program after each week:</a:t>
            </a:r>
            <a:endParaRPr sz="1400"/>
          </a:p>
          <a:p>
            <a:pPr indent="457200" lvl="0" marL="0">
              <a:lnSpc>
                <a:spcPct val="100000"/>
              </a:lnSpc>
              <a:spcBef>
                <a:spcPts val="1600"/>
              </a:spcBef>
              <a:spcAft>
                <a:spcPts val="0"/>
              </a:spcAft>
              <a:buNone/>
            </a:pPr>
            <a:r>
              <a:rPr lang="en" sz="1400"/>
              <a:t>Week 1: be able to create admin accounts, create user accounts</a:t>
            </a:r>
            <a:endParaRPr sz="1400"/>
          </a:p>
          <a:p>
            <a:pPr indent="0" lvl="0" marL="457200" rtl="0">
              <a:lnSpc>
                <a:spcPct val="100000"/>
              </a:lnSpc>
              <a:spcBef>
                <a:spcPts val="1600"/>
              </a:spcBef>
              <a:spcAft>
                <a:spcPts val="0"/>
              </a:spcAft>
              <a:buNone/>
            </a:pPr>
            <a:r>
              <a:rPr lang="en" sz="1400"/>
              <a:t>Week 2: be able to add profile pictures to accounts; add stories in the format of movie, TV show,</a:t>
            </a:r>
            <a:endParaRPr sz="1400"/>
          </a:p>
          <a:p>
            <a:pPr indent="457200" lvl="0" marL="457200">
              <a:lnSpc>
                <a:spcPct val="100000"/>
              </a:lnSpc>
              <a:spcBef>
                <a:spcPts val="1600"/>
              </a:spcBef>
              <a:spcAft>
                <a:spcPts val="0"/>
              </a:spcAft>
              <a:buNone/>
            </a:pPr>
            <a:r>
              <a:rPr lang="en" sz="1400"/>
              <a:t> video game, comic, etc.; specifying the format, universe and genre of each story</a:t>
            </a:r>
            <a:endParaRPr sz="1400"/>
          </a:p>
          <a:p>
            <a:pPr indent="457200" lvl="0" marL="0">
              <a:lnSpc>
                <a:spcPct val="100000"/>
              </a:lnSpc>
              <a:spcBef>
                <a:spcPts val="1600"/>
              </a:spcBef>
              <a:spcAft>
                <a:spcPts val="0"/>
              </a:spcAft>
              <a:buNone/>
            </a:pPr>
            <a:r>
              <a:rPr lang="en" sz="1400"/>
              <a:t>Week 3: be able to add universes, add characters to specific stories and add pictures</a:t>
            </a:r>
            <a:endParaRPr sz="1400"/>
          </a:p>
          <a:p>
            <a:pPr indent="0" lvl="0" marL="0">
              <a:lnSpc>
                <a:spcPct val="100000"/>
              </a:lnSpc>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Sprint Plan</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t>Functionality of the program after each week:</a:t>
            </a:r>
            <a:endParaRPr sz="1400"/>
          </a:p>
          <a:p>
            <a:pPr indent="457200" lvl="0" marL="0" rtl="0">
              <a:lnSpc>
                <a:spcPct val="100000"/>
              </a:lnSpc>
              <a:spcBef>
                <a:spcPts val="1600"/>
              </a:spcBef>
              <a:spcAft>
                <a:spcPts val="0"/>
              </a:spcAft>
              <a:buNone/>
            </a:pPr>
            <a:r>
              <a:rPr lang="en" sz="1400"/>
              <a:t>Week 4: be able to review stories with a like/dislike button, view ratings on each story, and view </a:t>
            </a:r>
            <a:endParaRPr sz="1400"/>
          </a:p>
          <a:p>
            <a:pPr indent="457200" lvl="0" marL="457200" rtl="0">
              <a:lnSpc>
                <a:spcPct val="100000"/>
              </a:lnSpc>
              <a:spcBef>
                <a:spcPts val="1600"/>
              </a:spcBef>
              <a:spcAft>
                <a:spcPts val="0"/>
              </a:spcAft>
              <a:buClr>
                <a:schemeClr val="dk1"/>
              </a:buClr>
              <a:buSzPts val="1100"/>
              <a:buFont typeface="Arial"/>
              <a:buNone/>
            </a:pPr>
            <a:r>
              <a:rPr lang="en" sz="1400"/>
              <a:t>thoughts on each story</a:t>
            </a:r>
            <a:endParaRPr sz="1400"/>
          </a:p>
          <a:p>
            <a:pPr indent="457200" lvl="0" marL="0" rtl="0">
              <a:lnSpc>
                <a:spcPct val="100000"/>
              </a:lnSpc>
              <a:spcBef>
                <a:spcPts val="1600"/>
              </a:spcBef>
              <a:spcAft>
                <a:spcPts val="0"/>
              </a:spcAft>
              <a:buClr>
                <a:schemeClr val="dk1"/>
              </a:buClr>
              <a:buSzPts val="1100"/>
              <a:buFont typeface="Arial"/>
              <a:buNone/>
            </a:pPr>
            <a:r>
              <a:rPr lang="en" sz="1400"/>
              <a:t>Week 5: be able to search for stories with a search bar and add existing stories to new universes</a:t>
            </a:r>
            <a:endParaRPr sz="1400"/>
          </a:p>
          <a:p>
            <a:pPr indent="457200" lvl="0" marL="0" rtl="0">
              <a:lnSpc>
                <a:spcPct val="100000"/>
              </a:lnSpc>
              <a:spcBef>
                <a:spcPts val="1600"/>
              </a:spcBef>
              <a:spcAft>
                <a:spcPts val="1600"/>
              </a:spcAft>
              <a:buClr>
                <a:schemeClr val="dk1"/>
              </a:buClr>
              <a:buSzPts val="1100"/>
              <a:buFont typeface="Arial"/>
              <a:buNone/>
            </a:pPr>
            <a:r>
              <a:rPr lang="en" sz="1400"/>
              <a:t>Week 6: be able to like/dislike thoughts and browse through stories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Configuration Management Plan</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lnSpc>
                <a:spcPct val="115000"/>
              </a:lnSpc>
              <a:spcBef>
                <a:spcPts val="0"/>
              </a:spcBef>
              <a:spcAft>
                <a:spcPts val="0"/>
              </a:spcAft>
              <a:buSzPts val="1800"/>
              <a:buChar char="●"/>
            </a:pPr>
            <a:r>
              <a:rPr lang="en"/>
              <a:t>Project description:  Story time is an application that allows users and admins to contribute their opinion about fictional stories in the form of movies, TV shows, books, video games, comics, etc.  Admins can add Stories and Users can rate and review them.</a:t>
            </a:r>
            <a:endParaRPr/>
          </a:p>
          <a:p>
            <a:pPr indent="-342900" lvl="0" marL="457200" rtl="0">
              <a:lnSpc>
                <a:spcPct val="115000"/>
              </a:lnSpc>
              <a:spcBef>
                <a:spcPts val="0"/>
              </a:spcBef>
              <a:spcAft>
                <a:spcPts val="0"/>
              </a:spcAft>
              <a:buSzPts val="1800"/>
              <a:buChar char="●"/>
            </a:pPr>
            <a:r>
              <a:rPr lang="en"/>
              <a:t>We are using GitHub for our repository</a:t>
            </a:r>
            <a:endParaRPr/>
          </a:p>
          <a:p>
            <a:pPr indent="-342900" lvl="0" marL="457200" rtl="0">
              <a:lnSpc>
                <a:spcPct val="115000"/>
              </a:lnSpc>
              <a:spcBef>
                <a:spcPts val="0"/>
              </a:spcBef>
              <a:spcAft>
                <a:spcPts val="0"/>
              </a:spcAft>
              <a:buSzPts val="1800"/>
              <a:buChar char="●"/>
            </a:pPr>
            <a:r>
              <a:rPr lang="en"/>
              <a:t>We will add each new bug or fix to the branch - Branch Per Task</a:t>
            </a:r>
            <a:endParaRPr/>
          </a:p>
          <a:p>
            <a:pPr indent="-342900" lvl="0" marL="457200">
              <a:lnSpc>
                <a:spcPct val="115000"/>
              </a:lnSpc>
              <a:spcBef>
                <a:spcPts val="0"/>
              </a:spcBef>
              <a:spcAft>
                <a:spcPts val="0"/>
              </a:spcAft>
              <a:buSzPts val="1800"/>
              <a:buChar char="●"/>
            </a:pPr>
            <a:r>
              <a:rPr lang="en"/>
              <a:t>We will release an updated version every week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Configuration Management Plan</a:t>
            </a:r>
            <a:endParaRPr/>
          </a:p>
        </p:txBody>
      </p:sp>
      <p:graphicFrame>
        <p:nvGraphicFramePr>
          <p:cNvPr id="79" name="Shape 79"/>
          <p:cNvGraphicFramePr/>
          <p:nvPr/>
        </p:nvGraphicFramePr>
        <p:xfrm>
          <a:off x="597900" y="1017725"/>
          <a:ext cx="3000000" cy="3000000"/>
        </p:xfrm>
        <a:graphic>
          <a:graphicData uri="http://schemas.openxmlformats.org/drawingml/2006/table">
            <a:tbl>
              <a:tblPr>
                <a:noFill/>
                <a:tableStyleId>{8D9761DC-9255-4055-A441-88D56CE8CD0E}</a:tableStyleId>
              </a:tblPr>
              <a:tblGrid>
                <a:gridCol w="2355675"/>
                <a:gridCol w="2355675"/>
              </a:tblGrid>
              <a:tr h="378725">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Version Number or Label</a:t>
                      </a:r>
                      <a:endParaRPr sz="1000">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Features /Bug fixes Included in version</a:t>
                      </a:r>
                      <a:endParaRPr sz="1000">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94675">
                <a:tc>
                  <a:txBody>
                    <a:bodyPr>
                      <a:noAutofit/>
                    </a:bodyPr>
                    <a:lstStyle/>
                    <a:p>
                      <a:pPr indent="0" lvl="0" marL="0" rtl="0">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1.0</a:t>
                      </a:r>
                      <a:endParaRPr sz="1000">
                        <a:highlight>
                          <a:srgbClr val="FFFFFF"/>
                        </a:highlight>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Users and admins can add account</a:t>
                      </a:r>
                      <a:endParaRPr sz="1000">
                        <a:highlight>
                          <a:srgbClr val="FFFFFF"/>
                        </a:highlight>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94675">
                <a:tc>
                  <a:txBody>
                    <a:bodyPr>
                      <a:noAutofit/>
                    </a:bodyPr>
                    <a:lstStyle/>
                    <a:p>
                      <a:pPr indent="0" lvl="0" marL="0" rtl="0">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1.1</a:t>
                      </a:r>
                      <a:endParaRPr sz="1000">
                        <a:highlight>
                          <a:srgbClr val="FFFFFF"/>
                        </a:highlight>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Add profile pictures and stories</a:t>
                      </a:r>
                      <a:endParaRPr sz="1000">
                        <a:highlight>
                          <a:srgbClr val="FFFFFF"/>
                        </a:highlight>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94675">
                <a:tc>
                  <a:txBody>
                    <a:bodyPr>
                      <a:noAutofit/>
                    </a:bodyPr>
                    <a:lstStyle/>
                    <a:p>
                      <a:pPr indent="0" lvl="0" marL="0" rtl="0">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1.2</a:t>
                      </a:r>
                      <a:endParaRPr sz="1000">
                        <a:highlight>
                          <a:srgbClr val="FFFFFF"/>
                        </a:highlight>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Add characters and pictures to story</a:t>
                      </a:r>
                      <a:endParaRPr sz="1000">
                        <a:highlight>
                          <a:srgbClr val="FFFFFF"/>
                        </a:highlight>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94675">
                <a:tc>
                  <a:txBody>
                    <a:bodyPr>
                      <a:noAutofit/>
                    </a:bodyPr>
                    <a:lstStyle/>
                    <a:p>
                      <a:pPr indent="0" lvl="0" marL="0" rtl="0">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1.3</a:t>
                      </a:r>
                      <a:endParaRPr sz="1000">
                        <a:highlight>
                          <a:srgbClr val="FFFFFF"/>
                        </a:highlight>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Reviewing stories</a:t>
                      </a:r>
                      <a:endParaRPr sz="1000">
                        <a:highlight>
                          <a:srgbClr val="FFFFFF"/>
                        </a:highlight>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94675">
                <a:tc>
                  <a:txBody>
                    <a:bodyPr>
                      <a:noAutofit/>
                    </a:bodyPr>
                    <a:lstStyle/>
                    <a:p>
                      <a:pPr indent="0" lvl="0" marL="0" rtl="0">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1.4</a:t>
                      </a:r>
                      <a:endParaRPr sz="1000">
                        <a:highlight>
                          <a:srgbClr val="FFFFFF"/>
                        </a:highlight>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Designing story and university pages</a:t>
                      </a:r>
                      <a:endParaRPr sz="1000">
                        <a:highlight>
                          <a:srgbClr val="FFFFFF"/>
                        </a:highlight>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94675">
                <a:tc>
                  <a:txBody>
                    <a:bodyPr>
                      <a:noAutofit/>
                    </a:bodyPr>
                    <a:lstStyle/>
                    <a:p>
                      <a:pPr indent="0" lvl="0" marL="0" rtl="0">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1.5</a:t>
                      </a:r>
                      <a:endParaRPr sz="1000">
                        <a:highlight>
                          <a:srgbClr val="FFFFFF"/>
                        </a:highlight>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Make search feature</a:t>
                      </a:r>
                      <a:endParaRPr sz="1000">
                        <a:highlight>
                          <a:srgbClr val="FFFFFF"/>
                        </a:highlight>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16950">
                <a:tc>
                  <a:txBody>
                    <a:bodyPr>
                      <a:noAutofit/>
                    </a:bodyPr>
                    <a:lstStyle/>
                    <a:p>
                      <a:pPr indent="0" lvl="0" marL="0" rtl="0">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1.6</a:t>
                      </a:r>
                      <a:endParaRPr sz="1000">
                        <a:highlight>
                          <a:srgbClr val="FFFFFF"/>
                        </a:highlight>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Add liking opinions and browsing stories by genre</a:t>
                      </a:r>
                      <a:endParaRPr sz="1000">
                        <a:highlight>
                          <a:srgbClr val="FFFFFF"/>
                        </a:highlight>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
        <p:nvSpPr>
          <p:cNvPr id="80" name="Shape 80"/>
          <p:cNvSpPr txBox="1"/>
          <p:nvPr/>
        </p:nvSpPr>
        <p:spPr>
          <a:xfrm>
            <a:off x="597375" y="4525875"/>
            <a:ext cx="5477700" cy="31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Project leader will confirm changes and add them to main branch.</a:t>
            </a:r>
            <a:endParaRPr>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High Level Design Document</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a:t>Illustrates how each class works together</a:t>
            </a:r>
            <a:endParaRPr sz="1200"/>
          </a:p>
          <a:p>
            <a:pPr indent="0" lvl="0" marL="0" rtl="0">
              <a:lnSpc>
                <a:spcPct val="100000"/>
              </a:lnSpc>
              <a:spcBef>
                <a:spcPts val="0"/>
              </a:spcBef>
              <a:spcAft>
                <a:spcPts val="0"/>
              </a:spcAft>
              <a:buNone/>
            </a:pPr>
            <a:r>
              <a:t/>
            </a:r>
            <a:endParaRPr sz="1200"/>
          </a:p>
          <a:p>
            <a:pPr indent="0" lvl="0" marL="0" rtl="0">
              <a:lnSpc>
                <a:spcPct val="115000"/>
              </a:lnSpc>
              <a:spcBef>
                <a:spcPts val="0"/>
              </a:spcBef>
              <a:spcAft>
                <a:spcPts val="0"/>
              </a:spcAft>
              <a:buNone/>
            </a:pPr>
            <a:r>
              <a:rPr lang="en" sz="1200"/>
              <a:t>-A Story can have a Genre</a:t>
            </a:r>
            <a:endParaRPr sz="1200"/>
          </a:p>
          <a:p>
            <a:pPr indent="0" lvl="0" marL="0" rtl="0">
              <a:lnSpc>
                <a:spcPct val="115000"/>
              </a:lnSpc>
              <a:spcBef>
                <a:spcPts val="0"/>
              </a:spcBef>
              <a:spcAft>
                <a:spcPts val="0"/>
              </a:spcAft>
              <a:buNone/>
            </a:pPr>
            <a:r>
              <a:rPr lang="en" sz="1200"/>
              <a:t>-A Review can contain a Story (with a Genre) </a:t>
            </a:r>
            <a:endParaRPr sz="1200"/>
          </a:p>
          <a:p>
            <a:pPr indent="0" lvl="0" marL="0" rtl="0">
              <a:lnSpc>
                <a:spcPct val="115000"/>
              </a:lnSpc>
              <a:spcBef>
                <a:spcPts val="0"/>
              </a:spcBef>
              <a:spcAft>
                <a:spcPts val="0"/>
              </a:spcAft>
              <a:buNone/>
            </a:pPr>
            <a:r>
              <a:rPr lang="en" sz="1200"/>
              <a:t>and a StoryComponent</a:t>
            </a:r>
            <a:endParaRPr sz="1200"/>
          </a:p>
          <a:p>
            <a:pPr indent="0" lvl="0" marL="0" rtl="0">
              <a:lnSpc>
                <a:spcPct val="115000"/>
              </a:lnSpc>
              <a:spcBef>
                <a:spcPts val="0"/>
              </a:spcBef>
              <a:spcAft>
                <a:spcPts val="0"/>
              </a:spcAft>
              <a:buNone/>
            </a:pPr>
            <a:r>
              <a:rPr lang="en" sz="1200"/>
              <a:t>-A Member creates a Review</a:t>
            </a:r>
            <a:endParaRPr sz="1200"/>
          </a:p>
          <a:p>
            <a:pPr indent="0" lvl="0" marL="0" rtl="0">
              <a:lnSpc>
                <a:spcPct val="115000"/>
              </a:lnSpc>
              <a:spcBef>
                <a:spcPts val="0"/>
              </a:spcBef>
              <a:spcAft>
                <a:spcPts val="0"/>
              </a:spcAft>
              <a:buNone/>
            </a:pPr>
            <a:r>
              <a:rPr lang="en" sz="1200"/>
              <a:t>-Users have a username, password, profile </a:t>
            </a:r>
            <a:endParaRPr sz="1200"/>
          </a:p>
          <a:p>
            <a:pPr indent="0" lvl="0" marL="0" rtl="0">
              <a:lnSpc>
                <a:spcPct val="115000"/>
              </a:lnSpc>
              <a:spcBef>
                <a:spcPts val="0"/>
              </a:spcBef>
              <a:spcAft>
                <a:spcPts val="0"/>
              </a:spcAft>
              <a:buNone/>
            </a:pPr>
            <a:r>
              <a:rPr lang="en" sz="1200"/>
              <a:t>picture and date joined</a:t>
            </a:r>
            <a:endParaRPr sz="1200"/>
          </a:p>
          <a:p>
            <a:pPr indent="0" lvl="0" marL="0" rtl="0">
              <a:lnSpc>
                <a:spcPct val="115000"/>
              </a:lnSpc>
              <a:spcBef>
                <a:spcPts val="0"/>
              </a:spcBef>
              <a:spcAft>
                <a:spcPts val="0"/>
              </a:spcAft>
              <a:buNone/>
            </a:pPr>
            <a:r>
              <a:rPr lang="en" sz="1200"/>
              <a:t>-A User can be an Admin</a:t>
            </a:r>
            <a:endParaRPr sz="1200"/>
          </a:p>
          <a:p>
            <a:pPr indent="0" lvl="0" marL="0" rtl="0">
              <a:lnSpc>
                <a:spcPct val="115000"/>
              </a:lnSpc>
              <a:spcBef>
                <a:spcPts val="0"/>
              </a:spcBef>
              <a:spcAft>
                <a:spcPts val="0"/>
              </a:spcAft>
              <a:buNone/>
            </a:pPr>
            <a:r>
              <a:rPr lang="en" sz="1200"/>
              <a:t>-A User can add a Story and a Genre</a:t>
            </a:r>
            <a:endParaRPr sz="1200"/>
          </a:p>
        </p:txBody>
      </p:sp>
      <p:pic>
        <p:nvPicPr>
          <p:cNvPr id="87" name="Shape 87"/>
          <p:cNvPicPr preferRelativeResize="0"/>
          <p:nvPr/>
        </p:nvPicPr>
        <p:blipFill>
          <a:blip r:embed="rId3">
            <a:alphaModFix/>
          </a:blip>
          <a:stretch>
            <a:fillRect/>
          </a:stretch>
        </p:blipFill>
        <p:spPr>
          <a:xfrm>
            <a:off x="3538850" y="1375950"/>
            <a:ext cx="5451615" cy="2969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Software Requirements Document</a:t>
            </a:r>
            <a:endParaRPr/>
          </a:p>
        </p:txBody>
      </p:sp>
      <p:sp>
        <p:nvSpPr>
          <p:cNvPr id="93" name="Shape 93"/>
          <p:cNvSpPr txBox="1"/>
          <p:nvPr>
            <p:ph idx="1" type="body"/>
          </p:nvPr>
        </p:nvSpPr>
        <p:spPr>
          <a:xfrm>
            <a:off x="311700" y="1152475"/>
            <a:ext cx="8520600" cy="4116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000000"/>
                </a:solidFill>
              </a:rPr>
              <a:t>Project Scope: </a:t>
            </a:r>
            <a:r>
              <a:rPr lang="en">
                <a:solidFill>
                  <a:srgbClr val="222222"/>
                </a:solidFill>
                <a:highlight>
                  <a:srgbClr val="FFFFFF"/>
                </a:highlight>
              </a:rPr>
              <a:t>Story time is an application that allows users to rate and share their opinion about the various story components and characters in fictional stories.  These stories can be told in movies, TV shows, video games, books, comic books, or any type of literature.  </a:t>
            </a:r>
            <a:endParaRPr>
              <a:solidFill>
                <a:srgbClr val="222222"/>
              </a:solidFill>
              <a:highlight>
                <a:srgbClr val="FFFFFF"/>
              </a:highlight>
            </a:endParaRPr>
          </a:p>
          <a:p>
            <a:pPr indent="0" lvl="0" marL="0">
              <a:spcBef>
                <a:spcPts val="1600"/>
              </a:spcBef>
              <a:spcAft>
                <a:spcPts val="0"/>
              </a:spcAft>
              <a:buNone/>
            </a:pPr>
            <a:r>
              <a:rPr b="1" lang="en">
                <a:solidFill>
                  <a:srgbClr val="222222"/>
                </a:solidFill>
                <a:highlight>
                  <a:srgbClr val="FFFFFF"/>
                </a:highlight>
              </a:rPr>
              <a:t>Assumptions:</a:t>
            </a:r>
            <a:r>
              <a:rPr lang="en">
                <a:solidFill>
                  <a:srgbClr val="222222"/>
                </a:solidFill>
                <a:highlight>
                  <a:srgbClr val="FFFFFF"/>
                </a:highlight>
              </a:rPr>
              <a:t> </a:t>
            </a:r>
            <a:r>
              <a:rPr lang="en">
                <a:solidFill>
                  <a:schemeClr val="dk1"/>
                </a:solidFill>
              </a:rPr>
              <a:t>Users must also be familiar with fictional stories and their components as to be able to review them and understand other users’ reviews.  Anyone using the Story Time application must understand the how to navigate through basic program menus.  The application should be relatively self-explanatory in nature and not leave assumptions to users.</a:t>
            </a:r>
            <a:endParaRPr>
              <a:solidFill>
                <a:schemeClr val="dk1"/>
              </a:solidFill>
            </a:endParaRPr>
          </a:p>
          <a:p>
            <a:pPr indent="0" lvl="0" marL="0">
              <a:spcBef>
                <a:spcPts val="1600"/>
              </a:spcBef>
              <a:spcAft>
                <a:spcPts val="1600"/>
              </a:spcAft>
              <a:buNone/>
            </a:pPr>
            <a:r>
              <a:t/>
            </a:r>
            <a:endParaRPr sz="1400">
              <a:solidFill>
                <a:srgbClr val="2222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2424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Software Requirements Document</a:t>
            </a:r>
            <a:endParaRPr/>
          </a:p>
        </p:txBody>
      </p:sp>
      <p:sp>
        <p:nvSpPr>
          <p:cNvPr id="99" name="Shape 99"/>
          <p:cNvSpPr txBox="1"/>
          <p:nvPr>
            <p:ph idx="1" type="body"/>
          </p:nvPr>
        </p:nvSpPr>
        <p:spPr>
          <a:xfrm>
            <a:off x="413025" y="949850"/>
            <a:ext cx="8520600" cy="3416400"/>
          </a:xfrm>
          <a:prstGeom prst="rect">
            <a:avLst/>
          </a:prstGeom>
        </p:spPr>
        <p:txBody>
          <a:bodyPr anchorCtr="0" anchor="t" bIns="91425" lIns="91425" spcFirstLastPara="1" rIns="91425" wrap="square" tIns="91425">
            <a:noAutofit/>
          </a:bodyPr>
          <a:lstStyle/>
          <a:p>
            <a:pPr indent="0" lvl="0" marL="0" rtl="0">
              <a:lnSpc>
                <a:spcPct val="109090"/>
              </a:lnSpc>
              <a:spcBef>
                <a:spcPts val="600"/>
              </a:spcBef>
              <a:spcAft>
                <a:spcPts val="0"/>
              </a:spcAft>
              <a:buClr>
                <a:schemeClr val="dk1"/>
              </a:buClr>
              <a:buSzPts val="1100"/>
              <a:buFont typeface="Arial"/>
              <a:buNone/>
            </a:pPr>
            <a:r>
              <a:rPr b="1" lang="en" sz="1400">
                <a:solidFill>
                  <a:schemeClr val="dk1"/>
                </a:solidFill>
              </a:rPr>
              <a:t>Specific Requirements: </a:t>
            </a:r>
            <a:r>
              <a:rPr lang="en" sz="1400">
                <a:solidFill>
                  <a:schemeClr val="dk1"/>
                </a:solidFill>
              </a:rPr>
              <a:t>There are a number of functions that the Story Time application must execute.  Admins and Members have to be able to make accounts and log into them.  They can add pictures to their profiles.  Admins must be able to add universes and stories to the application.  These universes and stories will have their own page.  Members can submit ONLY ONE review for each story.  Universes contain stories.  Stories can be added to universes even after they are created.  Each story page will contain a review button where the review process begins.  The review process will take the user through each component of the story (Introduction, plot, subplot, climax, resolution) and all the characters and the member will rate them (like, dislike, and neither) and have the option to leave an opinion along with their rating.  Once the review is submitted, the member is returned to the story page.  The story page will also contain modules for the story components and characters.  Each module will contain three percentages: the percentage of members who liked that component/character, the percentage of members who disliked that component/character, the percentage of members who neither liked nor disliked that component/character.  Each module will also contain a link that leads members to view all the opinions about that component/character.  It will be a list which shows the profile picture of the member who left that opinion and the opinion itself.  Members can like opinions and opinions will be ordered according how many likes they have with the most liked opinions being at the top.  Users can search stories and universes by name or browse them according to genre .</a:t>
            </a:r>
            <a:endParaRPr sz="1400">
              <a:solidFill>
                <a:schemeClr val="dk1"/>
              </a:solidFill>
            </a:endParaRPr>
          </a:p>
          <a:p>
            <a:pPr indent="0" lvl="0" marL="0" rtl="0">
              <a:lnSpc>
                <a:spcPct val="109090"/>
              </a:lnSpc>
              <a:spcBef>
                <a:spcPts val="6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nSpc>
                <a:spcPct val="109090"/>
              </a:lnSpc>
              <a:spcBef>
                <a:spcPts val="6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spcBef>
                <a:spcPts val="3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