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3" r:id="rId3"/>
    <p:sldId id="261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8000"/>
    <a:srgbClr val="DC143C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6652" autoAdjust="0"/>
  </p:normalViewPr>
  <p:slideViewPr>
    <p:cSldViewPr snapToGrid="0">
      <p:cViewPr>
        <p:scale>
          <a:sx n="150" d="100"/>
          <a:sy n="150" d="100"/>
        </p:scale>
        <p:origin x="-828" y="-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B31BB-383C-4D46-9B30-2089B45034A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6866-CBC3-49E8-BA93-F3AFEE96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https://www.svgrepo.com/vectors/knee/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6866-CBC3-49E8-BA93-F3AFEE96B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2C0B-5DAC-7263-C947-2AE214B4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3204D-E4D2-BDE7-FC03-AEED23F53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96BB-3785-508F-6312-2F7A4698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2566-3146-DE34-6CB7-E223F998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624A-FB99-3CDB-4F38-049E1DA7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2278-1793-4076-F1CE-398D0B46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6EC15-63AF-5FB7-D106-70B9E3A9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E839-1498-8CA2-047F-16BC587E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3FA3-F518-9B63-4D14-E525AF4E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3509-9907-4EFC-6F0F-ACB520CC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AEAA6-65AE-095E-58B9-0E5227A6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2216D-E159-21A1-0287-3D7295F16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3B85-BD1F-9346-E625-16218123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DE1C-62C9-8467-7758-E911534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2665-166B-58EF-2004-275D197D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F5E2-6F25-5E15-0DDE-99EF6B53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4F9C-22E9-808C-5925-6E5D6611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1672-62B7-F583-6317-834F3DA5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EDC7-65F5-9D32-E2EF-96D07CA8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AC4F-6286-597B-4ED8-72C65B87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B1B7-2975-4AF7-EF2F-64692E3A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11EA6-66AD-D3E4-6ECA-34F09CFE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9BA6-51BA-0028-588C-FFF756D8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3ADA-1CFA-A819-82AD-C66662F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466F-721E-9EB3-ACDC-F8E5144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03B3-6911-8CDA-CA60-DCD27CB3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1888-9414-5DB3-5BC7-4837F0DE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561D-9924-0D8D-F522-FE088701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BA788-B442-1FFF-485D-1652A310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0D3DE-9267-86A7-603A-24904788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D8561-DC34-DCDE-F2A0-C5129AC0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3622-B925-03BF-C8D6-9A3FA88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489A1-F406-ED77-86C8-00FF4F15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419D4-EECC-A6C2-72E9-08F1B3FFE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D61EE-B77D-57F6-EEDC-7B0A9D636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80287-E76E-E462-700C-F2A8F9F94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775B0-60AB-96A2-C1BF-E30D3CA6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6E31C-B89E-2DCF-800E-FEE10C1E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1B7A7-0FAD-FE6A-0E49-FBB28DF6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D451-E5B7-C5A3-A7A9-6D89BF8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C0E29-8907-2E3F-490D-92286ADF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50CAB-E8E6-E61E-BFEE-4707F7C1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6A68E-4C56-0196-C61B-6A6AC85C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C163B-AF33-0651-1BEF-71BA9597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B8601-C2B5-4CCD-81E9-922EB3BE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0E07C-43C9-E4A1-6CF5-F9F95470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7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D476-9602-941F-A598-306D202D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2513-2FAD-1571-AD28-D626B7EC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66BB-6390-606C-0EAA-D145C5441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4BA1-7EF2-E09D-03CD-FDFEC95D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6CB6-2A66-830B-4D84-23123602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9E007-9E70-4B6D-B6F8-3DC8038C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EBF5-A086-16D9-D648-690FBE58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C6D99-1DBC-64AF-A6B5-D55C378D0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616E5-6530-5FC4-D88C-F834E2E4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13661-AD4E-08C7-C3E3-D855799F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5E4E-19AB-DC33-333B-258FEE6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971F9-8105-217C-6557-5E9594FB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3FBCB-93F7-BE98-CA63-E16443C0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2AA38-E8A7-C205-4411-FB74A0C0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BDD-E945-F3B3-B254-1F57C9EC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628E-4826-4F72-82D1-52EEB6A6B24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CECD-E64C-44CA-1ED1-CD47212D5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C9DA-1BBC-0B64-FCAE-0ADC99F66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C581-F179-462C-9191-1413F38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9" Type="http://schemas.openxmlformats.org/officeDocument/2006/relationships/image" Target="../media/image9.png"/><Relationship Id="rId21" Type="http://schemas.openxmlformats.org/officeDocument/2006/relationships/image" Target="../media/image31.png"/><Relationship Id="rId34" Type="http://schemas.openxmlformats.org/officeDocument/2006/relationships/image" Target="../media/image4.svg"/><Relationship Id="rId42" Type="http://schemas.openxmlformats.org/officeDocument/2006/relationships/image" Target="../media/image12.sv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29" Type="http://schemas.openxmlformats.org/officeDocument/2006/relationships/image" Target="../media/image39.pn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32" Type="http://schemas.openxmlformats.org/officeDocument/2006/relationships/image" Target="../media/image42.svg"/><Relationship Id="rId37" Type="http://schemas.openxmlformats.org/officeDocument/2006/relationships/image" Target="../media/image7.png"/><Relationship Id="rId40" Type="http://schemas.openxmlformats.org/officeDocument/2006/relationships/image" Target="../media/image10.sv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36" Type="http://schemas.openxmlformats.org/officeDocument/2006/relationships/image" Target="../media/image6.sv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svg"/><Relationship Id="rId35" Type="http://schemas.openxmlformats.org/officeDocument/2006/relationships/image" Target="../media/image5.png"/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3.png"/><Relationship Id="rId38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9239C3D-649C-7084-C273-FEDF66336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4E3EA79-38EE-FCE4-0517-708FCDEA0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919" y="2966942"/>
            <a:ext cx="143496" cy="1434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3B185CB-697B-2720-822D-AF9B49D50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4081" y="2966942"/>
            <a:ext cx="143496" cy="1434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7C7FA47-1C5A-03E4-3E05-7CF0437B2E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3520" y="2962203"/>
            <a:ext cx="143496" cy="14349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8E97C1-7E70-D946-BDD6-7B57D36F2C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2959" y="2962203"/>
            <a:ext cx="143496" cy="1434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DC562F-0EE6-6D57-9760-D12900860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12398" y="2968150"/>
            <a:ext cx="143496" cy="1434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9FFB8E-2E16-84EA-5C52-E84A19BFF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7787" y="3239541"/>
            <a:ext cx="143496" cy="1434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C36821D-7A52-4923-2785-DE58D5A54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4949" y="3239541"/>
            <a:ext cx="143496" cy="14349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D30793D-C3D3-3649-6624-35B3ECC526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4388" y="3234802"/>
            <a:ext cx="143496" cy="14349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DA403A4-B1C1-F9C5-7FE3-E733C83254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3827" y="3234802"/>
            <a:ext cx="143496" cy="14349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C94AF6A-8A66-7025-C56A-F53A52AC09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3266" y="3240749"/>
            <a:ext cx="143496" cy="14349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B426B1F-3645-234C-80E2-F6C773C80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7787" y="3487584"/>
            <a:ext cx="143496" cy="14349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85DDB68-ACCF-F85A-3352-B94E6ADB6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4949" y="3487584"/>
            <a:ext cx="143496" cy="14349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1147D64-A870-06A2-B677-480849C7F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4388" y="3482845"/>
            <a:ext cx="143496" cy="14349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8DC423A-9058-9AA2-6E27-D73DCC9382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3827" y="3482845"/>
            <a:ext cx="143496" cy="14349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DCC4D66-6DA2-191A-D260-113A0FDC48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3266" y="3488792"/>
            <a:ext cx="143496" cy="14349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557ADC6-95A7-8404-5C06-6240FCE1F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2132" y="3739568"/>
            <a:ext cx="143496" cy="14349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B25EC7C-F5B6-52DC-88F4-5699F2FB0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9294" y="3739568"/>
            <a:ext cx="143496" cy="14349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BCBDA2D-E4F3-934B-6585-DC291166D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8733" y="3734829"/>
            <a:ext cx="143496" cy="1434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BA070F0-7EAC-2808-30C9-1007114AC4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8172" y="3734829"/>
            <a:ext cx="143496" cy="14349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FBF3C6D-5210-58B8-874D-9B411CFB1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7611" y="3740776"/>
            <a:ext cx="143496" cy="1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6F7098C-BE05-7209-AAEB-404902BDA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9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37FA85C-BF97-E236-3060-ACD3EDDC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1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B77B7C-56C2-683C-3BF8-8E5AA41FF7C7}"/>
              </a:ext>
            </a:extLst>
          </p:cNvPr>
          <p:cNvSpPr/>
          <p:nvPr/>
        </p:nvSpPr>
        <p:spPr>
          <a:xfrm>
            <a:off x="3706091" y="1771650"/>
            <a:ext cx="5486400" cy="3200400"/>
          </a:xfrm>
          <a:custGeom>
            <a:avLst/>
            <a:gdLst>
              <a:gd name="connsiteX0" fmla="*/ 0 w 5486400"/>
              <a:gd name="connsiteY0" fmla="*/ 3200400 h 3200400"/>
              <a:gd name="connsiteX1" fmla="*/ 5486400 w 5486400"/>
              <a:gd name="connsiteY1" fmla="*/ 3200400 h 3200400"/>
              <a:gd name="connsiteX2" fmla="*/ 5486400 w 5486400"/>
              <a:gd name="connsiteY2" fmla="*/ 0 h 3200400"/>
              <a:gd name="connsiteX3" fmla="*/ 0 w 5486400"/>
              <a:gd name="connsiteY3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3200400">
                <a:moveTo>
                  <a:pt x="0" y="3200400"/>
                </a:moveTo>
                <a:lnTo>
                  <a:pt x="5486400" y="3200400"/>
                </a:lnTo>
                <a:lnTo>
                  <a:pt x="548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54FA1C-27B6-86C7-D09A-F0791C3167FF}"/>
              </a:ext>
            </a:extLst>
          </p:cNvPr>
          <p:cNvSpPr/>
          <p:nvPr/>
        </p:nvSpPr>
        <p:spPr>
          <a:xfrm>
            <a:off x="4432149" y="2510673"/>
            <a:ext cx="4414012" cy="1923912"/>
          </a:xfrm>
          <a:custGeom>
            <a:avLst/>
            <a:gdLst>
              <a:gd name="connsiteX0" fmla="*/ 0 w 4414012"/>
              <a:gd name="connsiteY0" fmla="*/ 1923913 h 1923912"/>
              <a:gd name="connsiteX1" fmla="*/ 4414012 w 4414012"/>
              <a:gd name="connsiteY1" fmla="*/ 1923913 h 1923912"/>
              <a:gd name="connsiteX2" fmla="*/ 4414012 w 4414012"/>
              <a:gd name="connsiteY2" fmla="*/ 0 h 1923912"/>
              <a:gd name="connsiteX3" fmla="*/ 0 w 4414012"/>
              <a:gd name="connsiteY3" fmla="*/ 0 h 19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12" h="1923912">
                <a:moveTo>
                  <a:pt x="0" y="1923913"/>
                </a:moveTo>
                <a:lnTo>
                  <a:pt x="4414012" y="1923913"/>
                </a:lnTo>
                <a:lnTo>
                  <a:pt x="4414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945C75-090C-6D59-65BE-87824777D9D3}"/>
              </a:ext>
            </a:extLst>
          </p:cNvPr>
          <p:cNvSpPr/>
          <p:nvPr/>
        </p:nvSpPr>
        <p:spPr>
          <a:xfrm>
            <a:off x="4632787" y="2942678"/>
            <a:ext cx="270678" cy="1005681"/>
          </a:xfrm>
          <a:custGeom>
            <a:avLst/>
            <a:gdLst>
              <a:gd name="connsiteX0" fmla="*/ 270679 w 270678"/>
              <a:gd name="connsiteY0" fmla="*/ 1005933 h 1005681"/>
              <a:gd name="connsiteX1" fmla="*/ 267242 w 270678"/>
              <a:gd name="connsiteY1" fmla="*/ 1005933 h 1005681"/>
              <a:gd name="connsiteX2" fmla="*/ 266139 w 270678"/>
              <a:gd name="connsiteY2" fmla="*/ 995776 h 1005681"/>
              <a:gd name="connsiteX3" fmla="*/ 264935 w 270678"/>
              <a:gd name="connsiteY3" fmla="*/ 985617 h 1005681"/>
              <a:gd name="connsiteX4" fmla="*/ 263681 w 270678"/>
              <a:gd name="connsiteY4" fmla="*/ 975458 h 1005681"/>
              <a:gd name="connsiteX5" fmla="*/ 262390 w 270678"/>
              <a:gd name="connsiteY5" fmla="*/ 965301 h 1005681"/>
              <a:gd name="connsiteX6" fmla="*/ 261008 w 270678"/>
              <a:gd name="connsiteY6" fmla="*/ 955142 h 1005681"/>
              <a:gd name="connsiteX7" fmla="*/ 259410 w 270678"/>
              <a:gd name="connsiteY7" fmla="*/ 944983 h 1005681"/>
              <a:gd name="connsiteX8" fmla="*/ 257423 w 270678"/>
              <a:gd name="connsiteY8" fmla="*/ 934825 h 1005681"/>
              <a:gd name="connsiteX9" fmla="*/ 254873 w 270678"/>
              <a:gd name="connsiteY9" fmla="*/ 924667 h 1005681"/>
              <a:gd name="connsiteX10" fmla="*/ 251630 w 270678"/>
              <a:gd name="connsiteY10" fmla="*/ 914509 h 1005681"/>
              <a:gd name="connsiteX11" fmla="*/ 247639 w 270678"/>
              <a:gd name="connsiteY11" fmla="*/ 904350 h 1005681"/>
              <a:gd name="connsiteX12" fmla="*/ 242901 w 270678"/>
              <a:gd name="connsiteY12" fmla="*/ 894191 h 1005681"/>
              <a:gd name="connsiteX13" fmla="*/ 237448 w 270678"/>
              <a:gd name="connsiteY13" fmla="*/ 884034 h 1005681"/>
              <a:gd name="connsiteX14" fmla="*/ 231299 w 270678"/>
              <a:gd name="connsiteY14" fmla="*/ 873875 h 1005681"/>
              <a:gd name="connsiteX15" fmla="*/ 224420 w 270678"/>
              <a:gd name="connsiteY15" fmla="*/ 863716 h 1005681"/>
              <a:gd name="connsiteX16" fmla="*/ 216724 w 270678"/>
              <a:gd name="connsiteY16" fmla="*/ 853557 h 1005681"/>
              <a:gd name="connsiteX17" fmla="*/ 208068 w 270678"/>
              <a:gd name="connsiteY17" fmla="*/ 843400 h 1005681"/>
              <a:gd name="connsiteX18" fmla="*/ 198283 w 270678"/>
              <a:gd name="connsiteY18" fmla="*/ 833241 h 1005681"/>
              <a:gd name="connsiteX19" fmla="*/ 187230 w 270678"/>
              <a:gd name="connsiteY19" fmla="*/ 823083 h 1005681"/>
              <a:gd name="connsiteX20" fmla="*/ 174841 w 270678"/>
              <a:gd name="connsiteY20" fmla="*/ 812924 h 1005681"/>
              <a:gd name="connsiteX21" fmla="*/ 161166 w 270678"/>
              <a:gd name="connsiteY21" fmla="*/ 802766 h 1005681"/>
              <a:gd name="connsiteX22" fmla="*/ 146375 w 270678"/>
              <a:gd name="connsiteY22" fmla="*/ 792608 h 1005681"/>
              <a:gd name="connsiteX23" fmla="*/ 130736 w 270678"/>
              <a:gd name="connsiteY23" fmla="*/ 782449 h 1005681"/>
              <a:gd name="connsiteX24" fmla="*/ 114560 w 270678"/>
              <a:gd name="connsiteY24" fmla="*/ 772290 h 1005681"/>
              <a:gd name="connsiteX25" fmla="*/ 98163 w 270678"/>
              <a:gd name="connsiteY25" fmla="*/ 762133 h 1005681"/>
              <a:gd name="connsiteX26" fmla="*/ 81859 w 270678"/>
              <a:gd name="connsiteY26" fmla="*/ 751978 h 1005681"/>
              <a:gd name="connsiteX27" fmla="*/ 65988 w 270678"/>
              <a:gd name="connsiteY27" fmla="*/ 741818 h 1005681"/>
              <a:gd name="connsiteX28" fmla="*/ 50956 w 270678"/>
              <a:gd name="connsiteY28" fmla="*/ 731658 h 1005681"/>
              <a:gd name="connsiteX29" fmla="*/ 37244 w 270678"/>
              <a:gd name="connsiteY29" fmla="*/ 721498 h 1005681"/>
              <a:gd name="connsiteX30" fmla="*/ 25350 w 270678"/>
              <a:gd name="connsiteY30" fmla="*/ 711338 h 1005681"/>
              <a:gd name="connsiteX31" fmla="*/ 15678 w 270678"/>
              <a:gd name="connsiteY31" fmla="*/ 701178 h 1005681"/>
              <a:gd name="connsiteX32" fmla="*/ 8438 w 270678"/>
              <a:gd name="connsiteY32" fmla="*/ 691018 h 1005681"/>
              <a:gd name="connsiteX33" fmla="*/ 3597 w 270678"/>
              <a:gd name="connsiteY33" fmla="*/ 680870 h 1005681"/>
              <a:gd name="connsiteX34" fmla="*/ 911 w 270678"/>
              <a:gd name="connsiteY34" fmla="*/ 670710 h 1005681"/>
              <a:gd name="connsiteX35" fmla="*/ 0 w 270678"/>
              <a:gd name="connsiteY35" fmla="*/ 660550 h 1005681"/>
              <a:gd name="connsiteX36" fmla="*/ 422 w 270678"/>
              <a:gd name="connsiteY36" fmla="*/ 650390 h 1005681"/>
              <a:gd name="connsiteX37" fmla="*/ 1731 w 270678"/>
              <a:gd name="connsiteY37" fmla="*/ 640230 h 1005681"/>
              <a:gd name="connsiteX38" fmla="*/ 3528 w 270678"/>
              <a:gd name="connsiteY38" fmla="*/ 630070 h 1005681"/>
              <a:gd name="connsiteX39" fmla="*/ 5545 w 270678"/>
              <a:gd name="connsiteY39" fmla="*/ 619910 h 1005681"/>
              <a:gd name="connsiteX40" fmla="*/ 7724 w 270678"/>
              <a:gd name="connsiteY40" fmla="*/ 609750 h 1005681"/>
              <a:gd name="connsiteX41" fmla="*/ 10245 w 270678"/>
              <a:gd name="connsiteY41" fmla="*/ 599603 h 1005681"/>
              <a:gd name="connsiteX42" fmla="*/ 13467 w 270678"/>
              <a:gd name="connsiteY42" fmla="*/ 589443 h 1005681"/>
              <a:gd name="connsiteX43" fmla="*/ 17762 w 270678"/>
              <a:gd name="connsiteY43" fmla="*/ 579283 h 1005681"/>
              <a:gd name="connsiteX44" fmla="*/ 23339 w 270678"/>
              <a:gd name="connsiteY44" fmla="*/ 569123 h 1005681"/>
              <a:gd name="connsiteX45" fmla="*/ 30147 w 270678"/>
              <a:gd name="connsiteY45" fmla="*/ 558963 h 1005681"/>
              <a:gd name="connsiteX46" fmla="*/ 37901 w 270678"/>
              <a:gd name="connsiteY46" fmla="*/ 548803 h 1005681"/>
              <a:gd name="connsiteX47" fmla="*/ 46199 w 270678"/>
              <a:gd name="connsiteY47" fmla="*/ 538643 h 1005681"/>
              <a:gd name="connsiteX48" fmla="*/ 54694 w 270678"/>
              <a:gd name="connsiteY48" fmla="*/ 528483 h 1005681"/>
              <a:gd name="connsiteX49" fmla="*/ 63205 w 270678"/>
              <a:gd name="connsiteY49" fmla="*/ 518336 h 1005681"/>
              <a:gd name="connsiteX50" fmla="*/ 71736 w 270678"/>
              <a:gd name="connsiteY50" fmla="*/ 508176 h 1005681"/>
              <a:gd name="connsiteX51" fmla="*/ 80391 w 270678"/>
              <a:gd name="connsiteY51" fmla="*/ 498016 h 1005681"/>
              <a:gd name="connsiteX52" fmla="*/ 89262 w 270678"/>
              <a:gd name="connsiteY52" fmla="*/ 487856 h 1005681"/>
              <a:gd name="connsiteX53" fmla="*/ 98326 w 270678"/>
              <a:gd name="connsiteY53" fmla="*/ 477696 h 1005681"/>
              <a:gd name="connsiteX54" fmla="*/ 107445 w 270678"/>
              <a:gd name="connsiteY54" fmla="*/ 467536 h 1005681"/>
              <a:gd name="connsiteX55" fmla="*/ 116440 w 270678"/>
              <a:gd name="connsiteY55" fmla="*/ 457376 h 1005681"/>
              <a:gd name="connsiteX56" fmla="*/ 125203 w 270678"/>
              <a:gd name="connsiteY56" fmla="*/ 447216 h 1005681"/>
              <a:gd name="connsiteX57" fmla="*/ 133764 w 270678"/>
              <a:gd name="connsiteY57" fmla="*/ 437068 h 1005681"/>
              <a:gd name="connsiteX58" fmla="*/ 142264 w 270678"/>
              <a:gd name="connsiteY58" fmla="*/ 426909 h 1005681"/>
              <a:gd name="connsiteX59" fmla="*/ 150868 w 270678"/>
              <a:gd name="connsiteY59" fmla="*/ 416748 h 1005681"/>
              <a:gd name="connsiteX60" fmla="*/ 159652 w 270678"/>
              <a:gd name="connsiteY60" fmla="*/ 406589 h 1005681"/>
              <a:gd name="connsiteX61" fmla="*/ 168548 w 270678"/>
              <a:gd name="connsiteY61" fmla="*/ 396428 h 1005681"/>
              <a:gd name="connsiteX62" fmla="*/ 177370 w 270678"/>
              <a:gd name="connsiteY62" fmla="*/ 386269 h 1005681"/>
              <a:gd name="connsiteX63" fmla="*/ 185868 w 270678"/>
              <a:gd name="connsiteY63" fmla="*/ 376109 h 1005681"/>
              <a:gd name="connsiteX64" fmla="*/ 193815 w 270678"/>
              <a:gd name="connsiteY64" fmla="*/ 365948 h 1005681"/>
              <a:gd name="connsiteX65" fmla="*/ 201038 w 270678"/>
              <a:gd name="connsiteY65" fmla="*/ 355801 h 1005681"/>
              <a:gd name="connsiteX66" fmla="*/ 207451 w 270678"/>
              <a:gd name="connsiteY66" fmla="*/ 345641 h 1005681"/>
              <a:gd name="connsiteX67" fmla="*/ 213036 w 270678"/>
              <a:gd name="connsiteY67" fmla="*/ 335481 h 1005681"/>
              <a:gd name="connsiteX68" fmla="*/ 217855 w 270678"/>
              <a:gd name="connsiteY68" fmla="*/ 325321 h 1005681"/>
              <a:gd name="connsiteX69" fmla="*/ 222038 w 270678"/>
              <a:gd name="connsiteY69" fmla="*/ 315161 h 1005681"/>
              <a:gd name="connsiteX70" fmla="*/ 225767 w 270678"/>
              <a:gd name="connsiteY70" fmla="*/ 305001 h 1005681"/>
              <a:gd name="connsiteX71" fmla="*/ 229235 w 270678"/>
              <a:gd name="connsiteY71" fmla="*/ 294841 h 1005681"/>
              <a:gd name="connsiteX72" fmla="*/ 232601 w 270678"/>
              <a:gd name="connsiteY72" fmla="*/ 284681 h 1005681"/>
              <a:gd name="connsiteX73" fmla="*/ 235948 w 270678"/>
              <a:gd name="connsiteY73" fmla="*/ 274534 h 1005681"/>
              <a:gd name="connsiteX74" fmla="*/ 239281 w 270678"/>
              <a:gd name="connsiteY74" fmla="*/ 264374 h 1005681"/>
              <a:gd name="connsiteX75" fmla="*/ 242538 w 270678"/>
              <a:gd name="connsiteY75" fmla="*/ 254214 h 1005681"/>
              <a:gd name="connsiteX76" fmla="*/ 245638 w 270678"/>
              <a:gd name="connsiteY76" fmla="*/ 244054 h 1005681"/>
              <a:gd name="connsiteX77" fmla="*/ 248503 w 270678"/>
              <a:gd name="connsiteY77" fmla="*/ 233894 h 1005681"/>
              <a:gd name="connsiteX78" fmla="*/ 251079 w 270678"/>
              <a:gd name="connsiteY78" fmla="*/ 223734 h 1005681"/>
              <a:gd name="connsiteX79" fmla="*/ 253336 w 270678"/>
              <a:gd name="connsiteY79" fmla="*/ 213574 h 1005681"/>
              <a:gd name="connsiteX80" fmla="*/ 255280 w 270678"/>
              <a:gd name="connsiteY80" fmla="*/ 203414 h 1005681"/>
              <a:gd name="connsiteX81" fmla="*/ 256960 w 270678"/>
              <a:gd name="connsiteY81" fmla="*/ 193267 h 1005681"/>
              <a:gd name="connsiteX82" fmla="*/ 258454 w 270678"/>
              <a:gd name="connsiteY82" fmla="*/ 183107 h 1005681"/>
              <a:gd name="connsiteX83" fmla="*/ 259843 w 270678"/>
              <a:gd name="connsiteY83" fmla="*/ 172947 h 1005681"/>
              <a:gd name="connsiteX84" fmla="*/ 261184 w 270678"/>
              <a:gd name="connsiteY84" fmla="*/ 162787 h 1005681"/>
              <a:gd name="connsiteX85" fmla="*/ 262489 w 270678"/>
              <a:gd name="connsiteY85" fmla="*/ 152627 h 1005681"/>
              <a:gd name="connsiteX86" fmla="*/ 263722 w 270678"/>
              <a:gd name="connsiteY86" fmla="*/ 142467 h 1005681"/>
              <a:gd name="connsiteX87" fmla="*/ 264841 w 270678"/>
              <a:gd name="connsiteY87" fmla="*/ 132307 h 1005681"/>
              <a:gd name="connsiteX88" fmla="*/ 265822 w 270678"/>
              <a:gd name="connsiteY88" fmla="*/ 122147 h 1005681"/>
              <a:gd name="connsiteX89" fmla="*/ 266672 w 270678"/>
              <a:gd name="connsiteY89" fmla="*/ 111999 h 1005681"/>
              <a:gd name="connsiteX90" fmla="*/ 267418 w 270678"/>
              <a:gd name="connsiteY90" fmla="*/ 101839 h 1005681"/>
              <a:gd name="connsiteX91" fmla="*/ 268083 w 270678"/>
              <a:gd name="connsiteY91" fmla="*/ 91679 h 1005681"/>
              <a:gd name="connsiteX92" fmla="*/ 268672 w 270678"/>
              <a:gd name="connsiteY92" fmla="*/ 81519 h 1005681"/>
              <a:gd name="connsiteX93" fmla="*/ 269170 w 270678"/>
              <a:gd name="connsiteY93" fmla="*/ 71359 h 1005681"/>
              <a:gd name="connsiteX94" fmla="*/ 269550 w 270678"/>
              <a:gd name="connsiteY94" fmla="*/ 61199 h 1005681"/>
              <a:gd name="connsiteX95" fmla="*/ 269799 w 270678"/>
              <a:gd name="connsiteY95" fmla="*/ 51039 h 1005681"/>
              <a:gd name="connsiteX96" fmla="*/ 269919 w 270678"/>
              <a:gd name="connsiteY96" fmla="*/ 40892 h 1005681"/>
              <a:gd name="connsiteX97" fmla="*/ 269940 w 270678"/>
              <a:gd name="connsiteY97" fmla="*/ 30732 h 1005681"/>
              <a:gd name="connsiteX98" fmla="*/ 269905 w 270678"/>
              <a:gd name="connsiteY98" fmla="*/ 20572 h 1005681"/>
              <a:gd name="connsiteX99" fmla="*/ 269864 w 270678"/>
              <a:gd name="connsiteY99" fmla="*/ 10412 h 1005681"/>
              <a:gd name="connsiteX100" fmla="*/ 269856 w 270678"/>
              <a:gd name="connsiteY100" fmla="*/ 252 h 1005681"/>
              <a:gd name="connsiteX101" fmla="*/ 270679 w 270678"/>
              <a:gd name="connsiteY101" fmla="*/ 252 h 1005681"/>
              <a:gd name="connsiteX102" fmla="*/ 270679 w 270678"/>
              <a:gd name="connsiteY102" fmla="*/ 252 h 1005681"/>
              <a:gd name="connsiteX103" fmla="*/ 270679 w 270678"/>
              <a:gd name="connsiteY103" fmla="*/ 10412 h 1005681"/>
              <a:gd name="connsiteX104" fmla="*/ 270679 w 270678"/>
              <a:gd name="connsiteY104" fmla="*/ 20572 h 1005681"/>
              <a:gd name="connsiteX105" fmla="*/ 270679 w 270678"/>
              <a:gd name="connsiteY105" fmla="*/ 30732 h 1005681"/>
              <a:gd name="connsiteX106" fmla="*/ 270679 w 270678"/>
              <a:gd name="connsiteY106" fmla="*/ 40892 h 1005681"/>
              <a:gd name="connsiteX107" fmla="*/ 270679 w 270678"/>
              <a:gd name="connsiteY107" fmla="*/ 51039 h 1005681"/>
              <a:gd name="connsiteX108" fmla="*/ 270679 w 270678"/>
              <a:gd name="connsiteY108" fmla="*/ 61199 h 1005681"/>
              <a:gd name="connsiteX109" fmla="*/ 270679 w 270678"/>
              <a:gd name="connsiteY109" fmla="*/ 71359 h 1005681"/>
              <a:gd name="connsiteX110" fmla="*/ 270679 w 270678"/>
              <a:gd name="connsiteY110" fmla="*/ 81519 h 1005681"/>
              <a:gd name="connsiteX111" fmla="*/ 270679 w 270678"/>
              <a:gd name="connsiteY111" fmla="*/ 91679 h 1005681"/>
              <a:gd name="connsiteX112" fmla="*/ 270679 w 270678"/>
              <a:gd name="connsiteY112" fmla="*/ 101839 h 1005681"/>
              <a:gd name="connsiteX113" fmla="*/ 270679 w 270678"/>
              <a:gd name="connsiteY113" fmla="*/ 111999 h 1005681"/>
              <a:gd name="connsiteX114" fmla="*/ 270679 w 270678"/>
              <a:gd name="connsiteY114" fmla="*/ 122147 h 1005681"/>
              <a:gd name="connsiteX115" fmla="*/ 270679 w 270678"/>
              <a:gd name="connsiteY115" fmla="*/ 132307 h 1005681"/>
              <a:gd name="connsiteX116" fmla="*/ 270679 w 270678"/>
              <a:gd name="connsiteY116" fmla="*/ 142467 h 1005681"/>
              <a:gd name="connsiteX117" fmla="*/ 270679 w 270678"/>
              <a:gd name="connsiteY117" fmla="*/ 152627 h 1005681"/>
              <a:gd name="connsiteX118" fmla="*/ 270679 w 270678"/>
              <a:gd name="connsiteY118" fmla="*/ 162787 h 1005681"/>
              <a:gd name="connsiteX119" fmla="*/ 270679 w 270678"/>
              <a:gd name="connsiteY119" fmla="*/ 172947 h 1005681"/>
              <a:gd name="connsiteX120" fmla="*/ 270679 w 270678"/>
              <a:gd name="connsiteY120" fmla="*/ 183107 h 1005681"/>
              <a:gd name="connsiteX121" fmla="*/ 270679 w 270678"/>
              <a:gd name="connsiteY121" fmla="*/ 193267 h 1005681"/>
              <a:gd name="connsiteX122" fmla="*/ 270679 w 270678"/>
              <a:gd name="connsiteY122" fmla="*/ 203414 h 1005681"/>
              <a:gd name="connsiteX123" fmla="*/ 270679 w 270678"/>
              <a:gd name="connsiteY123" fmla="*/ 213574 h 1005681"/>
              <a:gd name="connsiteX124" fmla="*/ 270679 w 270678"/>
              <a:gd name="connsiteY124" fmla="*/ 223734 h 1005681"/>
              <a:gd name="connsiteX125" fmla="*/ 270679 w 270678"/>
              <a:gd name="connsiteY125" fmla="*/ 233894 h 1005681"/>
              <a:gd name="connsiteX126" fmla="*/ 270679 w 270678"/>
              <a:gd name="connsiteY126" fmla="*/ 244054 h 1005681"/>
              <a:gd name="connsiteX127" fmla="*/ 270679 w 270678"/>
              <a:gd name="connsiteY127" fmla="*/ 254214 h 1005681"/>
              <a:gd name="connsiteX128" fmla="*/ 270679 w 270678"/>
              <a:gd name="connsiteY128" fmla="*/ 264374 h 1005681"/>
              <a:gd name="connsiteX129" fmla="*/ 270679 w 270678"/>
              <a:gd name="connsiteY129" fmla="*/ 274534 h 1005681"/>
              <a:gd name="connsiteX130" fmla="*/ 270679 w 270678"/>
              <a:gd name="connsiteY130" fmla="*/ 284681 h 1005681"/>
              <a:gd name="connsiteX131" fmla="*/ 270679 w 270678"/>
              <a:gd name="connsiteY131" fmla="*/ 294841 h 1005681"/>
              <a:gd name="connsiteX132" fmla="*/ 270679 w 270678"/>
              <a:gd name="connsiteY132" fmla="*/ 305001 h 1005681"/>
              <a:gd name="connsiteX133" fmla="*/ 270679 w 270678"/>
              <a:gd name="connsiteY133" fmla="*/ 315161 h 1005681"/>
              <a:gd name="connsiteX134" fmla="*/ 270679 w 270678"/>
              <a:gd name="connsiteY134" fmla="*/ 325321 h 1005681"/>
              <a:gd name="connsiteX135" fmla="*/ 270679 w 270678"/>
              <a:gd name="connsiteY135" fmla="*/ 335481 h 1005681"/>
              <a:gd name="connsiteX136" fmla="*/ 270679 w 270678"/>
              <a:gd name="connsiteY136" fmla="*/ 345641 h 1005681"/>
              <a:gd name="connsiteX137" fmla="*/ 270679 w 270678"/>
              <a:gd name="connsiteY137" fmla="*/ 355801 h 1005681"/>
              <a:gd name="connsiteX138" fmla="*/ 270679 w 270678"/>
              <a:gd name="connsiteY138" fmla="*/ 365948 h 1005681"/>
              <a:gd name="connsiteX139" fmla="*/ 270679 w 270678"/>
              <a:gd name="connsiteY139" fmla="*/ 376109 h 1005681"/>
              <a:gd name="connsiteX140" fmla="*/ 270679 w 270678"/>
              <a:gd name="connsiteY140" fmla="*/ 386269 h 1005681"/>
              <a:gd name="connsiteX141" fmla="*/ 270679 w 270678"/>
              <a:gd name="connsiteY141" fmla="*/ 396428 h 1005681"/>
              <a:gd name="connsiteX142" fmla="*/ 270679 w 270678"/>
              <a:gd name="connsiteY142" fmla="*/ 406589 h 1005681"/>
              <a:gd name="connsiteX143" fmla="*/ 270679 w 270678"/>
              <a:gd name="connsiteY143" fmla="*/ 416748 h 1005681"/>
              <a:gd name="connsiteX144" fmla="*/ 270679 w 270678"/>
              <a:gd name="connsiteY144" fmla="*/ 426909 h 1005681"/>
              <a:gd name="connsiteX145" fmla="*/ 270679 w 270678"/>
              <a:gd name="connsiteY145" fmla="*/ 437068 h 1005681"/>
              <a:gd name="connsiteX146" fmla="*/ 270679 w 270678"/>
              <a:gd name="connsiteY146" fmla="*/ 447216 h 1005681"/>
              <a:gd name="connsiteX147" fmla="*/ 270679 w 270678"/>
              <a:gd name="connsiteY147" fmla="*/ 457376 h 1005681"/>
              <a:gd name="connsiteX148" fmla="*/ 270679 w 270678"/>
              <a:gd name="connsiteY148" fmla="*/ 467536 h 1005681"/>
              <a:gd name="connsiteX149" fmla="*/ 270679 w 270678"/>
              <a:gd name="connsiteY149" fmla="*/ 477696 h 1005681"/>
              <a:gd name="connsiteX150" fmla="*/ 270679 w 270678"/>
              <a:gd name="connsiteY150" fmla="*/ 487856 h 1005681"/>
              <a:gd name="connsiteX151" fmla="*/ 270679 w 270678"/>
              <a:gd name="connsiteY151" fmla="*/ 498016 h 1005681"/>
              <a:gd name="connsiteX152" fmla="*/ 270679 w 270678"/>
              <a:gd name="connsiteY152" fmla="*/ 508176 h 1005681"/>
              <a:gd name="connsiteX153" fmla="*/ 270679 w 270678"/>
              <a:gd name="connsiteY153" fmla="*/ 518336 h 1005681"/>
              <a:gd name="connsiteX154" fmla="*/ 270679 w 270678"/>
              <a:gd name="connsiteY154" fmla="*/ 528483 h 1005681"/>
              <a:gd name="connsiteX155" fmla="*/ 270679 w 270678"/>
              <a:gd name="connsiteY155" fmla="*/ 538643 h 1005681"/>
              <a:gd name="connsiteX156" fmla="*/ 270679 w 270678"/>
              <a:gd name="connsiteY156" fmla="*/ 548803 h 1005681"/>
              <a:gd name="connsiteX157" fmla="*/ 270679 w 270678"/>
              <a:gd name="connsiteY157" fmla="*/ 558963 h 1005681"/>
              <a:gd name="connsiteX158" fmla="*/ 270679 w 270678"/>
              <a:gd name="connsiteY158" fmla="*/ 569123 h 1005681"/>
              <a:gd name="connsiteX159" fmla="*/ 270679 w 270678"/>
              <a:gd name="connsiteY159" fmla="*/ 579283 h 1005681"/>
              <a:gd name="connsiteX160" fmla="*/ 270679 w 270678"/>
              <a:gd name="connsiteY160" fmla="*/ 589443 h 1005681"/>
              <a:gd name="connsiteX161" fmla="*/ 270679 w 270678"/>
              <a:gd name="connsiteY161" fmla="*/ 599603 h 1005681"/>
              <a:gd name="connsiteX162" fmla="*/ 270679 w 270678"/>
              <a:gd name="connsiteY162" fmla="*/ 609750 h 1005681"/>
              <a:gd name="connsiteX163" fmla="*/ 270679 w 270678"/>
              <a:gd name="connsiteY163" fmla="*/ 619910 h 1005681"/>
              <a:gd name="connsiteX164" fmla="*/ 270679 w 270678"/>
              <a:gd name="connsiteY164" fmla="*/ 630070 h 1005681"/>
              <a:gd name="connsiteX165" fmla="*/ 270679 w 270678"/>
              <a:gd name="connsiteY165" fmla="*/ 640230 h 1005681"/>
              <a:gd name="connsiteX166" fmla="*/ 270679 w 270678"/>
              <a:gd name="connsiteY166" fmla="*/ 650390 h 1005681"/>
              <a:gd name="connsiteX167" fmla="*/ 270679 w 270678"/>
              <a:gd name="connsiteY167" fmla="*/ 660550 h 1005681"/>
              <a:gd name="connsiteX168" fmla="*/ 270679 w 270678"/>
              <a:gd name="connsiteY168" fmla="*/ 670710 h 1005681"/>
              <a:gd name="connsiteX169" fmla="*/ 270679 w 270678"/>
              <a:gd name="connsiteY169" fmla="*/ 680870 h 1005681"/>
              <a:gd name="connsiteX170" fmla="*/ 270679 w 270678"/>
              <a:gd name="connsiteY170" fmla="*/ 691018 h 1005681"/>
              <a:gd name="connsiteX171" fmla="*/ 270679 w 270678"/>
              <a:gd name="connsiteY171" fmla="*/ 701178 h 1005681"/>
              <a:gd name="connsiteX172" fmla="*/ 270679 w 270678"/>
              <a:gd name="connsiteY172" fmla="*/ 711338 h 1005681"/>
              <a:gd name="connsiteX173" fmla="*/ 270679 w 270678"/>
              <a:gd name="connsiteY173" fmla="*/ 721498 h 1005681"/>
              <a:gd name="connsiteX174" fmla="*/ 270679 w 270678"/>
              <a:gd name="connsiteY174" fmla="*/ 731658 h 1005681"/>
              <a:gd name="connsiteX175" fmla="*/ 270679 w 270678"/>
              <a:gd name="connsiteY175" fmla="*/ 741818 h 1005681"/>
              <a:gd name="connsiteX176" fmla="*/ 270679 w 270678"/>
              <a:gd name="connsiteY176" fmla="*/ 751978 h 1005681"/>
              <a:gd name="connsiteX177" fmla="*/ 270679 w 270678"/>
              <a:gd name="connsiteY177" fmla="*/ 762133 h 1005681"/>
              <a:gd name="connsiteX178" fmla="*/ 270679 w 270678"/>
              <a:gd name="connsiteY178" fmla="*/ 772290 h 1005681"/>
              <a:gd name="connsiteX179" fmla="*/ 270679 w 270678"/>
              <a:gd name="connsiteY179" fmla="*/ 782449 h 1005681"/>
              <a:gd name="connsiteX180" fmla="*/ 270679 w 270678"/>
              <a:gd name="connsiteY180" fmla="*/ 792608 h 1005681"/>
              <a:gd name="connsiteX181" fmla="*/ 270679 w 270678"/>
              <a:gd name="connsiteY181" fmla="*/ 802766 h 1005681"/>
              <a:gd name="connsiteX182" fmla="*/ 270679 w 270678"/>
              <a:gd name="connsiteY182" fmla="*/ 812924 h 1005681"/>
              <a:gd name="connsiteX183" fmla="*/ 270679 w 270678"/>
              <a:gd name="connsiteY183" fmla="*/ 823083 h 1005681"/>
              <a:gd name="connsiteX184" fmla="*/ 270679 w 270678"/>
              <a:gd name="connsiteY184" fmla="*/ 833241 h 1005681"/>
              <a:gd name="connsiteX185" fmla="*/ 270679 w 270678"/>
              <a:gd name="connsiteY185" fmla="*/ 843400 h 1005681"/>
              <a:gd name="connsiteX186" fmla="*/ 270679 w 270678"/>
              <a:gd name="connsiteY186" fmla="*/ 853557 h 1005681"/>
              <a:gd name="connsiteX187" fmla="*/ 270679 w 270678"/>
              <a:gd name="connsiteY187" fmla="*/ 863716 h 1005681"/>
              <a:gd name="connsiteX188" fmla="*/ 270679 w 270678"/>
              <a:gd name="connsiteY188" fmla="*/ 873875 h 1005681"/>
              <a:gd name="connsiteX189" fmla="*/ 270679 w 270678"/>
              <a:gd name="connsiteY189" fmla="*/ 884034 h 1005681"/>
              <a:gd name="connsiteX190" fmla="*/ 270679 w 270678"/>
              <a:gd name="connsiteY190" fmla="*/ 894191 h 1005681"/>
              <a:gd name="connsiteX191" fmla="*/ 270679 w 270678"/>
              <a:gd name="connsiteY191" fmla="*/ 904350 h 1005681"/>
              <a:gd name="connsiteX192" fmla="*/ 270679 w 270678"/>
              <a:gd name="connsiteY192" fmla="*/ 914509 h 1005681"/>
              <a:gd name="connsiteX193" fmla="*/ 270679 w 270678"/>
              <a:gd name="connsiteY193" fmla="*/ 924667 h 1005681"/>
              <a:gd name="connsiteX194" fmla="*/ 270679 w 270678"/>
              <a:gd name="connsiteY194" fmla="*/ 934825 h 1005681"/>
              <a:gd name="connsiteX195" fmla="*/ 270679 w 270678"/>
              <a:gd name="connsiteY195" fmla="*/ 944983 h 1005681"/>
              <a:gd name="connsiteX196" fmla="*/ 270679 w 270678"/>
              <a:gd name="connsiteY196" fmla="*/ 955142 h 1005681"/>
              <a:gd name="connsiteX197" fmla="*/ 270679 w 270678"/>
              <a:gd name="connsiteY197" fmla="*/ 965301 h 1005681"/>
              <a:gd name="connsiteX198" fmla="*/ 270679 w 270678"/>
              <a:gd name="connsiteY198" fmla="*/ 975458 h 1005681"/>
              <a:gd name="connsiteX199" fmla="*/ 270679 w 270678"/>
              <a:gd name="connsiteY199" fmla="*/ 985617 h 1005681"/>
              <a:gd name="connsiteX200" fmla="*/ 270679 w 270678"/>
              <a:gd name="connsiteY200" fmla="*/ 995776 h 1005681"/>
              <a:gd name="connsiteX201" fmla="*/ 270679 w 270678"/>
              <a:gd name="connsiteY201" fmla="*/ 1005933 h 100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70678" h="1005681">
                <a:moveTo>
                  <a:pt x="270679" y="1005933"/>
                </a:moveTo>
                <a:lnTo>
                  <a:pt x="267242" y="1005933"/>
                </a:lnTo>
                <a:lnTo>
                  <a:pt x="266139" y="995776"/>
                </a:lnTo>
                <a:lnTo>
                  <a:pt x="264935" y="985617"/>
                </a:lnTo>
                <a:lnTo>
                  <a:pt x="263681" y="975458"/>
                </a:lnTo>
                <a:lnTo>
                  <a:pt x="262390" y="965301"/>
                </a:lnTo>
                <a:lnTo>
                  <a:pt x="261008" y="955142"/>
                </a:lnTo>
                <a:lnTo>
                  <a:pt x="259410" y="944983"/>
                </a:lnTo>
                <a:lnTo>
                  <a:pt x="257423" y="934825"/>
                </a:lnTo>
                <a:lnTo>
                  <a:pt x="254873" y="924667"/>
                </a:lnTo>
                <a:lnTo>
                  <a:pt x="251630" y="914509"/>
                </a:lnTo>
                <a:lnTo>
                  <a:pt x="247639" y="904350"/>
                </a:lnTo>
                <a:lnTo>
                  <a:pt x="242901" y="894191"/>
                </a:lnTo>
                <a:lnTo>
                  <a:pt x="237448" y="884034"/>
                </a:lnTo>
                <a:lnTo>
                  <a:pt x="231299" y="873875"/>
                </a:lnTo>
                <a:lnTo>
                  <a:pt x="224420" y="863716"/>
                </a:lnTo>
                <a:lnTo>
                  <a:pt x="216724" y="853557"/>
                </a:lnTo>
                <a:lnTo>
                  <a:pt x="208068" y="843400"/>
                </a:lnTo>
                <a:lnTo>
                  <a:pt x="198283" y="833241"/>
                </a:lnTo>
                <a:lnTo>
                  <a:pt x="187230" y="823083"/>
                </a:lnTo>
                <a:lnTo>
                  <a:pt x="174841" y="812924"/>
                </a:lnTo>
                <a:lnTo>
                  <a:pt x="161166" y="802766"/>
                </a:lnTo>
                <a:lnTo>
                  <a:pt x="146375" y="792608"/>
                </a:lnTo>
                <a:lnTo>
                  <a:pt x="130736" y="782449"/>
                </a:lnTo>
                <a:lnTo>
                  <a:pt x="114560" y="772290"/>
                </a:lnTo>
                <a:lnTo>
                  <a:pt x="98163" y="762133"/>
                </a:lnTo>
                <a:lnTo>
                  <a:pt x="81859" y="751978"/>
                </a:lnTo>
                <a:lnTo>
                  <a:pt x="65988" y="741818"/>
                </a:lnTo>
                <a:lnTo>
                  <a:pt x="50956" y="731658"/>
                </a:lnTo>
                <a:lnTo>
                  <a:pt x="37244" y="721498"/>
                </a:lnTo>
                <a:lnTo>
                  <a:pt x="25350" y="711338"/>
                </a:lnTo>
                <a:lnTo>
                  <a:pt x="15678" y="701178"/>
                </a:lnTo>
                <a:lnTo>
                  <a:pt x="8438" y="691018"/>
                </a:lnTo>
                <a:lnTo>
                  <a:pt x="3597" y="680870"/>
                </a:lnTo>
                <a:lnTo>
                  <a:pt x="911" y="670710"/>
                </a:lnTo>
                <a:lnTo>
                  <a:pt x="0" y="660550"/>
                </a:lnTo>
                <a:lnTo>
                  <a:pt x="422" y="650390"/>
                </a:lnTo>
                <a:lnTo>
                  <a:pt x="1731" y="640230"/>
                </a:lnTo>
                <a:lnTo>
                  <a:pt x="3528" y="630070"/>
                </a:lnTo>
                <a:lnTo>
                  <a:pt x="5545" y="619910"/>
                </a:lnTo>
                <a:lnTo>
                  <a:pt x="7724" y="609750"/>
                </a:lnTo>
                <a:lnTo>
                  <a:pt x="10245" y="599603"/>
                </a:lnTo>
                <a:lnTo>
                  <a:pt x="13467" y="589443"/>
                </a:lnTo>
                <a:lnTo>
                  <a:pt x="17762" y="579283"/>
                </a:lnTo>
                <a:lnTo>
                  <a:pt x="23339" y="569123"/>
                </a:lnTo>
                <a:lnTo>
                  <a:pt x="30147" y="558963"/>
                </a:lnTo>
                <a:lnTo>
                  <a:pt x="37901" y="548803"/>
                </a:lnTo>
                <a:lnTo>
                  <a:pt x="46199" y="538643"/>
                </a:lnTo>
                <a:lnTo>
                  <a:pt x="54694" y="528483"/>
                </a:lnTo>
                <a:lnTo>
                  <a:pt x="63205" y="518336"/>
                </a:lnTo>
                <a:lnTo>
                  <a:pt x="71736" y="508176"/>
                </a:lnTo>
                <a:lnTo>
                  <a:pt x="80391" y="498016"/>
                </a:lnTo>
                <a:lnTo>
                  <a:pt x="89262" y="487856"/>
                </a:lnTo>
                <a:lnTo>
                  <a:pt x="98326" y="477696"/>
                </a:lnTo>
                <a:lnTo>
                  <a:pt x="107445" y="467536"/>
                </a:lnTo>
                <a:lnTo>
                  <a:pt x="116440" y="457376"/>
                </a:lnTo>
                <a:lnTo>
                  <a:pt x="125203" y="447216"/>
                </a:lnTo>
                <a:lnTo>
                  <a:pt x="133764" y="437068"/>
                </a:lnTo>
                <a:lnTo>
                  <a:pt x="142264" y="426909"/>
                </a:lnTo>
                <a:lnTo>
                  <a:pt x="150868" y="416748"/>
                </a:lnTo>
                <a:lnTo>
                  <a:pt x="159652" y="406589"/>
                </a:lnTo>
                <a:lnTo>
                  <a:pt x="168548" y="396428"/>
                </a:lnTo>
                <a:lnTo>
                  <a:pt x="177370" y="386269"/>
                </a:lnTo>
                <a:lnTo>
                  <a:pt x="185868" y="376109"/>
                </a:lnTo>
                <a:lnTo>
                  <a:pt x="193815" y="365948"/>
                </a:lnTo>
                <a:lnTo>
                  <a:pt x="201038" y="355801"/>
                </a:lnTo>
                <a:lnTo>
                  <a:pt x="207451" y="345641"/>
                </a:lnTo>
                <a:lnTo>
                  <a:pt x="213036" y="335481"/>
                </a:lnTo>
                <a:lnTo>
                  <a:pt x="217855" y="325321"/>
                </a:lnTo>
                <a:lnTo>
                  <a:pt x="222038" y="315161"/>
                </a:lnTo>
                <a:lnTo>
                  <a:pt x="225767" y="305001"/>
                </a:lnTo>
                <a:lnTo>
                  <a:pt x="229235" y="294841"/>
                </a:lnTo>
                <a:lnTo>
                  <a:pt x="232601" y="284681"/>
                </a:lnTo>
                <a:lnTo>
                  <a:pt x="235948" y="274534"/>
                </a:lnTo>
                <a:lnTo>
                  <a:pt x="239281" y="264374"/>
                </a:lnTo>
                <a:lnTo>
                  <a:pt x="242538" y="254214"/>
                </a:lnTo>
                <a:lnTo>
                  <a:pt x="245638" y="244054"/>
                </a:lnTo>
                <a:lnTo>
                  <a:pt x="248503" y="233894"/>
                </a:lnTo>
                <a:lnTo>
                  <a:pt x="251079" y="223734"/>
                </a:lnTo>
                <a:lnTo>
                  <a:pt x="253336" y="213574"/>
                </a:lnTo>
                <a:lnTo>
                  <a:pt x="255280" y="203414"/>
                </a:lnTo>
                <a:lnTo>
                  <a:pt x="256960" y="193267"/>
                </a:lnTo>
                <a:lnTo>
                  <a:pt x="258454" y="183107"/>
                </a:lnTo>
                <a:lnTo>
                  <a:pt x="259843" y="172947"/>
                </a:lnTo>
                <a:lnTo>
                  <a:pt x="261184" y="162787"/>
                </a:lnTo>
                <a:lnTo>
                  <a:pt x="262489" y="152627"/>
                </a:lnTo>
                <a:lnTo>
                  <a:pt x="263722" y="142467"/>
                </a:lnTo>
                <a:lnTo>
                  <a:pt x="264841" y="132307"/>
                </a:lnTo>
                <a:lnTo>
                  <a:pt x="265822" y="122147"/>
                </a:lnTo>
                <a:lnTo>
                  <a:pt x="266672" y="111999"/>
                </a:lnTo>
                <a:lnTo>
                  <a:pt x="267418" y="101839"/>
                </a:lnTo>
                <a:lnTo>
                  <a:pt x="268083" y="91679"/>
                </a:lnTo>
                <a:lnTo>
                  <a:pt x="268672" y="81519"/>
                </a:lnTo>
                <a:lnTo>
                  <a:pt x="269170" y="71359"/>
                </a:lnTo>
                <a:lnTo>
                  <a:pt x="269550" y="61199"/>
                </a:lnTo>
                <a:lnTo>
                  <a:pt x="269799" y="51039"/>
                </a:lnTo>
                <a:lnTo>
                  <a:pt x="269919" y="40892"/>
                </a:lnTo>
                <a:lnTo>
                  <a:pt x="269940" y="30732"/>
                </a:lnTo>
                <a:lnTo>
                  <a:pt x="269905" y="20572"/>
                </a:lnTo>
                <a:lnTo>
                  <a:pt x="269864" y="10412"/>
                </a:lnTo>
                <a:lnTo>
                  <a:pt x="269856" y="252"/>
                </a:lnTo>
                <a:lnTo>
                  <a:pt x="270679" y="252"/>
                </a:lnTo>
                <a:lnTo>
                  <a:pt x="270679" y="252"/>
                </a:lnTo>
                <a:lnTo>
                  <a:pt x="270679" y="10412"/>
                </a:lnTo>
                <a:lnTo>
                  <a:pt x="270679" y="20572"/>
                </a:lnTo>
                <a:lnTo>
                  <a:pt x="270679" y="30732"/>
                </a:lnTo>
                <a:lnTo>
                  <a:pt x="270679" y="40892"/>
                </a:lnTo>
                <a:lnTo>
                  <a:pt x="270679" y="51039"/>
                </a:lnTo>
                <a:lnTo>
                  <a:pt x="270679" y="61199"/>
                </a:lnTo>
                <a:lnTo>
                  <a:pt x="270679" y="71359"/>
                </a:lnTo>
                <a:lnTo>
                  <a:pt x="270679" y="81519"/>
                </a:lnTo>
                <a:lnTo>
                  <a:pt x="270679" y="91679"/>
                </a:lnTo>
                <a:lnTo>
                  <a:pt x="270679" y="101839"/>
                </a:lnTo>
                <a:lnTo>
                  <a:pt x="270679" y="111999"/>
                </a:lnTo>
                <a:lnTo>
                  <a:pt x="270679" y="122147"/>
                </a:lnTo>
                <a:lnTo>
                  <a:pt x="270679" y="132307"/>
                </a:lnTo>
                <a:lnTo>
                  <a:pt x="270679" y="142467"/>
                </a:lnTo>
                <a:lnTo>
                  <a:pt x="270679" y="152627"/>
                </a:lnTo>
                <a:lnTo>
                  <a:pt x="270679" y="162787"/>
                </a:lnTo>
                <a:lnTo>
                  <a:pt x="270679" y="172947"/>
                </a:lnTo>
                <a:lnTo>
                  <a:pt x="270679" y="183107"/>
                </a:lnTo>
                <a:lnTo>
                  <a:pt x="270679" y="193267"/>
                </a:lnTo>
                <a:lnTo>
                  <a:pt x="270679" y="203414"/>
                </a:lnTo>
                <a:lnTo>
                  <a:pt x="270679" y="213574"/>
                </a:lnTo>
                <a:lnTo>
                  <a:pt x="270679" y="223734"/>
                </a:lnTo>
                <a:lnTo>
                  <a:pt x="270679" y="233894"/>
                </a:lnTo>
                <a:lnTo>
                  <a:pt x="270679" y="244054"/>
                </a:lnTo>
                <a:lnTo>
                  <a:pt x="270679" y="254214"/>
                </a:lnTo>
                <a:lnTo>
                  <a:pt x="270679" y="264374"/>
                </a:lnTo>
                <a:lnTo>
                  <a:pt x="270679" y="274534"/>
                </a:lnTo>
                <a:lnTo>
                  <a:pt x="270679" y="284681"/>
                </a:lnTo>
                <a:lnTo>
                  <a:pt x="270679" y="294841"/>
                </a:lnTo>
                <a:lnTo>
                  <a:pt x="270679" y="305001"/>
                </a:lnTo>
                <a:lnTo>
                  <a:pt x="270679" y="315161"/>
                </a:lnTo>
                <a:lnTo>
                  <a:pt x="270679" y="325321"/>
                </a:lnTo>
                <a:lnTo>
                  <a:pt x="270679" y="335481"/>
                </a:lnTo>
                <a:lnTo>
                  <a:pt x="270679" y="345641"/>
                </a:lnTo>
                <a:lnTo>
                  <a:pt x="270679" y="355801"/>
                </a:lnTo>
                <a:lnTo>
                  <a:pt x="270679" y="365948"/>
                </a:lnTo>
                <a:lnTo>
                  <a:pt x="270679" y="376109"/>
                </a:lnTo>
                <a:lnTo>
                  <a:pt x="270679" y="386269"/>
                </a:lnTo>
                <a:lnTo>
                  <a:pt x="270679" y="396428"/>
                </a:lnTo>
                <a:lnTo>
                  <a:pt x="270679" y="406589"/>
                </a:lnTo>
                <a:lnTo>
                  <a:pt x="270679" y="416748"/>
                </a:lnTo>
                <a:lnTo>
                  <a:pt x="270679" y="426909"/>
                </a:lnTo>
                <a:lnTo>
                  <a:pt x="270679" y="437068"/>
                </a:lnTo>
                <a:lnTo>
                  <a:pt x="270679" y="447216"/>
                </a:lnTo>
                <a:lnTo>
                  <a:pt x="270679" y="457376"/>
                </a:lnTo>
                <a:lnTo>
                  <a:pt x="270679" y="467536"/>
                </a:lnTo>
                <a:lnTo>
                  <a:pt x="270679" y="477696"/>
                </a:lnTo>
                <a:lnTo>
                  <a:pt x="270679" y="487856"/>
                </a:lnTo>
                <a:lnTo>
                  <a:pt x="270679" y="498016"/>
                </a:lnTo>
                <a:lnTo>
                  <a:pt x="270679" y="508176"/>
                </a:lnTo>
                <a:lnTo>
                  <a:pt x="270679" y="518336"/>
                </a:lnTo>
                <a:lnTo>
                  <a:pt x="270679" y="528483"/>
                </a:lnTo>
                <a:lnTo>
                  <a:pt x="270679" y="538643"/>
                </a:lnTo>
                <a:lnTo>
                  <a:pt x="270679" y="548803"/>
                </a:lnTo>
                <a:lnTo>
                  <a:pt x="270679" y="558963"/>
                </a:lnTo>
                <a:lnTo>
                  <a:pt x="270679" y="569123"/>
                </a:lnTo>
                <a:lnTo>
                  <a:pt x="270679" y="579283"/>
                </a:lnTo>
                <a:lnTo>
                  <a:pt x="270679" y="589443"/>
                </a:lnTo>
                <a:lnTo>
                  <a:pt x="270679" y="599603"/>
                </a:lnTo>
                <a:lnTo>
                  <a:pt x="270679" y="609750"/>
                </a:lnTo>
                <a:lnTo>
                  <a:pt x="270679" y="619910"/>
                </a:lnTo>
                <a:lnTo>
                  <a:pt x="270679" y="630070"/>
                </a:lnTo>
                <a:lnTo>
                  <a:pt x="270679" y="640230"/>
                </a:lnTo>
                <a:lnTo>
                  <a:pt x="270679" y="650390"/>
                </a:lnTo>
                <a:lnTo>
                  <a:pt x="270679" y="660550"/>
                </a:lnTo>
                <a:lnTo>
                  <a:pt x="270679" y="670710"/>
                </a:lnTo>
                <a:lnTo>
                  <a:pt x="270679" y="680870"/>
                </a:lnTo>
                <a:lnTo>
                  <a:pt x="270679" y="691018"/>
                </a:lnTo>
                <a:lnTo>
                  <a:pt x="270679" y="701178"/>
                </a:lnTo>
                <a:lnTo>
                  <a:pt x="270679" y="711338"/>
                </a:lnTo>
                <a:lnTo>
                  <a:pt x="270679" y="721498"/>
                </a:lnTo>
                <a:lnTo>
                  <a:pt x="270679" y="731658"/>
                </a:lnTo>
                <a:lnTo>
                  <a:pt x="270679" y="741818"/>
                </a:lnTo>
                <a:lnTo>
                  <a:pt x="270679" y="751978"/>
                </a:lnTo>
                <a:lnTo>
                  <a:pt x="270679" y="762133"/>
                </a:lnTo>
                <a:lnTo>
                  <a:pt x="270679" y="772290"/>
                </a:lnTo>
                <a:lnTo>
                  <a:pt x="270679" y="782449"/>
                </a:lnTo>
                <a:lnTo>
                  <a:pt x="270679" y="792608"/>
                </a:lnTo>
                <a:lnTo>
                  <a:pt x="270679" y="802766"/>
                </a:lnTo>
                <a:lnTo>
                  <a:pt x="270679" y="812924"/>
                </a:lnTo>
                <a:lnTo>
                  <a:pt x="270679" y="823083"/>
                </a:lnTo>
                <a:lnTo>
                  <a:pt x="270679" y="833241"/>
                </a:lnTo>
                <a:lnTo>
                  <a:pt x="270679" y="843400"/>
                </a:lnTo>
                <a:lnTo>
                  <a:pt x="270679" y="853557"/>
                </a:lnTo>
                <a:lnTo>
                  <a:pt x="270679" y="863716"/>
                </a:lnTo>
                <a:lnTo>
                  <a:pt x="270679" y="873875"/>
                </a:lnTo>
                <a:lnTo>
                  <a:pt x="270679" y="884034"/>
                </a:lnTo>
                <a:lnTo>
                  <a:pt x="270679" y="894191"/>
                </a:lnTo>
                <a:lnTo>
                  <a:pt x="270679" y="904350"/>
                </a:lnTo>
                <a:lnTo>
                  <a:pt x="270679" y="914509"/>
                </a:lnTo>
                <a:lnTo>
                  <a:pt x="270679" y="924667"/>
                </a:lnTo>
                <a:lnTo>
                  <a:pt x="270679" y="934825"/>
                </a:lnTo>
                <a:lnTo>
                  <a:pt x="270679" y="944983"/>
                </a:lnTo>
                <a:lnTo>
                  <a:pt x="270679" y="955142"/>
                </a:lnTo>
                <a:lnTo>
                  <a:pt x="270679" y="965301"/>
                </a:lnTo>
                <a:lnTo>
                  <a:pt x="270679" y="975458"/>
                </a:lnTo>
                <a:lnTo>
                  <a:pt x="270679" y="985617"/>
                </a:lnTo>
                <a:lnTo>
                  <a:pt x="270679" y="995776"/>
                </a:lnTo>
                <a:lnTo>
                  <a:pt x="270679" y="1005933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7CCC39-A528-5BA2-E47E-556AA6BEDFF5}"/>
              </a:ext>
            </a:extLst>
          </p:cNvPr>
          <p:cNvSpPr/>
          <p:nvPr/>
        </p:nvSpPr>
        <p:spPr>
          <a:xfrm>
            <a:off x="4903466" y="2666923"/>
            <a:ext cx="293490" cy="1241209"/>
          </a:xfrm>
          <a:custGeom>
            <a:avLst/>
            <a:gdLst>
              <a:gd name="connsiteX0" fmla="*/ 1043 w 293490"/>
              <a:gd name="connsiteY0" fmla="*/ 1241461 h 1241209"/>
              <a:gd name="connsiteX1" fmla="*/ 0 w 293490"/>
              <a:gd name="connsiteY1" fmla="*/ 1241461 h 1241209"/>
              <a:gd name="connsiteX2" fmla="*/ 0 w 293490"/>
              <a:gd name="connsiteY2" fmla="*/ 1228924 h 1241209"/>
              <a:gd name="connsiteX3" fmla="*/ 0 w 293490"/>
              <a:gd name="connsiteY3" fmla="*/ 1216386 h 1241209"/>
              <a:gd name="connsiteX4" fmla="*/ 0 w 293490"/>
              <a:gd name="connsiteY4" fmla="*/ 1203849 h 1241209"/>
              <a:gd name="connsiteX5" fmla="*/ 0 w 293490"/>
              <a:gd name="connsiteY5" fmla="*/ 1191311 h 1241209"/>
              <a:gd name="connsiteX6" fmla="*/ 0 w 293490"/>
              <a:gd name="connsiteY6" fmla="*/ 1178774 h 1241209"/>
              <a:gd name="connsiteX7" fmla="*/ 0 w 293490"/>
              <a:gd name="connsiteY7" fmla="*/ 1166237 h 1241209"/>
              <a:gd name="connsiteX8" fmla="*/ 0 w 293490"/>
              <a:gd name="connsiteY8" fmla="*/ 1153699 h 1241209"/>
              <a:gd name="connsiteX9" fmla="*/ 0 w 293490"/>
              <a:gd name="connsiteY9" fmla="*/ 1141162 h 1241209"/>
              <a:gd name="connsiteX10" fmla="*/ 0 w 293490"/>
              <a:gd name="connsiteY10" fmla="*/ 1128624 h 1241209"/>
              <a:gd name="connsiteX11" fmla="*/ 0 w 293490"/>
              <a:gd name="connsiteY11" fmla="*/ 1116087 h 1241209"/>
              <a:gd name="connsiteX12" fmla="*/ 0 w 293490"/>
              <a:gd name="connsiteY12" fmla="*/ 1103549 h 1241209"/>
              <a:gd name="connsiteX13" fmla="*/ 0 w 293490"/>
              <a:gd name="connsiteY13" fmla="*/ 1091012 h 1241209"/>
              <a:gd name="connsiteX14" fmla="*/ 0 w 293490"/>
              <a:gd name="connsiteY14" fmla="*/ 1078474 h 1241209"/>
              <a:gd name="connsiteX15" fmla="*/ 0 w 293490"/>
              <a:gd name="connsiteY15" fmla="*/ 1065937 h 1241209"/>
              <a:gd name="connsiteX16" fmla="*/ 0 w 293490"/>
              <a:gd name="connsiteY16" fmla="*/ 1053398 h 1241209"/>
              <a:gd name="connsiteX17" fmla="*/ 0 w 293490"/>
              <a:gd name="connsiteY17" fmla="*/ 1040861 h 1241209"/>
              <a:gd name="connsiteX18" fmla="*/ 0 w 293490"/>
              <a:gd name="connsiteY18" fmla="*/ 1028330 h 1241209"/>
              <a:gd name="connsiteX19" fmla="*/ 0 w 293490"/>
              <a:gd name="connsiteY19" fmla="*/ 1015782 h 1241209"/>
              <a:gd name="connsiteX20" fmla="*/ 0 w 293490"/>
              <a:gd name="connsiteY20" fmla="*/ 1003247 h 1241209"/>
              <a:gd name="connsiteX21" fmla="*/ 0 w 293490"/>
              <a:gd name="connsiteY21" fmla="*/ 990712 h 1241209"/>
              <a:gd name="connsiteX22" fmla="*/ 0 w 293490"/>
              <a:gd name="connsiteY22" fmla="*/ 978177 h 1241209"/>
              <a:gd name="connsiteX23" fmla="*/ 0 w 293490"/>
              <a:gd name="connsiteY23" fmla="*/ 965630 h 1241209"/>
              <a:gd name="connsiteX24" fmla="*/ 0 w 293490"/>
              <a:gd name="connsiteY24" fmla="*/ 953095 h 1241209"/>
              <a:gd name="connsiteX25" fmla="*/ 0 w 293490"/>
              <a:gd name="connsiteY25" fmla="*/ 940560 h 1241209"/>
              <a:gd name="connsiteX26" fmla="*/ 0 w 293490"/>
              <a:gd name="connsiteY26" fmla="*/ 928025 h 1241209"/>
              <a:gd name="connsiteX27" fmla="*/ 0 w 293490"/>
              <a:gd name="connsiteY27" fmla="*/ 915490 h 1241209"/>
              <a:gd name="connsiteX28" fmla="*/ 0 w 293490"/>
              <a:gd name="connsiteY28" fmla="*/ 902943 h 1241209"/>
              <a:gd name="connsiteX29" fmla="*/ 0 w 293490"/>
              <a:gd name="connsiteY29" fmla="*/ 890408 h 1241209"/>
              <a:gd name="connsiteX30" fmla="*/ 0 w 293490"/>
              <a:gd name="connsiteY30" fmla="*/ 877873 h 1241209"/>
              <a:gd name="connsiteX31" fmla="*/ 0 w 293490"/>
              <a:gd name="connsiteY31" fmla="*/ 865338 h 1241209"/>
              <a:gd name="connsiteX32" fmla="*/ 0 w 293490"/>
              <a:gd name="connsiteY32" fmla="*/ 852803 h 1241209"/>
              <a:gd name="connsiteX33" fmla="*/ 0 w 293490"/>
              <a:gd name="connsiteY33" fmla="*/ 840255 h 1241209"/>
              <a:gd name="connsiteX34" fmla="*/ 0 w 293490"/>
              <a:gd name="connsiteY34" fmla="*/ 827721 h 1241209"/>
              <a:gd name="connsiteX35" fmla="*/ 0 w 293490"/>
              <a:gd name="connsiteY35" fmla="*/ 815186 h 1241209"/>
              <a:gd name="connsiteX36" fmla="*/ 0 w 293490"/>
              <a:gd name="connsiteY36" fmla="*/ 802651 h 1241209"/>
              <a:gd name="connsiteX37" fmla="*/ 0 w 293490"/>
              <a:gd name="connsiteY37" fmla="*/ 790116 h 1241209"/>
              <a:gd name="connsiteX38" fmla="*/ 0 w 293490"/>
              <a:gd name="connsiteY38" fmla="*/ 777568 h 1241209"/>
              <a:gd name="connsiteX39" fmla="*/ 0 w 293490"/>
              <a:gd name="connsiteY39" fmla="*/ 765033 h 1241209"/>
              <a:gd name="connsiteX40" fmla="*/ 0 w 293490"/>
              <a:gd name="connsiteY40" fmla="*/ 752498 h 1241209"/>
              <a:gd name="connsiteX41" fmla="*/ 0 w 293490"/>
              <a:gd name="connsiteY41" fmla="*/ 739963 h 1241209"/>
              <a:gd name="connsiteX42" fmla="*/ 0 w 293490"/>
              <a:gd name="connsiteY42" fmla="*/ 727429 h 1241209"/>
              <a:gd name="connsiteX43" fmla="*/ 0 w 293490"/>
              <a:gd name="connsiteY43" fmla="*/ 714881 h 1241209"/>
              <a:gd name="connsiteX44" fmla="*/ 0 w 293490"/>
              <a:gd name="connsiteY44" fmla="*/ 702346 h 1241209"/>
              <a:gd name="connsiteX45" fmla="*/ 0 w 293490"/>
              <a:gd name="connsiteY45" fmla="*/ 689811 h 1241209"/>
              <a:gd name="connsiteX46" fmla="*/ 0 w 293490"/>
              <a:gd name="connsiteY46" fmla="*/ 677276 h 1241209"/>
              <a:gd name="connsiteX47" fmla="*/ 0 w 293490"/>
              <a:gd name="connsiteY47" fmla="*/ 664741 h 1241209"/>
              <a:gd name="connsiteX48" fmla="*/ 0 w 293490"/>
              <a:gd name="connsiteY48" fmla="*/ 652194 h 1241209"/>
              <a:gd name="connsiteX49" fmla="*/ 0 w 293490"/>
              <a:gd name="connsiteY49" fmla="*/ 639659 h 1241209"/>
              <a:gd name="connsiteX50" fmla="*/ 0 w 293490"/>
              <a:gd name="connsiteY50" fmla="*/ 627124 h 1241209"/>
              <a:gd name="connsiteX51" fmla="*/ 0 w 293490"/>
              <a:gd name="connsiteY51" fmla="*/ 614589 h 1241209"/>
              <a:gd name="connsiteX52" fmla="*/ 0 w 293490"/>
              <a:gd name="connsiteY52" fmla="*/ 602041 h 1241209"/>
              <a:gd name="connsiteX53" fmla="*/ 0 w 293490"/>
              <a:gd name="connsiteY53" fmla="*/ 589507 h 1241209"/>
              <a:gd name="connsiteX54" fmla="*/ 0 w 293490"/>
              <a:gd name="connsiteY54" fmla="*/ 576972 h 1241209"/>
              <a:gd name="connsiteX55" fmla="*/ 0 w 293490"/>
              <a:gd name="connsiteY55" fmla="*/ 564437 h 1241209"/>
              <a:gd name="connsiteX56" fmla="*/ 0 w 293490"/>
              <a:gd name="connsiteY56" fmla="*/ 551902 h 1241209"/>
              <a:gd name="connsiteX57" fmla="*/ 0 w 293490"/>
              <a:gd name="connsiteY57" fmla="*/ 539354 h 1241209"/>
              <a:gd name="connsiteX58" fmla="*/ 0 w 293490"/>
              <a:gd name="connsiteY58" fmla="*/ 526819 h 1241209"/>
              <a:gd name="connsiteX59" fmla="*/ 0 w 293490"/>
              <a:gd name="connsiteY59" fmla="*/ 514284 h 1241209"/>
              <a:gd name="connsiteX60" fmla="*/ 0 w 293490"/>
              <a:gd name="connsiteY60" fmla="*/ 501750 h 1241209"/>
              <a:gd name="connsiteX61" fmla="*/ 0 w 293490"/>
              <a:gd name="connsiteY61" fmla="*/ 489215 h 1241209"/>
              <a:gd name="connsiteX62" fmla="*/ 0 w 293490"/>
              <a:gd name="connsiteY62" fmla="*/ 476667 h 1241209"/>
              <a:gd name="connsiteX63" fmla="*/ 0 w 293490"/>
              <a:gd name="connsiteY63" fmla="*/ 464132 h 1241209"/>
              <a:gd name="connsiteX64" fmla="*/ 0 w 293490"/>
              <a:gd name="connsiteY64" fmla="*/ 451597 h 1241209"/>
              <a:gd name="connsiteX65" fmla="*/ 0 w 293490"/>
              <a:gd name="connsiteY65" fmla="*/ 439062 h 1241209"/>
              <a:gd name="connsiteX66" fmla="*/ 0 w 293490"/>
              <a:gd name="connsiteY66" fmla="*/ 426528 h 1241209"/>
              <a:gd name="connsiteX67" fmla="*/ 0 w 293490"/>
              <a:gd name="connsiteY67" fmla="*/ 413980 h 1241209"/>
              <a:gd name="connsiteX68" fmla="*/ 0 w 293490"/>
              <a:gd name="connsiteY68" fmla="*/ 401445 h 1241209"/>
              <a:gd name="connsiteX69" fmla="*/ 0 w 293490"/>
              <a:gd name="connsiteY69" fmla="*/ 388910 h 1241209"/>
              <a:gd name="connsiteX70" fmla="*/ 0 w 293490"/>
              <a:gd name="connsiteY70" fmla="*/ 376375 h 1241209"/>
              <a:gd name="connsiteX71" fmla="*/ 0 w 293490"/>
              <a:gd name="connsiteY71" fmla="*/ 363840 h 1241209"/>
              <a:gd name="connsiteX72" fmla="*/ 0 w 293490"/>
              <a:gd name="connsiteY72" fmla="*/ 351293 h 1241209"/>
              <a:gd name="connsiteX73" fmla="*/ 0 w 293490"/>
              <a:gd name="connsiteY73" fmla="*/ 338758 h 1241209"/>
              <a:gd name="connsiteX74" fmla="*/ 0 w 293490"/>
              <a:gd name="connsiteY74" fmla="*/ 326223 h 1241209"/>
              <a:gd name="connsiteX75" fmla="*/ 0 w 293490"/>
              <a:gd name="connsiteY75" fmla="*/ 313688 h 1241209"/>
              <a:gd name="connsiteX76" fmla="*/ 0 w 293490"/>
              <a:gd name="connsiteY76" fmla="*/ 301153 h 1241209"/>
              <a:gd name="connsiteX77" fmla="*/ 0 w 293490"/>
              <a:gd name="connsiteY77" fmla="*/ 288606 h 1241209"/>
              <a:gd name="connsiteX78" fmla="*/ 0 w 293490"/>
              <a:gd name="connsiteY78" fmla="*/ 276071 h 1241209"/>
              <a:gd name="connsiteX79" fmla="*/ 0 w 293490"/>
              <a:gd name="connsiteY79" fmla="*/ 263536 h 1241209"/>
              <a:gd name="connsiteX80" fmla="*/ 0 w 293490"/>
              <a:gd name="connsiteY80" fmla="*/ 251001 h 1241209"/>
              <a:gd name="connsiteX81" fmla="*/ 0 w 293490"/>
              <a:gd name="connsiteY81" fmla="*/ 238453 h 1241209"/>
              <a:gd name="connsiteX82" fmla="*/ 0 w 293490"/>
              <a:gd name="connsiteY82" fmla="*/ 225918 h 1241209"/>
              <a:gd name="connsiteX83" fmla="*/ 0 w 293490"/>
              <a:gd name="connsiteY83" fmla="*/ 213383 h 1241209"/>
              <a:gd name="connsiteX84" fmla="*/ 0 w 293490"/>
              <a:gd name="connsiteY84" fmla="*/ 200848 h 1241209"/>
              <a:gd name="connsiteX85" fmla="*/ 0 w 293490"/>
              <a:gd name="connsiteY85" fmla="*/ 188314 h 1241209"/>
              <a:gd name="connsiteX86" fmla="*/ 0 w 293490"/>
              <a:gd name="connsiteY86" fmla="*/ 175766 h 1241209"/>
              <a:gd name="connsiteX87" fmla="*/ 0 w 293490"/>
              <a:gd name="connsiteY87" fmla="*/ 163231 h 1241209"/>
              <a:gd name="connsiteX88" fmla="*/ 0 w 293490"/>
              <a:gd name="connsiteY88" fmla="*/ 150696 h 1241209"/>
              <a:gd name="connsiteX89" fmla="*/ 0 w 293490"/>
              <a:gd name="connsiteY89" fmla="*/ 138161 h 1241209"/>
              <a:gd name="connsiteX90" fmla="*/ 0 w 293490"/>
              <a:gd name="connsiteY90" fmla="*/ 125626 h 1241209"/>
              <a:gd name="connsiteX91" fmla="*/ 0 w 293490"/>
              <a:gd name="connsiteY91" fmla="*/ 113079 h 1241209"/>
              <a:gd name="connsiteX92" fmla="*/ 0 w 293490"/>
              <a:gd name="connsiteY92" fmla="*/ 100544 h 1241209"/>
              <a:gd name="connsiteX93" fmla="*/ 0 w 293490"/>
              <a:gd name="connsiteY93" fmla="*/ 88009 h 1241209"/>
              <a:gd name="connsiteX94" fmla="*/ 0 w 293490"/>
              <a:gd name="connsiteY94" fmla="*/ 75474 h 1241209"/>
              <a:gd name="connsiteX95" fmla="*/ 0 w 293490"/>
              <a:gd name="connsiteY95" fmla="*/ 62939 h 1241209"/>
              <a:gd name="connsiteX96" fmla="*/ 0 w 293490"/>
              <a:gd name="connsiteY96" fmla="*/ 50392 h 1241209"/>
              <a:gd name="connsiteX97" fmla="*/ 0 w 293490"/>
              <a:gd name="connsiteY97" fmla="*/ 37857 h 1241209"/>
              <a:gd name="connsiteX98" fmla="*/ 0 w 293490"/>
              <a:gd name="connsiteY98" fmla="*/ 25322 h 1241209"/>
              <a:gd name="connsiteX99" fmla="*/ 0 w 293490"/>
              <a:gd name="connsiteY99" fmla="*/ 12787 h 1241209"/>
              <a:gd name="connsiteX100" fmla="*/ 0 w 293490"/>
              <a:gd name="connsiteY100" fmla="*/ 252 h 1241209"/>
              <a:gd name="connsiteX101" fmla="*/ 878 w 293490"/>
              <a:gd name="connsiteY101" fmla="*/ 252 h 1241209"/>
              <a:gd name="connsiteX102" fmla="*/ 878 w 293490"/>
              <a:gd name="connsiteY102" fmla="*/ 252 h 1241209"/>
              <a:gd name="connsiteX103" fmla="*/ 817 w 293490"/>
              <a:gd name="connsiteY103" fmla="*/ 12787 h 1241209"/>
              <a:gd name="connsiteX104" fmla="*/ 658 w 293490"/>
              <a:gd name="connsiteY104" fmla="*/ 25322 h 1241209"/>
              <a:gd name="connsiteX105" fmla="*/ 458 w 293490"/>
              <a:gd name="connsiteY105" fmla="*/ 37857 h 1241209"/>
              <a:gd name="connsiteX106" fmla="*/ 277 w 293490"/>
              <a:gd name="connsiteY106" fmla="*/ 50392 h 1241209"/>
              <a:gd name="connsiteX107" fmla="*/ 146 w 293490"/>
              <a:gd name="connsiteY107" fmla="*/ 62939 h 1241209"/>
              <a:gd name="connsiteX108" fmla="*/ 74 w 293490"/>
              <a:gd name="connsiteY108" fmla="*/ 75474 h 1241209"/>
              <a:gd name="connsiteX109" fmla="*/ 51 w 293490"/>
              <a:gd name="connsiteY109" fmla="*/ 88009 h 1241209"/>
              <a:gd name="connsiteX110" fmla="*/ 75 w 293490"/>
              <a:gd name="connsiteY110" fmla="*/ 100544 h 1241209"/>
              <a:gd name="connsiteX111" fmla="*/ 150 w 293490"/>
              <a:gd name="connsiteY111" fmla="*/ 113079 h 1241209"/>
              <a:gd name="connsiteX112" fmla="*/ 286 w 293490"/>
              <a:gd name="connsiteY112" fmla="*/ 125626 h 1241209"/>
              <a:gd name="connsiteX113" fmla="*/ 484 w 293490"/>
              <a:gd name="connsiteY113" fmla="*/ 138161 h 1241209"/>
              <a:gd name="connsiteX114" fmla="*/ 724 w 293490"/>
              <a:gd name="connsiteY114" fmla="*/ 150696 h 1241209"/>
              <a:gd name="connsiteX115" fmla="*/ 963 w 293490"/>
              <a:gd name="connsiteY115" fmla="*/ 163231 h 1241209"/>
              <a:gd name="connsiteX116" fmla="*/ 1161 w 293490"/>
              <a:gd name="connsiteY116" fmla="*/ 175766 h 1241209"/>
              <a:gd name="connsiteX117" fmla="*/ 1293 w 293490"/>
              <a:gd name="connsiteY117" fmla="*/ 188314 h 1241209"/>
              <a:gd name="connsiteX118" fmla="*/ 1365 w 293490"/>
              <a:gd name="connsiteY118" fmla="*/ 200848 h 1241209"/>
              <a:gd name="connsiteX119" fmla="*/ 1397 w 293490"/>
              <a:gd name="connsiteY119" fmla="*/ 213383 h 1241209"/>
              <a:gd name="connsiteX120" fmla="*/ 1415 w 293490"/>
              <a:gd name="connsiteY120" fmla="*/ 225918 h 1241209"/>
              <a:gd name="connsiteX121" fmla="*/ 1454 w 293490"/>
              <a:gd name="connsiteY121" fmla="*/ 238453 h 1241209"/>
              <a:gd name="connsiteX122" fmla="*/ 1559 w 293490"/>
              <a:gd name="connsiteY122" fmla="*/ 251001 h 1241209"/>
              <a:gd name="connsiteX123" fmla="*/ 1772 w 293490"/>
              <a:gd name="connsiteY123" fmla="*/ 263536 h 1241209"/>
              <a:gd name="connsiteX124" fmla="*/ 2112 w 293490"/>
              <a:gd name="connsiteY124" fmla="*/ 276071 h 1241209"/>
              <a:gd name="connsiteX125" fmla="*/ 2576 w 293490"/>
              <a:gd name="connsiteY125" fmla="*/ 288606 h 1241209"/>
              <a:gd name="connsiteX126" fmla="*/ 3151 w 293490"/>
              <a:gd name="connsiteY126" fmla="*/ 301153 h 1241209"/>
              <a:gd name="connsiteX127" fmla="*/ 3832 w 293490"/>
              <a:gd name="connsiteY127" fmla="*/ 313688 h 1241209"/>
              <a:gd name="connsiteX128" fmla="*/ 4642 w 293490"/>
              <a:gd name="connsiteY128" fmla="*/ 326223 h 1241209"/>
              <a:gd name="connsiteX129" fmla="*/ 5622 w 293490"/>
              <a:gd name="connsiteY129" fmla="*/ 338758 h 1241209"/>
              <a:gd name="connsiteX130" fmla="*/ 6812 w 293490"/>
              <a:gd name="connsiteY130" fmla="*/ 351293 h 1241209"/>
              <a:gd name="connsiteX131" fmla="*/ 8227 w 293490"/>
              <a:gd name="connsiteY131" fmla="*/ 363840 h 1241209"/>
              <a:gd name="connsiteX132" fmla="*/ 9837 w 293490"/>
              <a:gd name="connsiteY132" fmla="*/ 376375 h 1241209"/>
              <a:gd name="connsiteX133" fmla="*/ 11554 w 293490"/>
              <a:gd name="connsiteY133" fmla="*/ 388910 h 1241209"/>
              <a:gd name="connsiteX134" fmla="*/ 13246 w 293490"/>
              <a:gd name="connsiteY134" fmla="*/ 401445 h 1241209"/>
              <a:gd name="connsiteX135" fmla="*/ 14775 w 293490"/>
              <a:gd name="connsiteY135" fmla="*/ 413980 h 1241209"/>
              <a:gd name="connsiteX136" fmla="*/ 16082 w 293490"/>
              <a:gd name="connsiteY136" fmla="*/ 426528 h 1241209"/>
              <a:gd name="connsiteX137" fmla="*/ 17283 w 293490"/>
              <a:gd name="connsiteY137" fmla="*/ 439062 h 1241209"/>
              <a:gd name="connsiteX138" fmla="*/ 18730 w 293490"/>
              <a:gd name="connsiteY138" fmla="*/ 451597 h 1241209"/>
              <a:gd name="connsiteX139" fmla="*/ 20938 w 293490"/>
              <a:gd name="connsiteY139" fmla="*/ 464132 h 1241209"/>
              <a:gd name="connsiteX140" fmla="*/ 24418 w 293490"/>
              <a:gd name="connsiteY140" fmla="*/ 476667 h 1241209"/>
              <a:gd name="connsiteX141" fmla="*/ 29447 w 293490"/>
              <a:gd name="connsiteY141" fmla="*/ 489215 h 1241209"/>
              <a:gd name="connsiteX142" fmla="*/ 35938 w 293490"/>
              <a:gd name="connsiteY142" fmla="*/ 501750 h 1241209"/>
              <a:gd name="connsiteX143" fmla="*/ 43492 w 293490"/>
              <a:gd name="connsiteY143" fmla="*/ 514284 h 1241209"/>
              <a:gd name="connsiteX144" fmla="*/ 51619 w 293490"/>
              <a:gd name="connsiteY144" fmla="*/ 526819 h 1241209"/>
              <a:gd name="connsiteX145" fmla="*/ 59996 w 293490"/>
              <a:gd name="connsiteY145" fmla="*/ 539354 h 1241209"/>
              <a:gd name="connsiteX146" fmla="*/ 68604 w 293490"/>
              <a:gd name="connsiteY146" fmla="*/ 551902 h 1241209"/>
              <a:gd name="connsiteX147" fmla="*/ 77680 w 293490"/>
              <a:gd name="connsiteY147" fmla="*/ 564437 h 1241209"/>
              <a:gd name="connsiteX148" fmla="*/ 87586 w 293490"/>
              <a:gd name="connsiteY148" fmla="*/ 576972 h 1241209"/>
              <a:gd name="connsiteX149" fmla="*/ 98647 w 293490"/>
              <a:gd name="connsiteY149" fmla="*/ 589507 h 1241209"/>
              <a:gd name="connsiteX150" fmla="*/ 111068 w 293490"/>
              <a:gd name="connsiteY150" fmla="*/ 602041 h 1241209"/>
              <a:gd name="connsiteX151" fmla="*/ 124885 w 293490"/>
              <a:gd name="connsiteY151" fmla="*/ 614589 h 1241209"/>
              <a:gd name="connsiteX152" fmla="*/ 139960 w 293490"/>
              <a:gd name="connsiteY152" fmla="*/ 627124 h 1241209"/>
              <a:gd name="connsiteX153" fmla="*/ 155886 w 293490"/>
              <a:gd name="connsiteY153" fmla="*/ 639659 h 1241209"/>
              <a:gd name="connsiteX154" fmla="*/ 172066 w 293490"/>
              <a:gd name="connsiteY154" fmla="*/ 652194 h 1241209"/>
              <a:gd name="connsiteX155" fmla="*/ 187649 w 293490"/>
              <a:gd name="connsiteY155" fmla="*/ 664741 h 1241209"/>
              <a:gd name="connsiteX156" fmla="*/ 201822 w 293490"/>
              <a:gd name="connsiteY156" fmla="*/ 677276 h 1241209"/>
              <a:gd name="connsiteX157" fmla="*/ 214116 w 293490"/>
              <a:gd name="connsiteY157" fmla="*/ 689811 h 1241209"/>
              <a:gd name="connsiteX158" fmla="*/ 224593 w 293490"/>
              <a:gd name="connsiteY158" fmla="*/ 702346 h 1241209"/>
              <a:gd name="connsiteX159" fmla="*/ 233585 w 293490"/>
              <a:gd name="connsiteY159" fmla="*/ 714881 h 1241209"/>
              <a:gd name="connsiteX160" fmla="*/ 241408 w 293490"/>
              <a:gd name="connsiteY160" fmla="*/ 727429 h 1241209"/>
              <a:gd name="connsiteX161" fmla="*/ 248190 w 293490"/>
              <a:gd name="connsiteY161" fmla="*/ 739963 h 1241209"/>
              <a:gd name="connsiteX162" fmla="*/ 254197 w 293490"/>
              <a:gd name="connsiteY162" fmla="*/ 752498 h 1241209"/>
              <a:gd name="connsiteX163" fmla="*/ 259975 w 293490"/>
              <a:gd name="connsiteY163" fmla="*/ 765033 h 1241209"/>
              <a:gd name="connsiteX164" fmla="*/ 266224 w 293490"/>
              <a:gd name="connsiteY164" fmla="*/ 777568 h 1241209"/>
              <a:gd name="connsiteX165" fmla="*/ 273221 w 293490"/>
              <a:gd name="connsiteY165" fmla="*/ 790116 h 1241209"/>
              <a:gd name="connsiteX166" fmla="*/ 280613 w 293490"/>
              <a:gd name="connsiteY166" fmla="*/ 802651 h 1241209"/>
              <a:gd name="connsiteX167" fmla="*/ 287407 w 293490"/>
              <a:gd name="connsiteY167" fmla="*/ 815186 h 1241209"/>
              <a:gd name="connsiteX168" fmla="*/ 292183 w 293490"/>
              <a:gd name="connsiteY168" fmla="*/ 827721 h 1241209"/>
              <a:gd name="connsiteX169" fmla="*/ 293491 w 293490"/>
              <a:gd name="connsiteY169" fmla="*/ 840255 h 1241209"/>
              <a:gd name="connsiteX170" fmla="*/ 290163 w 293490"/>
              <a:gd name="connsiteY170" fmla="*/ 852803 h 1241209"/>
              <a:gd name="connsiteX171" fmla="*/ 281807 w 293490"/>
              <a:gd name="connsiteY171" fmla="*/ 865338 h 1241209"/>
              <a:gd name="connsiteX172" fmla="*/ 269081 w 293490"/>
              <a:gd name="connsiteY172" fmla="*/ 877873 h 1241209"/>
              <a:gd name="connsiteX173" fmla="*/ 253625 w 293490"/>
              <a:gd name="connsiteY173" fmla="*/ 890408 h 1241209"/>
              <a:gd name="connsiteX174" fmla="*/ 237166 w 293490"/>
              <a:gd name="connsiteY174" fmla="*/ 902943 h 1241209"/>
              <a:gd name="connsiteX175" fmla="*/ 220631 w 293490"/>
              <a:gd name="connsiteY175" fmla="*/ 915490 h 1241209"/>
              <a:gd name="connsiteX176" fmla="*/ 203613 w 293490"/>
              <a:gd name="connsiteY176" fmla="*/ 928025 h 1241209"/>
              <a:gd name="connsiteX177" fmla="*/ 185045 w 293490"/>
              <a:gd name="connsiteY177" fmla="*/ 940560 h 1241209"/>
              <a:gd name="connsiteX178" fmla="*/ 164306 w 293490"/>
              <a:gd name="connsiteY178" fmla="*/ 953095 h 1241209"/>
              <a:gd name="connsiteX179" fmla="*/ 141865 w 293490"/>
              <a:gd name="connsiteY179" fmla="*/ 965630 h 1241209"/>
              <a:gd name="connsiteX180" fmla="*/ 119158 w 293490"/>
              <a:gd name="connsiteY180" fmla="*/ 978177 h 1241209"/>
              <a:gd name="connsiteX181" fmla="*/ 97771 w 293490"/>
              <a:gd name="connsiteY181" fmla="*/ 990712 h 1241209"/>
              <a:gd name="connsiteX182" fmla="*/ 78911 w 293490"/>
              <a:gd name="connsiteY182" fmla="*/ 1003247 h 1241209"/>
              <a:gd name="connsiteX183" fmla="*/ 63250 w 293490"/>
              <a:gd name="connsiteY183" fmla="*/ 1015782 h 1241209"/>
              <a:gd name="connsiteX184" fmla="*/ 51001 w 293490"/>
              <a:gd name="connsiteY184" fmla="*/ 1028330 h 1241209"/>
              <a:gd name="connsiteX185" fmla="*/ 41940 w 293490"/>
              <a:gd name="connsiteY185" fmla="*/ 1040861 h 1241209"/>
              <a:gd name="connsiteX186" fmla="*/ 35371 w 293490"/>
              <a:gd name="connsiteY186" fmla="*/ 1053398 h 1241209"/>
              <a:gd name="connsiteX187" fmla="*/ 30279 w 293490"/>
              <a:gd name="connsiteY187" fmla="*/ 1065937 h 1241209"/>
              <a:gd name="connsiteX188" fmla="*/ 25725 w 293490"/>
              <a:gd name="connsiteY188" fmla="*/ 1078474 h 1241209"/>
              <a:gd name="connsiteX189" fmla="*/ 21205 w 293490"/>
              <a:gd name="connsiteY189" fmla="*/ 1091012 h 1241209"/>
              <a:gd name="connsiteX190" fmla="*/ 16768 w 293490"/>
              <a:gd name="connsiteY190" fmla="*/ 1103549 h 1241209"/>
              <a:gd name="connsiteX191" fmla="*/ 12791 w 293490"/>
              <a:gd name="connsiteY191" fmla="*/ 1116087 h 1241209"/>
              <a:gd name="connsiteX192" fmla="*/ 9623 w 293490"/>
              <a:gd name="connsiteY192" fmla="*/ 1128624 h 1241209"/>
              <a:gd name="connsiteX193" fmla="*/ 7336 w 293490"/>
              <a:gd name="connsiteY193" fmla="*/ 1141162 h 1241209"/>
              <a:gd name="connsiteX194" fmla="*/ 5724 w 293490"/>
              <a:gd name="connsiteY194" fmla="*/ 1153699 h 1241209"/>
              <a:gd name="connsiteX195" fmla="*/ 4491 w 293490"/>
              <a:gd name="connsiteY195" fmla="*/ 1166237 h 1241209"/>
              <a:gd name="connsiteX196" fmla="*/ 3443 w 293490"/>
              <a:gd name="connsiteY196" fmla="*/ 1178774 h 1241209"/>
              <a:gd name="connsiteX197" fmla="*/ 2550 w 293490"/>
              <a:gd name="connsiteY197" fmla="*/ 1191311 h 1241209"/>
              <a:gd name="connsiteX198" fmla="*/ 1873 w 293490"/>
              <a:gd name="connsiteY198" fmla="*/ 1203849 h 1241209"/>
              <a:gd name="connsiteX199" fmla="*/ 1441 w 293490"/>
              <a:gd name="connsiteY199" fmla="*/ 1216386 h 1241209"/>
              <a:gd name="connsiteX200" fmla="*/ 1199 w 293490"/>
              <a:gd name="connsiteY200" fmla="*/ 1228924 h 1241209"/>
              <a:gd name="connsiteX201" fmla="*/ 1043 w 293490"/>
              <a:gd name="connsiteY201" fmla="*/ 1241461 h 124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3490" h="1241209">
                <a:moveTo>
                  <a:pt x="1043" y="1241461"/>
                </a:moveTo>
                <a:lnTo>
                  <a:pt x="0" y="1241461"/>
                </a:lnTo>
                <a:lnTo>
                  <a:pt x="0" y="1228924"/>
                </a:lnTo>
                <a:lnTo>
                  <a:pt x="0" y="1216386"/>
                </a:lnTo>
                <a:lnTo>
                  <a:pt x="0" y="1203849"/>
                </a:lnTo>
                <a:lnTo>
                  <a:pt x="0" y="1191311"/>
                </a:lnTo>
                <a:lnTo>
                  <a:pt x="0" y="1178774"/>
                </a:lnTo>
                <a:lnTo>
                  <a:pt x="0" y="1166237"/>
                </a:lnTo>
                <a:lnTo>
                  <a:pt x="0" y="1153699"/>
                </a:lnTo>
                <a:lnTo>
                  <a:pt x="0" y="1141162"/>
                </a:lnTo>
                <a:lnTo>
                  <a:pt x="0" y="1128624"/>
                </a:lnTo>
                <a:lnTo>
                  <a:pt x="0" y="1116087"/>
                </a:lnTo>
                <a:lnTo>
                  <a:pt x="0" y="1103549"/>
                </a:lnTo>
                <a:lnTo>
                  <a:pt x="0" y="1091012"/>
                </a:lnTo>
                <a:lnTo>
                  <a:pt x="0" y="1078474"/>
                </a:lnTo>
                <a:lnTo>
                  <a:pt x="0" y="1065937"/>
                </a:lnTo>
                <a:lnTo>
                  <a:pt x="0" y="1053398"/>
                </a:lnTo>
                <a:lnTo>
                  <a:pt x="0" y="1040861"/>
                </a:lnTo>
                <a:lnTo>
                  <a:pt x="0" y="1028330"/>
                </a:lnTo>
                <a:lnTo>
                  <a:pt x="0" y="1015782"/>
                </a:lnTo>
                <a:lnTo>
                  <a:pt x="0" y="1003247"/>
                </a:lnTo>
                <a:lnTo>
                  <a:pt x="0" y="990712"/>
                </a:lnTo>
                <a:lnTo>
                  <a:pt x="0" y="978177"/>
                </a:lnTo>
                <a:lnTo>
                  <a:pt x="0" y="965630"/>
                </a:lnTo>
                <a:lnTo>
                  <a:pt x="0" y="953095"/>
                </a:lnTo>
                <a:lnTo>
                  <a:pt x="0" y="940560"/>
                </a:lnTo>
                <a:lnTo>
                  <a:pt x="0" y="928025"/>
                </a:lnTo>
                <a:lnTo>
                  <a:pt x="0" y="915490"/>
                </a:lnTo>
                <a:lnTo>
                  <a:pt x="0" y="902943"/>
                </a:lnTo>
                <a:lnTo>
                  <a:pt x="0" y="890408"/>
                </a:lnTo>
                <a:lnTo>
                  <a:pt x="0" y="877873"/>
                </a:lnTo>
                <a:lnTo>
                  <a:pt x="0" y="865338"/>
                </a:lnTo>
                <a:lnTo>
                  <a:pt x="0" y="852803"/>
                </a:lnTo>
                <a:lnTo>
                  <a:pt x="0" y="840255"/>
                </a:lnTo>
                <a:lnTo>
                  <a:pt x="0" y="827721"/>
                </a:lnTo>
                <a:lnTo>
                  <a:pt x="0" y="815186"/>
                </a:lnTo>
                <a:lnTo>
                  <a:pt x="0" y="802651"/>
                </a:lnTo>
                <a:lnTo>
                  <a:pt x="0" y="790116"/>
                </a:lnTo>
                <a:lnTo>
                  <a:pt x="0" y="777568"/>
                </a:lnTo>
                <a:lnTo>
                  <a:pt x="0" y="765033"/>
                </a:lnTo>
                <a:lnTo>
                  <a:pt x="0" y="752498"/>
                </a:lnTo>
                <a:lnTo>
                  <a:pt x="0" y="739963"/>
                </a:lnTo>
                <a:lnTo>
                  <a:pt x="0" y="727429"/>
                </a:lnTo>
                <a:lnTo>
                  <a:pt x="0" y="714881"/>
                </a:lnTo>
                <a:lnTo>
                  <a:pt x="0" y="702346"/>
                </a:lnTo>
                <a:lnTo>
                  <a:pt x="0" y="689811"/>
                </a:lnTo>
                <a:lnTo>
                  <a:pt x="0" y="677276"/>
                </a:lnTo>
                <a:lnTo>
                  <a:pt x="0" y="664741"/>
                </a:lnTo>
                <a:lnTo>
                  <a:pt x="0" y="652194"/>
                </a:lnTo>
                <a:lnTo>
                  <a:pt x="0" y="639659"/>
                </a:lnTo>
                <a:lnTo>
                  <a:pt x="0" y="627124"/>
                </a:lnTo>
                <a:lnTo>
                  <a:pt x="0" y="614589"/>
                </a:lnTo>
                <a:lnTo>
                  <a:pt x="0" y="602041"/>
                </a:lnTo>
                <a:lnTo>
                  <a:pt x="0" y="589507"/>
                </a:lnTo>
                <a:lnTo>
                  <a:pt x="0" y="576972"/>
                </a:lnTo>
                <a:lnTo>
                  <a:pt x="0" y="564437"/>
                </a:lnTo>
                <a:lnTo>
                  <a:pt x="0" y="551902"/>
                </a:lnTo>
                <a:lnTo>
                  <a:pt x="0" y="539354"/>
                </a:lnTo>
                <a:lnTo>
                  <a:pt x="0" y="526819"/>
                </a:lnTo>
                <a:lnTo>
                  <a:pt x="0" y="514284"/>
                </a:lnTo>
                <a:lnTo>
                  <a:pt x="0" y="501750"/>
                </a:lnTo>
                <a:lnTo>
                  <a:pt x="0" y="489215"/>
                </a:lnTo>
                <a:lnTo>
                  <a:pt x="0" y="476667"/>
                </a:lnTo>
                <a:lnTo>
                  <a:pt x="0" y="464132"/>
                </a:lnTo>
                <a:lnTo>
                  <a:pt x="0" y="451597"/>
                </a:lnTo>
                <a:lnTo>
                  <a:pt x="0" y="439062"/>
                </a:lnTo>
                <a:lnTo>
                  <a:pt x="0" y="426528"/>
                </a:lnTo>
                <a:lnTo>
                  <a:pt x="0" y="413980"/>
                </a:lnTo>
                <a:lnTo>
                  <a:pt x="0" y="401445"/>
                </a:lnTo>
                <a:lnTo>
                  <a:pt x="0" y="388910"/>
                </a:lnTo>
                <a:lnTo>
                  <a:pt x="0" y="376375"/>
                </a:lnTo>
                <a:lnTo>
                  <a:pt x="0" y="363840"/>
                </a:lnTo>
                <a:lnTo>
                  <a:pt x="0" y="351293"/>
                </a:lnTo>
                <a:lnTo>
                  <a:pt x="0" y="338758"/>
                </a:lnTo>
                <a:lnTo>
                  <a:pt x="0" y="326223"/>
                </a:lnTo>
                <a:lnTo>
                  <a:pt x="0" y="313688"/>
                </a:lnTo>
                <a:lnTo>
                  <a:pt x="0" y="301153"/>
                </a:lnTo>
                <a:lnTo>
                  <a:pt x="0" y="288606"/>
                </a:lnTo>
                <a:lnTo>
                  <a:pt x="0" y="276071"/>
                </a:lnTo>
                <a:lnTo>
                  <a:pt x="0" y="263536"/>
                </a:lnTo>
                <a:lnTo>
                  <a:pt x="0" y="251001"/>
                </a:lnTo>
                <a:lnTo>
                  <a:pt x="0" y="238453"/>
                </a:lnTo>
                <a:lnTo>
                  <a:pt x="0" y="225918"/>
                </a:lnTo>
                <a:lnTo>
                  <a:pt x="0" y="213383"/>
                </a:lnTo>
                <a:lnTo>
                  <a:pt x="0" y="200848"/>
                </a:lnTo>
                <a:lnTo>
                  <a:pt x="0" y="188314"/>
                </a:lnTo>
                <a:lnTo>
                  <a:pt x="0" y="175766"/>
                </a:lnTo>
                <a:lnTo>
                  <a:pt x="0" y="163231"/>
                </a:lnTo>
                <a:lnTo>
                  <a:pt x="0" y="150696"/>
                </a:lnTo>
                <a:lnTo>
                  <a:pt x="0" y="138161"/>
                </a:lnTo>
                <a:lnTo>
                  <a:pt x="0" y="125626"/>
                </a:lnTo>
                <a:lnTo>
                  <a:pt x="0" y="113079"/>
                </a:lnTo>
                <a:lnTo>
                  <a:pt x="0" y="100544"/>
                </a:lnTo>
                <a:lnTo>
                  <a:pt x="0" y="88009"/>
                </a:lnTo>
                <a:lnTo>
                  <a:pt x="0" y="75474"/>
                </a:lnTo>
                <a:lnTo>
                  <a:pt x="0" y="62939"/>
                </a:lnTo>
                <a:lnTo>
                  <a:pt x="0" y="50392"/>
                </a:lnTo>
                <a:lnTo>
                  <a:pt x="0" y="37857"/>
                </a:lnTo>
                <a:lnTo>
                  <a:pt x="0" y="25322"/>
                </a:lnTo>
                <a:lnTo>
                  <a:pt x="0" y="12787"/>
                </a:lnTo>
                <a:lnTo>
                  <a:pt x="0" y="252"/>
                </a:lnTo>
                <a:lnTo>
                  <a:pt x="878" y="252"/>
                </a:lnTo>
                <a:lnTo>
                  <a:pt x="878" y="252"/>
                </a:lnTo>
                <a:lnTo>
                  <a:pt x="817" y="12787"/>
                </a:lnTo>
                <a:lnTo>
                  <a:pt x="658" y="25322"/>
                </a:lnTo>
                <a:lnTo>
                  <a:pt x="458" y="37857"/>
                </a:lnTo>
                <a:lnTo>
                  <a:pt x="277" y="50392"/>
                </a:lnTo>
                <a:lnTo>
                  <a:pt x="146" y="62939"/>
                </a:lnTo>
                <a:lnTo>
                  <a:pt x="74" y="75474"/>
                </a:lnTo>
                <a:lnTo>
                  <a:pt x="51" y="88009"/>
                </a:lnTo>
                <a:lnTo>
                  <a:pt x="75" y="100544"/>
                </a:lnTo>
                <a:lnTo>
                  <a:pt x="150" y="113079"/>
                </a:lnTo>
                <a:lnTo>
                  <a:pt x="286" y="125626"/>
                </a:lnTo>
                <a:lnTo>
                  <a:pt x="484" y="138161"/>
                </a:lnTo>
                <a:lnTo>
                  <a:pt x="724" y="150696"/>
                </a:lnTo>
                <a:lnTo>
                  <a:pt x="963" y="163231"/>
                </a:lnTo>
                <a:lnTo>
                  <a:pt x="1161" y="175766"/>
                </a:lnTo>
                <a:lnTo>
                  <a:pt x="1293" y="188314"/>
                </a:lnTo>
                <a:lnTo>
                  <a:pt x="1365" y="200848"/>
                </a:lnTo>
                <a:lnTo>
                  <a:pt x="1397" y="213383"/>
                </a:lnTo>
                <a:lnTo>
                  <a:pt x="1415" y="225918"/>
                </a:lnTo>
                <a:lnTo>
                  <a:pt x="1454" y="238453"/>
                </a:lnTo>
                <a:lnTo>
                  <a:pt x="1559" y="251001"/>
                </a:lnTo>
                <a:lnTo>
                  <a:pt x="1772" y="263536"/>
                </a:lnTo>
                <a:lnTo>
                  <a:pt x="2112" y="276071"/>
                </a:lnTo>
                <a:lnTo>
                  <a:pt x="2576" y="288606"/>
                </a:lnTo>
                <a:lnTo>
                  <a:pt x="3151" y="301153"/>
                </a:lnTo>
                <a:lnTo>
                  <a:pt x="3832" y="313688"/>
                </a:lnTo>
                <a:lnTo>
                  <a:pt x="4642" y="326223"/>
                </a:lnTo>
                <a:lnTo>
                  <a:pt x="5622" y="338758"/>
                </a:lnTo>
                <a:lnTo>
                  <a:pt x="6812" y="351293"/>
                </a:lnTo>
                <a:lnTo>
                  <a:pt x="8227" y="363840"/>
                </a:lnTo>
                <a:lnTo>
                  <a:pt x="9837" y="376375"/>
                </a:lnTo>
                <a:lnTo>
                  <a:pt x="11554" y="388910"/>
                </a:lnTo>
                <a:lnTo>
                  <a:pt x="13246" y="401445"/>
                </a:lnTo>
                <a:lnTo>
                  <a:pt x="14775" y="413980"/>
                </a:lnTo>
                <a:lnTo>
                  <a:pt x="16082" y="426528"/>
                </a:lnTo>
                <a:lnTo>
                  <a:pt x="17283" y="439062"/>
                </a:lnTo>
                <a:lnTo>
                  <a:pt x="18730" y="451597"/>
                </a:lnTo>
                <a:lnTo>
                  <a:pt x="20938" y="464132"/>
                </a:lnTo>
                <a:lnTo>
                  <a:pt x="24418" y="476667"/>
                </a:lnTo>
                <a:lnTo>
                  <a:pt x="29447" y="489215"/>
                </a:lnTo>
                <a:lnTo>
                  <a:pt x="35938" y="501750"/>
                </a:lnTo>
                <a:lnTo>
                  <a:pt x="43492" y="514284"/>
                </a:lnTo>
                <a:lnTo>
                  <a:pt x="51619" y="526819"/>
                </a:lnTo>
                <a:lnTo>
                  <a:pt x="59996" y="539354"/>
                </a:lnTo>
                <a:lnTo>
                  <a:pt x="68604" y="551902"/>
                </a:lnTo>
                <a:lnTo>
                  <a:pt x="77680" y="564437"/>
                </a:lnTo>
                <a:lnTo>
                  <a:pt x="87586" y="576972"/>
                </a:lnTo>
                <a:lnTo>
                  <a:pt x="98647" y="589507"/>
                </a:lnTo>
                <a:lnTo>
                  <a:pt x="111068" y="602041"/>
                </a:lnTo>
                <a:lnTo>
                  <a:pt x="124885" y="614589"/>
                </a:lnTo>
                <a:lnTo>
                  <a:pt x="139960" y="627124"/>
                </a:lnTo>
                <a:lnTo>
                  <a:pt x="155886" y="639659"/>
                </a:lnTo>
                <a:lnTo>
                  <a:pt x="172066" y="652194"/>
                </a:lnTo>
                <a:lnTo>
                  <a:pt x="187649" y="664741"/>
                </a:lnTo>
                <a:lnTo>
                  <a:pt x="201822" y="677276"/>
                </a:lnTo>
                <a:lnTo>
                  <a:pt x="214116" y="689811"/>
                </a:lnTo>
                <a:lnTo>
                  <a:pt x="224593" y="702346"/>
                </a:lnTo>
                <a:lnTo>
                  <a:pt x="233585" y="714881"/>
                </a:lnTo>
                <a:lnTo>
                  <a:pt x="241408" y="727429"/>
                </a:lnTo>
                <a:lnTo>
                  <a:pt x="248190" y="739963"/>
                </a:lnTo>
                <a:lnTo>
                  <a:pt x="254197" y="752498"/>
                </a:lnTo>
                <a:lnTo>
                  <a:pt x="259975" y="765033"/>
                </a:lnTo>
                <a:lnTo>
                  <a:pt x="266224" y="777568"/>
                </a:lnTo>
                <a:lnTo>
                  <a:pt x="273221" y="790116"/>
                </a:lnTo>
                <a:lnTo>
                  <a:pt x="280613" y="802651"/>
                </a:lnTo>
                <a:lnTo>
                  <a:pt x="287407" y="815186"/>
                </a:lnTo>
                <a:lnTo>
                  <a:pt x="292183" y="827721"/>
                </a:lnTo>
                <a:lnTo>
                  <a:pt x="293491" y="840255"/>
                </a:lnTo>
                <a:lnTo>
                  <a:pt x="290163" y="852803"/>
                </a:lnTo>
                <a:lnTo>
                  <a:pt x="281807" y="865338"/>
                </a:lnTo>
                <a:lnTo>
                  <a:pt x="269081" y="877873"/>
                </a:lnTo>
                <a:lnTo>
                  <a:pt x="253625" y="890408"/>
                </a:lnTo>
                <a:lnTo>
                  <a:pt x="237166" y="902943"/>
                </a:lnTo>
                <a:lnTo>
                  <a:pt x="220631" y="915490"/>
                </a:lnTo>
                <a:lnTo>
                  <a:pt x="203613" y="928025"/>
                </a:lnTo>
                <a:lnTo>
                  <a:pt x="185045" y="940560"/>
                </a:lnTo>
                <a:lnTo>
                  <a:pt x="164306" y="953095"/>
                </a:lnTo>
                <a:lnTo>
                  <a:pt x="141865" y="965630"/>
                </a:lnTo>
                <a:lnTo>
                  <a:pt x="119158" y="978177"/>
                </a:lnTo>
                <a:lnTo>
                  <a:pt x="97771" y="990712"/>
                </a:lnTo>
                <a:lnTo>
                  <a:pt x="78911" y="1003247"/>
                </a:lnTo>
                <a:lnTo>
                  <a:pt x="63250" y="1015782"/>
                </a:lnTo>
                <a:lnTo>
                  <a:pt x="51001" y="1028330"/>
                </a:lnTo>
                <a:lnTo>
                  <a:pt x="41940" y="1040861"/>
                </a:lnTo>
                <a:lnTo>
                  <a:pt x="35371" y="1053398"/>
                </a:lnTo>
                <a:lnTo>
                  <a:pt x="30279" y="1065937"/>
                </a:lnTo>
                <a:lnTo>
                  <a:pt x="25725" y="1078474"/>
                </a:lnTo>
                <a:lnTo>
                  <a:pt x="21205" y="1091012"/>
                </a:lnTo>
                <a:lnTo>
                  <a:pt x="16768" y="1103549"/>
                </a:lnTo>
                <a:lnTo>
                  <a:pt x="12791" y="1116087"/>
                </a:lnTo>
                <a:lnTo>
                  <a:pt x="9623" y="1128624"/>
                </a:lnTo>
                <a:lnTo>
                  <a:pt x="7336" y="1141162"/>
                </a:lnTo>
                <a:lnTo>
                  <a:pt x="5724" y="1153699"/>
                </a:lnTo>
                <a:lnTo>
                  <a:pt x="4491" y="1166237"/>
                </a:lnTo>
                <a:lnTo>
                  <a:pt x="3443" y="1178774"/>
                </a:lnTo>
                <a:lnTo>
                  <a:pt x="2550" y="1191311"/>
                </a:lnTo>
                <a:lnTo>
                  <a:pt x="1873" y="1203849"/>
                </a:lnTo>
                <a:lnTo>
                  <a:pt x="1441" y="1216386"/>
                </a:lnTo>
                <a:lnTo>
                  <a:pt x="1199" y="1228924"/>
                </a:lnTo>
                <a:lnTo>
                  <a:pt x="1043" y="1241461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5DC3E2-E0DE-971A-AB52-B7A779746FAF}"/>
              </a:ext>
            </a:extLst>
          </p:cNvPr>
          <p:cNvSpPr/>
          <p:nvPr/>
        </p:nvSpPr>
        <p:spPr>
          <a:xfrm>
            <a:off x="5359554" y="2772448"/>
            <a:ext cx="277647" cy="1156674"/>
          </a:xfrm>
          <a:custGeom>
            <a:avLst/>
            <a:gdLst>
              <a:gd name="connsiteX0" fmla="*/ 277647 w 277647"/>
              <a:gd name="connsiteY0" fmla="*/ 1156926 h 1156674"/>
              <a:gd name="connsiteX1" fmla="*/ 264477 w 277647"/>
              <a:gd name="connsiteY1" fmla="*/ 1156926 h 1156674"/>
              <a:gd name="connsiteX2" fmla="*/ 260020 w 277647"/>
              <a:gd name="connsiteY2" fmla="*/ 1145242 h 1156674"/>
              <a:gd name="connsiteX3" fmla="*/ 254787 w 277647"/>
              <a:gd name="connsiteY3" fmla="*/ 1133558 h 1156674"/>
              <a:gd name="connsiteX4" fmla="*/ 248780 w 277647"/>
              <a:gd name="connsiteY4" fmla="*/ 1121874 h 1156674"/>
              <a:gd name="connsiteX5" fmla="*/ 242075 w 277647"/>
              <a:gd name="connsiteY5" fmla="*/ 1110191 h 1156674"/>
              <a:gd name="connsiteX6" fmla="*/ 234696 w 277647"/>
              <a:gd name="connsiteY6" fmla="*/ 1098508 h 1156674"/>
              <a:gd name="connsiteX7" fmla="*/ 226733 w 277647"/>
              <a:gd name="connsiteY7" fmla="*/ 1086824 h 1156674"/>
              <a:gd name="connsiteX8" fmla="*/ 218199 w 277647"/>
              <a:gd name="connsiteY8" fmla="*/ 1075141 h 1156674"/>
              <a:gd name="connsiteX9" fmla="*/ 209067 w 277647"/>
              <a:gd name="connsiteY9" fmla="*/ 1063457 h 1156674"/>
              <a:gd name="connsiteX10" fmla="*/ 199250 w 277647"/>
              <a:gd name="connsiteY10" fmla="*/ 1051773 h 1156674"/>
              <a:gd name="connsiteX11" fmla="*/ 188506 w 277647"/>
              <a:gd name="connsiteY11" fmla="*/ 1040089 h 1156674"/>
              <a:gd name="connsiteX12" fmla="*/ 176606 w 277647"/>
              <a:gd name="connsiteY12" fmla="*/ 1028406 h 1156674"/>
              <a:gd name="connsiteX13" fmla="*/ 163297 w 277647"/>
              <a:gd name="connsiteY13" fmla="*/ 1016722 h 1156674"/>
              <a:gd name="connsiteX14" fmla="*/ 148412 w 277647"/>
              <a:gd name="connsiteY14" fmla="*/ 1005038 h 1156674"/>
              <a:gd name="connsiteX15" fmla="*/ 131991 w 277647"/>
              <a:gd name="connsiteY15" fmla="*/ 993355 h 1156674"/>
              <a:gd name="connsiteX16" fmla="*/ 114325 w 277647"/>
              <a:gd name="connsiteY16" fmla="*/ 981671 h 1156674"/>
              <a:gd name="connsiteX17" fmla="*/ 95948 w 277647"/>
              <a:gd name="connsiteY17" fmla="*/ 969987 h 1156674"/>
              <a:gd name="connsiteX18" fmla="*/ 77635 w 277647"/>
              <a:gd name="connsiteY18" fmla="*/ 958303 h 1156674"/>
              <a:gd name="connsiteX19" fmla="*/ 60249 w 277647"/>
              <a:gd name="connsiteY19" fmla="*/ 946621 h 1156674"/>
              <a:gd name="connsiteX20" fmla="*/ 44640 w 277647"/>
              <a:gd name="connsiteY20" fmla="*/ 934937 h 1156674"/>
              <a:gd name="connsiteX21" fmla="*/ 31433 w 277647"/>
              <a:gd name="connsiteY21" fmla="*/ 923250 h 1156674"/>
              <a:gd name="connsiteX22" fmla="*/ 20904 w 277647"/>
              <a:gd name="connsiteY22" fmla="*/ 911566 h 1156674"/>
              <a:gd name="connsiteX23" fmla="*/ 12967 w 277647"/>
              <a:gd name="connsiteY23" fmla="*/ 899882 h 1156674"/>
              <a:gd name="connsiteX24" fmla="*/ 7277 w 277647"/>
              <a:gd name="connsiteY24" fmla="*/ 888198 h 1156674"/>
              <a:gd name="connsiteX25" fmla="*/ 3404 w 277647"/>
              <a:gd name="connsiteY25" fmla="*/ 876514 h 1156674"/>
              <a:gd name="connsiteX26" fmla="*/ 1003 w 277647"/>
              <a:gd name="connsiteY26" fmla="*/ 864830 h 1156674"/>
              <a:gd name="connsiteX27" fmla="*/ 0 w 277647"/>
              <a:gd name="connsiteY27" fmla="*/ 853146 h 1156674"/>
              <a:gd name="connsiteX28" fmla="*/ 495 w 277647"/>
              <a:gd name="connsiteY28" fmla="*/ 841462 h 1156674"/>
              <a:gd name="connsiteX29" fmla="*/ 2743 w 277647"/>
              <a:gd name="connsiteY29" fmla="*/ 829778 h 1156674"/>
              <a:gd name="connsiteX30" fmla="*/ 6921 w 277647"/>
              <a:gd name="connsiteY30" fmla="*/ 818094 h 1156674"/>
              <a:gd name="connsiteX31" fmla="*/ 13030 w 277647"/>
              <a:gd name="connsiteY31" fmla="*/ 806423 h 1156674"/>
              <a:gd name="connsiteX32" fmla="*/ 20853 w 277647"/>
              <a:gd name="connsiteY32" fmla="*/ 794739 h 1156674"/>
              <a:gd name="connsiteX33" fmla="*/ 29934 w 277647"/>
              <a:gd name="connsiteY33" fmla="*/ 783055 h 1156674"/>
              <a:gd name="connsiteX34" fmla="*/ 39738 w 277647"/>
              <a:gd name="connsiteY34" fmla="*/ 771371 h 1156674"/>
              <a:gd name="connsiteX35" fmla="*/ 49720 w 277647"/>
              <a:gd name="connsiteY35" fmla="*/ 759687 h 1156674"/>
              <a:gd name="connsiteX36" fmla="*/ 59411 w 277647"/>
              <a:gd name="connsiteY36" fmla="*/ 748003 h 1156674"/>
              <a:gd name="connsiteX37" fmla="*/ 68504 w 277647"/>
              <a:gd name="connsiteY37" fmla="*/ 736319 h 1156674"/>
              <a:gd name="connsiteX38" fmla="*/ 76784 w 277647"/>
              <a:gd name="connsiteY38" fmla="*/ 724635 h 1156674"/>
              <a:gd name="connsiteX39" fmla="*/ 84201 w 277647"/>
              <a:gd name="connsiteY39" fmla="*/ 712951 h 1156674"/>
              <a:gd name="connsiteX40" fmla="*/ 90792 w 277647"/>
              <a:gd name="connsiteY40" fmla="*/ 701267 h 1156674"/>
              <a:gd name="connsiteX41" fmla="*/ 96685 w 277647"/>
              <a:gd name="connsiteY41" fmla="*/ 689583 h 1156674"/>
              <a:gd name="connsiteX42" fmla="*/ 102083 w 277647"/>
              <a:gd name="connsiteY42" fmla="*/ 677899 h 1156674"/>
              <a:gd name="connsiteX43" fmla="*/ 107277 w 277647"/>
              <a:gd name="connsiteY43" fmla="*/ 666215 h 1156674"/>
              <a:gd name="connsiteX44" fmla="*/ 112560 w 277647"/>
              <a:gd name="connsiteY44" fmla="*/ 654531 h 1156674"/>
              <a:gd name="connsiteX45" fmla="*/ 118262 w 277647"/>
              <a:gd name="connsiteY45" fmla="*/ 642847 h 1156674"/>
              <a:gd name="connsiteX46" fmla="*/ 124689 w 277647"/>
              <a:gd name="connsiteY46" fmla="*/ 631163 h 1156674"/>
              <a:gd name="connsiteX47" fmla="*/ 132055 w 277647"/>
              <a:gd name="connsiteY47" fmla="*/ 619479 h 1156674"/>
              <a:gd name="connsiteX48" fmla="*/ 140462 w 277647"/>
              <a:gd name="connsiteY48" fmla="*/ 607795 h 1156674"/>
              <a:gd name="connsiteX49" fmla="*/ 149885 w 277647"/>
              <a:gd name="connsiteY49" fmla="*/ 596111 h 1156674"/>
              <a:gd name="connsiteX50" fmla="*/ 160172 w 277647"/>
              <a:gd name="connsiteY50" fmla="*/ 584427 h 1156674"/>
              <a:gd name="connsiteX51" fmla="*/ 171044 w 277647"/>
              <a:gd name="connsiteY51" fmla="*/ 572743 h 1156674"/>
              <a:gd name="connsiteX52" fmla="*/ 182143 w 277647"/>
              <a:gd name="connsiteY52" fmla="*/ 561059 h 1156674"/>
              <a:gd name="connsiteX53" fmla="*/ 193129 w 277647"/>
              <a:gd name="connsiteY53" fmla="*/ 549375 h 1156674"/>
              <a:gd name="connsiteX54" fmla="*/ 203721 w 277647"/>
              <a:gd name="connsiteY54" fmla="*/ 537691 h 1156674"/>
              <a:gd name="connsiteX55" fmla="*/ 213703 w 277647"/>
              <a:gd name="connsiteY55" fmla="*/ 526007 h 1156674"/>
              <a:gd name="connsiteX56" fmla="*/ 222936 w 277647"/>
              <a:gd name="connsiteY56" fmla="*/ 514323 h 1156674"/>
              <a:gd name="connsiteX57" fmla="*/ 231381 w 277647"/>
              <a:gd name="connsiteY57" fmla="*/ 502639 h 1156674"/>
              <a:gd name="connsiteX58" fmla="*/ 238989 w 277647"/>
              <a:gd name="connsiteY58" fmla="*/ 490955 h 1156674"/>
              <a:gd name="connsiteX59" fmla="*/ 245732 w 277647"/>
              <a:gd name="connsiteY59" fmla="*/ 479271 h 1156674"/>
              <a:gd name="connsiteX60" fmla="*/ 251536 w 277647"/>
              <a:gd name="connsiteY60" fmla="*/ 467587 h 1156674"/>
              <a:gd name="connsiteX61" fmla="*/ 256362 w 277647"/>
              <a:gd name="connsiteY61" fmla="*/ 455903 h 1156674"/>
              <a:gd name="connsiteX62" fmla="*/ 260185 w 277647"/>
              <a:gd name="connsiteY62" fmla="*/ 444219 h 1156674"/>
              <a:gd name="connsiteX63" fmla="*/ 263068 w 277647"/>
              <a:gd name="connsiteY63" fmla="*/ 432535 h 1156674"/>
              <a:gd name="connsiteX64" fmla="*/ 265113 w 277647"/>
              <a:gd name="connsiteY64" fmla="*/ 420851 h 1156674"/>
              <a:gd name="connsiteX65" fmla="*/ 266510 w 277647"/>
              <a:gd name="connsiteY65" fmla="*/ 409167 h 1156674"/>
              <a:gd name="connsiteX66" fmla="*/ 267449 w 277647"/>
              <a:gd name="connsiteY66" fmla="*/ 397495 h 1156674"/>
              <a:gd name="connsiteX67" fmla="*/ 268135 w 277647"/>
              <a:gd name="connsiteY67" fmla="*/ 385811 h 1156674"/>
              <a:gd name="connsiteX68" fmla="*/ 268719 w 277647"/>
              <a:gd name="connsiteY68" fmla="*/ 374127 h 1156674"/>
              <a:gd name="connsiteX69" fmla="*/ 269278 w 277647"/>
              <a:gd name="connsiteY69" fmla="*/ 362443 h 1156674"/>
              <a:gd name="connsiteX70" fmla="*/ 269837 w 277647"/>
              <a:gd name="connsiteY70" fmla="*/ 350759 h 1156674"/>
              <a:gd name="connsiteX71" fmla="*/ 270383 w 277647"/>
              <a:gd name="connsiteY71" fmla="*/ 339075 h 1156674"/>
              <a:gd name="connsiteX72" fmla="*/ 270891 w 277647"/>
              <a:gd name="connsiteY72" fmla="*/ 327391 h 1156674"/>
              <a:gd name="connsiteX73" fmla="*/ 271310 w 277647"/>
              <a:gd name="connsiteY73" fmla="*/ 315707 h 1156674"/>
              <a:gd name="connsiteX74" fmla="*/ 271640 w 277647"/>
              <a:gd name="connsiteY74" fmla="*/ 304023 h 1156674"/>
              <a:gd name="connsiteX75" fmla="*/ 271869 w 277647"/>
              <a:gd name="connsiteY75" fmla="*/ 292339 h 1156674"/>
              <a:gd name="connsiteX76" fmla="*/ 271996 w 277647"/>
              <a:gd name="connsiteY76" fmla="*/ 280655 h 1156674"/>
              <a:gd name="connsiteX77" fmla="*/ 272021 w 277647"/>
              <a:gd name="connsiteY77" fmla="*/ 268971 h 1156674"/>
              <a:gd name="connsiteX78" fmla="*/ 271958 w 277647"/>
              <a:gd name="connsiteY78" fmla="*/ 257287 h 1156674"/>
              <a:gd name="connsiteX79" fmla="*/ 271856 w 277647"/>
              <a:gd name="connsiteY79" fmla="*/ 245603 h 1156674"/>
              <a:gd name="connsiteX80" fmla="*/ 271755 w 277647"/>
              <a:gd name="connsiteY80" fmla="*/ 233919 h 1156674"/>
              <a:gd name="connsiteX81" fmla="*/ 271717 w 277647"/>
              <a:gd name="connsiteY81" fmla="*/ 222235 h 1156674"/>
              <a:gd name="connsiteX82" fmla="*/ 271805 w 277647"/>
              <a:gd name="connsiteY82" fmla="*/ 210551 h 1156674"/>
              <a:gd name="connsiteX83" fmla="*/ 272072 w 277647"/>
              <a:gd name="connsiteY83" fmla="*/ 198867 h 1156674"/>
              <a:gd name="connsiteX84" fmla="*/ 272529 w 277647"/>
              <a:gd name="connsiteY84" fmla="*/ 187183 h 1156674"/>
              <a:gd name="connsiteX85" fmla="*/ 273164 w 277647"/>
              <a:gd name="connsiteY85" fmla="*/ 175499 h 1156674"/>
              <a:gd name="connsiteX86" fmla="*/ 273914 w 277647"/>
              <a:gd name="connsiteY86" fmla="*/ 163815 h 1156674"/>
              <a:gd name="connsiteX87" fmla="*/ 274688 w 277647"/>
              <a:gd name="connsiteY87" fmla="*/ 152131 h 1156674"/>
              <a:gd name="connsiteX88" fmla="*/ 275438 w 277647"/>
              <a:gd name="connsiteY88" fmla="*/ 140447 h 1156674"/>
              <a:gd name="connsiteX89" fmla="*/ 276073 w 277647"/>
              <a:gd name="connsiteY89" fmla="*/ 128763 h 1156674"/>
              <a:gd name="connsiteX90" fmla="*/ 276581 w 277647"/>
              <a:gd name="connsiteY90" fmla="*/ 117079 h 1156674"/>
              <a:gd name="connsiteX91" fmla="*/ 276923 w 277647"/>
              <a:gd name="connsiteY91" fmla="*/ 105395 h 1156674"/>
              <a:gd name="connsiteX92" fmla="*/ 277127 w 277647"/>
              <a:gd name="connsiteY92" fmla="*/ 93711 h 1156674"/>
              <a:gd name="connsiteX93" fmla="*/ 277190 w 277647"/>
              <a:gd name="connsiteY93" fmla="*/ 82027 h 1156674"/>
              <a:gd name="connsiteX94" fmla="*/ 277127 w 277647"/>
              <a:gd name="connsiteY94" fmla="*/ 70343 h 1156674"/>
              <a:gd name="connsiteX95" fmla="*/ 276974 w 277647"/>
              <a:gd name="connsiteY95" fmla="*/ 58659 h 1156674"/>
              <a:gd name="connsiteX96" fmla="*/ 276771 w 277647"/>
              <a:gd name="connsiteY96" fmla="*/ 46975 h 1156674"/>
              <a:gd name="connsiteX97" fmla="*/ 276542 w 277647"/>
              <a:gd name="connsiteY97" fmla="*/ 35291 h 1156674"/>
              <a:gd name="connsiteX98" fmla="*/ 276327 w 277647"/>
              <a:gd name="connsiteY98" fmla="*/ 23607 h 1156674"/>
              <a:gd name="connsiteX99" fmla="*/ 276187 w 277647"/>
              <a:gd name="connsiteY99" fmla="*/ 11923 h 1156674"/>
              <a:gd name="connsiteX100" fmla="*/ 276136 w 277647"/>
              <a:gd name="connsiteY100" fmla="*/ 252 h 1156674"/>
              <a:gd name="connsiteX101" fmla="*/ 277647 w 277647"/>
              <a:gd name="connsiteY101" fmla="*/ 252 h 1156674"/>
              <a:gd name="connsiteX102" fmla="*/ 277647 w 277647"/>
              <a:gd name="connsiteY102" fmla="*/ 252 h 1156674"/>
              <a:gd name="connsiteX103" fmla="*/ 277647 w 277647"/>
              <a:gd name="connsiteY103" fmla="*/ 11923 h 1156674"/>
              <a:gd name="connsiteX104" fmla="*/ 277647 w 277647"/>
              <a:gd name="connsiteY104" fmla="*/ 23607 h 1156674"/>
              <a:gd name="connsiteX105" fmla="*/ 277647 w 277647"/>
              <a:gd name="connsiteY105" fmla="*/ 35291 h 1156674"/>
              <a:gd name="connsiteX106" fmla="*/ 277647 w 277647"/>
              <a:gd name="connsiteY106" fmla="*/ 46975 h 1156674"/>
              <a:gd name="connsiteX107" fmla="*/ 277647 w 277647"/>
              <a:gd name="connsiteY107" fmla="*/ 58659 h 1156674"/>
              <a:gd name="connsiteX108" fmla="*/ 277647 w 277647"/>
              <a:gd name="connsiteY108" fmla="*/ 70343 h 1156674"/>
              <a:gd name="connsiteX109" fmla="*/ 277647 w 277647"/>
              <a:gd name="connsiteY109" fmla="*/ 82027 h 1156674"/>
              <a:gd name="connsiteX110" fmla="*/ 277647 w 277647"/>
              <a:gd name="connsiteY110" fmla="*/ 93711 h 1156674"/>
              <a:gd name="connsiteX111" fmla="*/ 277647 w 277647"/>
              <a:gd name="connsiteY111" fmla="*/ 105395 h 1156674"/>
              <a:gd name="connsiteX112" fmla="*/ 277647 w 277647"/>
              <a:gd name="connsiteY112" fmla="*/ 117079 h 1156674"/>
              <a:gd name="connsiteX113" fmla="*/ 277647 w 277647"/>
              <a:gd name="connsiteY113" fmla="*/ 128763 h 1156674"/>
              <a:gd name="connsiteX114" fmla="*/ 277647 w 277647"/>
              <a:gd name="connsiteY114" fmla="*/ 140447 h 1156674"/>
              <a:gd name="connsiteX115" fmla="*/ 277647 w 277647"/>
              <a:gd name="connsiteY115" fmla="*/ 152131 h 1156674"/>
              <a:gd name="connsiteX116" fmla="*/ 277647 w 277647"/>
              <a:gd name="connsiteY116" fmla="*/ 163815 h 1156674"/>
              <a:gd name="connsiteX117" fmla="*/ 277647 w 277647"/>
              <a:gd name="connsiteY117" fmla="*/ 175499 h 1156674"/>
              <a:gd name="connsiteX118" fmla="*/ 277647 w 277647"/>
              <a:gd name="connsiteY118" fmla="*/ 187183 h 1156674"/>
              <a:gd name="connsiteX119" fmla="*/ 277647 w 277647"/>
              <a:gd name="connsiteY119" fmla="*/ 198867 h 1156674"/>
              <a:gd name="connsiteX120" fmla="*/ 277647 w 277647"/>
              <a:gd name="connsiteY120" fmla="*/ 210551 h 1156674"/>
              <a:gd name="connsiteX121" fmla="*/ 277647 w 277647"/>
              <a:gd name="connsiteY121" fmla="*/ 222235 h 1156674"/>
              <a:gd name="connsiteX122" fmla="*/ 277647 w 277647"/>
              <a:gd name="connsiteY122" fmla="*/ 233919 h 1156674"/>
              <a:gd name="connsiteX123" fmla="*/ 277647 w 277647"/>
              <a:gd name="connsiteY123" fmla="*/ 245603 h 1156674"/>
              <a:gd name="connsiteX124" fmla="*/ 277647 w 277647"/>
              <a:gd name="connsiteY124" fmla="*/ 257287 h 1156674"/>
              <a:gd name="connsiteX125" fmla="*/ 277647 w 277647"/>
              <a:gd name="connsiteY125" fmla="*/ 268971 h 1156674"/>
              <a:gd name="connsiteX126" fmla="*/ 277647 w 277647"/>
              <a:gd name="connsiteY126" fmla="*/ 280655 h 1156674"/>
              <a:gd name="connsiteX127" fmla="*/ 277647 w 277647"/>
              <a:gd name="connsiteY127" fmla="*/ 292339 h 1156674"/>
              <a:gd name="connsiteX128" fmla="*/ 277647 w 277647"/>
              <a:gd name="connsiteY128" fmla="*/ 304023 h 1156674"/>
              <a:gd name="connsiteX129" fmla="*/ 277647 w 277647"/>
              <a:gd name="connsiteY129" fmla="*/ 315707 h 1156674"/>
              <a:gd name="connsiteX130" fmla="*/ 277647 w 277647"/>
              <a:gd name="connsiteY130" fmla="*/ 327391 h 1156674"/>
              <a:gd name="connsiteX131" fmla="*/ 277647 w 277647"/>
              <a:gd name="connsiteY131" fmla="*/ 339075 h 1156674"/>
              <a:gd name="connsiteX132" fmla="*/ 277647 w 277647"/>
              <a:gd name="connsiteY132" fmla="*/ 350759 h 1156674"/>
              <a:gd name="connsiteX133" fmla="*/ 277647 w 277647"/>
              <a:gd name="connsiteY133" fmla="*/ 362443 h 1156674"/>
              <a:gd name="connsiteX134" fmla="*/ 277647 w 277647"/>
              <a:gd name="connsiteY134" fmla="*/ 374127 h 1156674"/>
              <a:gd name="connsiteX135" fmla="*/ 277647 w 277647"/>
              <a:gd name="connsiteY135" fmla="*/ 385811 h 1156674"/>
              <a:gd name="connsiteX136" fmla="*/ 277647 w 277647"/>
              <a:gd name="connsiteY136" fmla="*/ 397495 h 1156674"/>
              <a:gd name="connsiteX137" fmla="*/ 277647 w 277647"/>
              <a:gd name="connsiteY137" fmla="*/ 409167 h 1156674"/>
              <a:gd name="connsiteX138" fmla="*/ 277647 w 277647"/>
              <a:gd name="connsiteY138" fmla="*/ 420851 h 1156674"/>
              <a:gd name="connsiteX139" fmla="*/ 277647 w 277647"/>
              <a:gd name="connsiteY139" fmla="*/ 432535 h 1156674"/>
              <a:gd name="connsiteX140" fmla="*/ 277647 w 277647"/>
              <a:gd name="connsiteY140" fmla="*/ 444219 h 1156674"/>
              <a:gd name="connsiteX141" fmla="*/ 277647 w 277647"/>
              <a:gd name="connsiteY141" fmla="*/ 455903 h 1156674"/>
              <a:gd name="connsiteX142" fmla="*/ 277647 w 277647"/>
              <a:gd name="connsiteY142" fmla="*/ 467587 h 1156674"/>
              <a:gd name="connsiteX143" fmla="*/ 277647 w 277647"/>
              <a:gd name="connsiteY143" fmla="*/ 479271 h 1156674"/>
              <a:gd name="connsiteX144" fmla="*/ 277647 w 277647"/>
              <a:gd name="connsiteY144" fmla="*/ 490955 h 1156674"/>
              <a:gd name="connsiteX145" fmla="*/ 277647 w 277647"/>
              <a:gd name="connsiteY145" fmla="*/ 502639 h 1156674"/>
              <a:gd name="connsiteX146" fmla="*/ 277647 w 277647"/>
              <a:gd name="connsiteY146" fmla="*/ 514323 h 1156674"/>
              <a:gd name="connsiteX147" fmla="*/ 277647 w 277647"/>
              <a:gd name="connsiteY147" fmla="*/ 526007 h 1156674"/>
              <a:gd name="connsiteX148" fmla="*/ 277647 w 277647"/>
              <a:gd name="connsiteY148" fmla="*/ 537691 h 1156674"/>
              <a:gd name="connsiteX149" fmla="*/ 277647 w 277647"/>
              <a:gd name="connsiteY149" fmla="*/ 549375 h 1156674"/>
              <a:gd name="connsiteX150" fmla="*/ 277647 w 277647"/>
              <a:gd name="connsiteY150" fmla="*/ 561059 h 1156674"/>
              <a:gd name="connsiteX151" fmla="*/ 277647 w 277647"/>
              <a:gd name="connsiteY151" fmla="*/ 572743 h 1156674"/>
              <a:gd name="connsiteX152" fmla="*/ 277647 w 277647"/>
              <a:gd name="connsiteY152" fmla="*/ 584427 h 1156674"/>
              <a:gd name="connsiteX153" fmla="*/ 277647 w 277647"/>
              <a:gd name="connsiteY153" fmla="*/ 596111 h 1156674"/>
              <a:gd name="connsiteX154" fmla="*/ 277647 w 277647"/>
              <a:gd name="connsiteY154" fmla="*/ 607795 h 1156674"/>
              <a:gd name="connsiteX155" fmla="*/ 277647 w 277647"/>
              <a:gd name="connsiteY155" fmla="*/ 619479 h 1156674"/>
              <a:gd name="connsiteX156" fmla="*/ 277647 w 277647"/>
              <a:gd name="connsiteY156" fmla="*/ 631163 h 1156674"/>
              <a:gd name="connsiteX157" fmla="*/ 277647 w 277647"/>
              <a:gd name="connsiteY157" fmla="*/ 642847 h 1156674"/>
              <a:gd name="connsiteX158" fmla="*/ 277647 w 277647"/>
              <a:gd name="connsiteY158" fmla="*/ 654531 h 1156674"/>
              <a:gd name="connsiteX159" fmla="*/ 277647 w 277647"/>
              <a:gd name="connsiteY159" fmla="*/ 666215 h 1156674"/>
              <a:gd name="connsiteX160" fmla="*/ 277647 w 277647"/>
              <a:gd name="connsiteY160" fmla="*/ 677899 h 1156674"/>
              <a:gd name="connsiteX161" fmla="*/ 277647 w 277647"/>
              <a:gd name="connsiteY161" fmla="*/ 689583 h 1156674"/>
              <a:gd name="connsiteX162" fmla="*/ 277647 w 277647"/>
              <a:gd name="connsiteY162" fmla="*/ 701267 h 1156674"/>
              <a:gd name="connsiteX163" fmla="*/ 277647 w 277647"/>
              <a:gd name="connsiteY163" fmla="*/ 712951 h 1156674"/>
              <a:gd name="connsiteX164" fmla="*/ 277647 w 277647"/>
              <a:gd name="connsiteY164" fmla="*/ 724635 h 1156674"/>
              <a:gd name="connsiteX165" fmla="*/ 277647 w 277647"/>
              <a:gd name="connsiteY165" fmla="*/ 736319 h 1156674"/>
              <a:gd name="connsiteX166" fmla="*/ 277647 w 277647"/>
              <a:gd name="connsiteY166" fmla="*/ 748003 h 1156674"/>
              <a:gd name="connsiteX167" fmla="*/ 277647 w 277647"/>
              <a:gd name="connsiteY167" fmla="*/ 759687 h 1156674"/>
              <a:gd name="connsiteX168" fmla="*/ 277647 w 277647"/>
              <a:gd name="connsiteY168" fmla="*/ 771371 h 1156674"/>
              <a:gd name="connsiteX169" fmla="*/ 277647 w 277647"/>
              <a:gd name="connsiteY169" fmla="*/ 783055 h 1156674"/>
              <a:gd name="connsiteX170" fmla="*/ 277647 w 277647"/>
              <a:gd name="connsiteY170" fmla="*/ 794739 h 1156674"/>
              <a:gd name="connsiteX171" fmla="*/ 277647 w 277647"/>
              <a:gd name="connsiteY171" fmla="*/ 806423 h 1156674"/>
              <a:gd name="connsiteX172" fmla="*/ 277647 w 277647"/>
              <a:gd name="connsiteY172" fmla="*/ 818094 h 1156674"/>
              <a:gd name="connsiteX173" fmla="*/ 277647 w 277647"/>
              <a:gd name="connsiteY173" fmla="*/ 829778 h 1156674"/>
              <a:gd name="connsiteX174" fmla="*/ 277647 w 277647"/>
              <a:gd name="connsiteY174" fmla="*/ 841462 h 1156674"/>
              <a:gd name="connsiteX175" fmla="*/ 277647 w 277647"/>
              <a:gd name="connsiteY175" fmla="*/ 853146 h 1156674"/>
              <a:gd name="connsiteX176" fmla="*/ 277647 w 277647"/>
              <a:gd name="connsiteY176" fmla="*/ 864830 h 1156674"/>
              <a:gd name="connsiteX177" fmla="*/ 277647 w 277647"/>
              <a:gd name="connsiteY177" fmla="*/ 876514 h 1156674"/>
              <a:gd name="connsiteX178" fmla="*/ 277647 w 277647"/>
              <a:gd name="connsiteY178" fmla="*/ 888198 h 1156674"/>
              <a:gd name="connsiteX179" fmla="*/ 277647 w 277647"/>
              <a:gd name="connsiteY179" fmla="*/ 899882 h 1156674"/>
              <a:gd name="connsiteX180" fmla="*/ 277647 w 277647"/>
              <a:gd name="connsiteY180" fmla="*/ 911566 h 1156674"/>
              <a:gd name="connsiteX181" fmla="*/ 277647 w 277647"/>
              <a:gd name="connsiteY181" fmla="*/ 923250 h 1156674"/>
              <a:gd name="connsiteX182" fmla="*/ 277647 w 277647"/>
              <a:gd name="connsiteY182" fmla="*/ 934937 h 1156674"/>
              <a:gd name="connsiteX183" fmla="*/ 277647 w 277647"/>
              <a:gd name="connsiteY183" fmla="*/ 946621 h 1156674"/>
              <a:gd name="connsiteX184" fmla="*/ 277647 w 277647"/>
              <a:gd name="connsiteY184" fmla="*/ 958303 h 1156674"/>
              <a:gd name="connsiteX185" fmla="*/ 277647 w 277647"/>
              <a:gd name="connsiteY185" fmla="*/ 969987 h 1156674"/>
              <a:gd name="connsiteX186" fmla="*/ 277647 w 277647"/>
              <a:gd name="connsiteY186" fmla="*/ 981671 h 1156674"/>
              <a:gd name="connsiteX187" fmla="*/ 277647 w 277647"/>
              <a:gd name="connsiteY187" fmla="*/ 993355 h 1156674"/>
              <a:gd name="connsiteX188" fmla="*/ 277647 w 277647"/>
              <a:gd name="connsiteY188" fmla="*/ 1005038 h 1156674"/>
              <a:gd name="connsiteX189" fmla="*/ 277647 w 277647"/>
              <a:gd name="connsiteY189" fmla="*/ 1016722 h 1156674"/>
              <a:gd name="connsiteX190" fmla="*/ 277647 w 277647"/>
              <a:gd name="connsiteY190" fmla="*/ 1028406 h 1156674"/>
              <a:gd name="connsiteX191" fmla="*/ 277647 w 277647"/>
              <a:gd name="connsiteY191" fmla="*/ 1040089 h 1156674"/>
              <a:gd name="connsiteX192" fmla="*/ 277647 w 277647"/>
              <a:gd name="connsiteY192" fmla="*/ 1051773 h 1156674"/>
              <a:gd name="connsiteX193" fmla="*/ 277647 w 277647"/>
              <a:gd name="connsiteY193" fmla="*/ 1063457 h 1156674"/>
              <a:gd name="connsiteX194" fmla="*/ 277647 w 277647"/>
              <a:gd name="connsiteY194" fmla="*/ 1075141 h 1156674"/>
              <a:gd name="connsiteX195" fmla="*/ 277647 w 277647"/>
              <a:gd name="connsiteY195" fmla="*/ 1086824 h 1156674"/>
              <a:gd name="connsiteX196" fmla="*/ 277647 w 277647"/>
              <a:gd name="connsiteY196" fmla="*/ 1098508 h 1156674"/>
              <a:gd name="connsiteX197" fmla="*/ 277647 w 277647"/>
              <a:gd name="connsiteY197" fmla="*/ 1110191 h 1156674"/>
              <a:gd name="connsiteX198" fmla="*/ 277647 w 277647"/>
              <a:gd name="connsiteY198" fmla="*/ 1121874 h 1156674"/>
              <a:gd name="connsiteX199" fmla="*/ 277647 w 277647"/>
              <a:gd name="connsiteY199" fmla="*/ 1133558 h 1156674"/>
              <a:gd name="connsiteX200" fmla="*/ 277647 w 277647"/>
              <a:gd name="connsiteY200" fmla="*/ 1145242 h 1156674"/>
              <a:gd name="connsiteX201" fmla="*/ 277647 w 277647"/>
              <a:gd name="connsiteY201" fmla="*/ 1156926 h 11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77647" h="1156674">
                <a:moveTo>
                  <a:pt x="277647" y="1156926"/>
                </a:moveTo>
                <a:lnTo>
                  <a:pt x="264477" y="1156926"/>
                </a:lnTo>
                <a:lnTo>
                  <a:pt x="260020" y="1145242"/>
                </a:lnTo>
                <a:lnTo>
                  <a:pt x="254787" y="1133558"/>
                </a:lnTo>
                <a:lnTo>
                  <a:pt x="248780" y="1121874"/>
                </a:lnTo>
                <a:lnTo>
                  <a:pt x="242075" y="1110191"/>
                </a:lnTo>
                <a:lnTo>
                  <a:pt x="234696" y="1098508"/>
                </a:lnTo>
                <a:lnTo>
                  <a:pt x="226733" y="1086824"/>
                </a:lnTo>
                <a:lnTo>
                  <a:pt x="218199" y="1075141"/>
                </a:lnTo>
                <a:lnTo>
                  <a:pt x="209067" y="1063457"/>
                </a:lnTo>
                <a:lnTo>
                  <a:pt x="199250" y="1051773"/>
                </a:lnTo>
                <a:lnTo>
                  <a:pt x="188506" y="1040089"/>
                </a:lnTo>
                <a:lnTo>
                  <a:pt x="176606" y="1028406"/>
                </a:lnTo>
                <a:lnTo>
                  <a:pt x="163297" y="1016722"/>
                </a:lnTo>
                <a:lnTo>
                  <a:pt x="148412" y="1005038"/>
                </a:lnTo>
                <a:lnTo>
                  <a:pt x="131991" y="993355"/>
                </a:lnTo>
                <a:lnTo>
                  <a:pt x="114325" y="981671"/>
                </a:lnTo>
                <a:lnTo>
                  <a:pt x="95948" y="969987"/>
                </a:lnTo>
                <a:lnTo>
                  <a:pt x="77635" y="958303"/>
                </a:lnTo>
                <a:lnTo>
                  <a:pt x="60249" y="946621"/>
                </a:lnTo>
                <a:lnTo>
                  <a:pt x="44640" y="934937"/>
                </a:lnTo>
                <a:lnTo>
                  <a:pt x="31433" y="923250"/>
                </a:lnTo>
                <a:lnTo>
                  <a:pt x="20904" y="911566"/>
                </a:lnTo>
                <a:lnTo>
                  <a:pt x="12967" y="899882"/>
                </a:lnTo>
                <a:lnTo>
                  <a:pt x="7277" y="888198"/>
                </a:lnTo>
                <a:lnTo>
                  <a:pt x="3404" y="876514"/>
                </a:lnTo>
                <a:lnTo>
                  <a:pt x="1003" y="864830"/>
                </a:lnTo>
                <a:lnTo>
                  <a:pt x="0" y="853146"/>
                </a:lnTo>
                <a:lnTo>
                  <a:pt x="495" y="841462"/>
                </a:lnTo>
                <a:lnTo>
                  <a:pt x="2743" y="829778"/>
                </a:lnTo>
                <a:lnTo>
                  <a:pt x="6921" y="818094"/>
                </a:lnTo>
                <a:lnTo>
                  <a:pt x="13030" y="806423"/>
                </a:lnTo>
                <a:lnTo>
                  <a:pt x="20853" y="794739"/>
                </a:lnTo>
                <a:lnTo>
                  <a:pt x="29934" y="783055"/>
                </a:lnTo>
                <a:lnTo>
                  <a:pt x="39738" y="771371"/>
                </a:lnTo>
                <a:lnTo>
                  <a:pt x="49720" y="759687"/>
                </a:lnTo>
                <a:lnTo>
                  <a:pt x="59411" y="748003"/>
                </a:lnTo>
                <a:lnTo>
                  <a:pt x="68504" y="736319"/>
                </a:lnTo>
                <a:lnTo>
                  <a:pt x="76784" y="724635"/>
                </a:lnTo>
                <a:lnTo>
                  <a:pt x="84201" y="712951"/>
                </a:lnTo>
                <a:lnTo>
                  <a:pt x="90792" y="701267"/>
                </a:lnTo>
                <a:lnTo>
                  <a:pt x="96685" y="689583"/>
                </a:lnTo>
                <a:lnTo>
                  <a:pt x="102083" y="677899"/>
                </a:lnTo>
                <a:lnTo>
                  <a:pt x="107277" y="666215"/>
                </a:lnTo>
                <a:lnTo>
                  <a:pt x="112560" y="654531"/>
                </a:lnTo>
                <a:lnTo>
                  <a:pt x="118262" y="642847"/>
                </a:lnTo>
                <a:lnTo>
                  <a:pt x="124689" y="631163"/>
                </a:lnTo>
                <a:lnTo>
                  <a:pt x="132055" y="619479"/>
                </a:lnTo>
                <a:lnTo>
                  <a:pt x="140462" y="607795"/>
                </a:lnTo>
                <a:lnTo>
                  <a:pt x="149885" y="596111"/>
                </a:lnTo>
                <a:lnTo>
                  <a:pt x="160172" y="584427"/>
                </a:lnTo>
                <a:lnTo>
                  <a:pt x="171044" y="572743"/>
                </a:lnTo>
                <a:lnTo>
                  <a:pt x="182143" y="561059"/>
                </a:lnTo>
                <a:lnTo>
                  <a:pt x="193129" y="549375"/>
                </a:lnTo>
                <a:lnTo>
                  <a:pt x="203721" y="537691"/>
                </a:lnTo>
                <a:lnTo>
                  <a:pt x="213703" y="526007"/>
                </a:lnTo>
                <a:lnTo>
                  <a:pt x="222936" y="514323"/>
                </a:lnTo>
                <a:lnTo>
                  <a:pt x="231381" y="502639"/>
                </a:lnTo>
                <a:lnTo>
                  <a:pt x="238989" y="490955"/>
                </a:lnTo>
                <a:lnTo>
                  <a:pt x="245732" y="479271"/>
                </a:lnTo>
                <a:lnTo>
                  <a:pt x="251536" y="467587"/>
                </a:lnTo>
                <a:lnTo>
                  <a:pt x="256362" y="455903"/>
                </a:lnTo>
                <a:lnTo>
                  <a:pt x="260185" y="444219"/>
                </a:lnTo>
                <a:lnTo>
                  <a:pt x="263068" y="432535"/>
                </a:lnTo>
                <a:lnTo>
                  <a:pt x="265113" y="420851"/>
                </a:lnTo>
                <a:lnTo>
                  <a:pt x="266510" y="409167"/>
                </a:lnTo>
                <a:lnTo>
                  <a:pt x="267449" y="397495"/>
                </a:lnTo>
                <a:lnTo>
                  <a:pt x="268135" y="385811"/>
                </a:lnTo>
                <a:lnTo>
                  <a:pt x="268719" y="374127"/>
                </a:lnTo>
                <a:lnTo>
                  <a:pt x="269278" y="362443"/>
                </a:lnTo>
                <a:lnTo>
                  <a:pt x="269837" y="350759"/>
                </a:lnTo>
                <a:lnTo>
                  <a:pt x="270383" y="339075"/>
                </a:lnTo>
                <a:lnTo>
                  <a:pt x="270891" y="327391"/>
                </a:lnTo>
                <a:lnTo>
                  <a:pt x="271310" y="315707"/>
                </a:lnTo>
                <a:lnTo>
                  <a:pt x="271640" y="304023"/>
                </a:lnTo>
                <a:lnTo>
                  <a:pt x="271869" y="292339"/>
                </a:lnTo>
                <a:lnTo>
                  <a:pt x="271996" y="280655"/>
                </a:lnTo>
                <a:lnTo>
                  <a:pt x="272021" y="268971"/>
                </a:lnTo>
                <a:lnTo>
                  <a:pt x="271958" y="257287"/>
                </a:lnTo>
                <a:lnTo>
                  <a:pt x="271856" y="245603"/>
                </a:lnTo>
                <a:lnTo>
                  <a:pt x="271755" y="233919"/>
                </a:lnTo>
                <a:lnTo>
                  <a:pt x="271717" y="222235"/>
                </a:lnTo>
                <a:lnTo>
                  <a:pt x="271805" y="210551"/>
                </a:lnTo>
                <a:lnTo>
                  <a:pt x="272072" y="198867"/>
                </a:lnTo>
                <a:lnTo>
                  <a:pt x="272529" y="187183"/>
                </a:lnTo>
                <a:lnTo>
                  <a:pt x="273164" y="175499"/>
                </a:lnTo>
                <a:lnTo>
                  <a:pt x="273914" y="163815"/>
                </a:lnTo>
                <a:lnTo>
                  <a:pt x="274688" y="152131"/>
                </a:lnTo>
                <a:lnTo>
                  <a:pt x="275438" y="140447"/>
                </a:lnTo>
                <a:lnTo>
                  <a:pt x="276073" y="128763"/>
                </a:lnTo>
                <a:lnTo>
                  <a:pt x="276581" y="117079"/>
                </a:lnTo>
                <a:lnTo>
                  <a:pt x="276923" y="105395"/>
                </a:lnTo>
                <a:lnTo>
                  <a:pt x="277127" y="93711"/>
                </a:lnTo>
                <a:lnTo>
                  <a:pt x="277190" y="82027"/>
                </a:lnTo>
                <a:lnTo>
                  <a:pt x="277127" y="70343"/>
                </a:lnTo>
                <a:lnTo>
                  <a:pt x="276974" y="58659"/>
                </a:lnTo>
                <a:lnTo>
                  <a:pt x="276771" y="46975"/>
                </a:lnTo>
                <a:lnTo>
                  <a:pt x="276542" y="35291"/>
                </a:lnTo>
                <a:lnTo>
                  <a:pt x="276327" y="23607"/>
                </a:lnTo>
                <a:lnTo>
                  <a:pt x="276187" y="11923"/>
                </a:lnTo>
                <a:lnTo>
                  <a:pt x="276136" y="252"/>
                </a:lnTo>
                <a:lnTo>
                  <a:pt x="277647" y="252"/>
                </a:lnTo>
                <a:lnTo>
                  <a:pt x="277647" y="252"/>
                </a:lnTo>
                <a:lnTo>
                  <a:pt x="277647" y="11923"/>
                </a:lnTo>
                <a:lnTo>
                  <a:pt x="277647" y="23607"/>
                </a:lnTo>
                <a:lnTo>
                  <a:pt x="277647" y="35291"/>
                </a:lnTo>
                <a:lnTo>
                  <a:pt x="277647" y="46975"/>
                </a:lnTo>
                <a:lnTo>
                  <a:pt x="277647" y="58659"/>
                </a:lnTo>
                <a:lnTo>
                  <a:pt x="277647" y="70343"/>
                </a:lnTo>
                <a:lnTo>
                  <a:pt x="277647" y="82027"/>
                </a:lnTo>
                <a:lnTo>
                  <a:pt x="277647" y="93711"/>
                </a:lnTo>
                <a:lnTo>
                  <a:pt x="277647" y="105395"/>
                </a:lnTo>
                <a:lnTo>
                  <a:pt x="277647" y="117079"/>
                </a:lnTo>
                <a:lnTo>
                  <a:pt x="277647" y="128763"/>
                </a:lnTo>
                <a:lnTo>
                  <a:pt x="277647" y="140447"/>
                </a:lnTo>
                <a:lnTo>
                  <a:pt x="277647" y="152131"/>
                </a:lnTo>
                <a:lnTo>
                  <a:pt x="277647" y="163815"/>
                </a:lnTo>
                <a:lnTo>
                  <a:pt x="277647" y="175499"/>
                </a:lnTo>
                <a:lnTo>
                  <a:pt x="277647" y="187183"/>
                </a:lnTo>
                <a:lnTo>
                  <a:pt x="277647" y="198867"/>
                </a:lnTo>
                <a:lnTo>
                  <a:pt x="277647" y="210551"/>
                </a:lnTo>
                <a:lnTo>
                  <a:pt x="277647" y="222235"/>
                </a:lnTo>
                <a:lnTo>
                  <a:pt x="277647" y="233919"/>
                </a:lnTo>
                <a:lnTo>
                  <a:pt x="277647" y="245603"/>
                </a:lnTo>
                <a:lnTo>
                  <a:pt x="277647" y="257287"/>
                </a:lnTo>
                <a:lnTo>
                  <a:pt x="277647" y="268971"/>
                </a:lnTo>
                <a:lnTo>
                  <a:pt x="277647" y="280655"/>
                </a:lnTo>
                <a:lnTo>
                  <a:pt x="277647" y="292339"/>
                </a:lnTo>
                <a:lnTo>
                  <a:pt x="277647" y="304023"/>
                </a:lnTo>
                <a:lnTo>
                  <a:pt x="277647" y="315707"/>
                </a:lnTo>
                <a:lnTo>
                  <a:pt x="277647" y="327391"/>
                </a:lnTo>
                <a:lnTo>
                  <a:pt x="277647" y="339075"/>
                </a:lnTo>
                <a:lnTo>
                  <a:pt x="277647" y="350759"/>
                </a:lnTo>
                <a:lnTo>
                  <a:pt x="277647" y="362443"/>
                </a:lnTo>
                <a:lnTo>
                  <a:pt x="277647" y="374127"/>
                </a:lnTo>
                <a:lnTo>
                  <a:pt x="277647" y="385811"/>
                </a:lnTo>
                <a:lnTo>
                  <a:pt x="277647" y="397495"/>
                </a:lnTo>
                <a:lnTo>
                  <a:pt x="277647" y="409167"/>
                </a:lnTo>
                <a:lnTo>
                  <a:pt x="277647" y="420851"/>
                </a:lnTo>
                <a:lnTo>
                  <a:pt x="277647" y="432535"/>
                </a:lnTo>
                <a:lnTo>
                  <a:pt x="277647" y="444219"/>
                </a:lnTo>
                <a:lnTo>
                  <a:pt x="277647" y="455903"/>
                </a:lnTo>
                <a:lnTo>
                  <a:pt x="277647" y="467587"/>
                </a:lnTo>
                <a:lnTo>
                  <a:pt x="277647" y="479271"/>
                </a:lnTo>
                <a:lnTo>
                  <a:pt x="277647" y="490955"/>
                </a:lnTo>
                <a:lnTo>
                  <a:pt x="277647" y="502639"/>
                </a:lnTo>
                <a:lnTo>
                  <a:pt x="277647" y="514323"/>
                </a:lnTo>
                <a:lnTo>
                  <a:pt x="277647" y="526007"/>
                </a:lnTo>
                <a:lnTo>
                  <a:pt x="277647" y="537691"/>
                </a:lnTo>
                <a:lnTo>
                  <a:pt x="277647" y="549375"/>
                </a:lnTo>
                <a:lnTo>
                  <a:pt x="277647" y="561059"/>
                </a:lnTo>
                <a:lnTo>
                  <a:pt x="277647" y="572743"/>
                </a:lnTo>
                <a:lnTo>
                  <a:pt x="277647" y="584427"/>
                </a:lnTo>
                <a:lnTo>
                  <a:pt x="277647" y="596111"/>
                </a:lnTo>
                <a:lnTo>
                  <a:pt x="277647" y="607795"/>
                </a:lnTo>
                <a:lnTo>
                  <a:pt x="277647" y="619479"/>
                </a:lnTo>
                <a:lnTo>
                  <a:pt x="277647" y="631163"/>
                </a:lnTo>
                <a:lnTo>
                  <a:pt x="277647" y="642847"/>
                </a:lnTo>
                <a:lnTo>
                  <a:pt x="277647" y="654531"/>
                </a:lnTo>
                <a:lnTo>
                  <a:pt x="277647" y="666215"/>
                </a:lnTo>
                <a:lnTo>
                  <a:pt x="277647" y="677899"/>
                </a:lnTo>
                <a:lnTo>
                  <a:pt x="277647" y="689583"/>
                </a:lnTo>
                <a:lnTo>
                  <a:pt x="277647" y="701267"/>
                </a:lnTo>
                <a:lnTo>
                  <a:pt x="277647" y="712951"/>
                </a:lnTo>
                <a:lnTo>
                  <a:pt x="277647" y="724635"/>
                </a:lnTo>
                <a:lnTo>
                  <a:pt x="277647" y="736319"/>
                </a:lnTo>
                <a:lnTo>
                  <a:pt x="277647" y="748003"/>
                </a:lnTo>
                <a:lnTo>
                  <a:pt x="277647" y="759687"/>
                </a:lnTo>
                <a:lnTo>
                  <a:pt x="277647" y="771371"/>
                </a:lnTo>
                <a:lnTo>
                  <a:pt x="277647" y="783055"/>
                </a:lnTo>
                <a:lnTo>
                  <a:pt x="277647" y="794739"/>
                </a:lnTo>
                <a:lnTo>
                  <a:pt x="277647" y="806423"/>
                </a:lnTo>
                <a:lnTo>
                  <a:pt x="277647" y="818094"/>
                </a:lnTo>
                <a:lnTo>
                  <a:pt x="277647" y="829778"/>
                </a:lnTo>
                <a:lnTo>
                  <a:pt x="277647" y="841462"/>
                </a:lnTo>
                <a:lnTo>
                  <a:pt x="277647" y="853146"/>
                </a:lnTo>
                <a:lnTo>
                  <a:pt x="277647" y="864830"/>
                </a:lnTo>
                <a:lnTo>
                  <a:pt x="277647" y="876514"/>
                </a:lnTo>
                <a:lnTo>
                  <a:pt x="277647" y="888198"/>
                </a:lnTo>
                <a:lnTo>
                  <a:pt x="277647" y="899882"/>
                </a:lnTo>
                <a:lnTo>
                  <a:pt x="277647" y="911566"/>
                </a:lnTo>
                <a:lnTo>
                  <a:pt x="277647" y="923250"/>
                </a:lnTo>
                <a:lnTo>
                  <a:pt x="277647" y="934937"/>
                </a:lnTo>
                <a:lnTo>
                  <a:pt x="277647" y="946621"/>
                </a:lnTo>
                <a:lnTo>
                  <a:pt x="277647" y="958303"/>
                </a:lnTo>
                <a:lnTo>
                  <a:pt x="277647" y="969987"/>
                </a:lnTo>
                <a:lnTo>
                  <a:pt x="277647" y="981671"/>
                </a:lnTo>
                <a:lnTo>
                  <a:pt x="277647" y="993355"/>
                </a:lnTo>
                <a:lnTo>
                  <a:pt x="277647" y="1005038"/>
                </a:lnTo>
                <a:lnTo>
                  <a:pt x="277647" y="1016722"/>
                </a:lnTo>
                <a:lnTo>
                  <a:pt x="277647" y="1028406"/>
                </a:lnTo>
                <a:lnTo>
                  <a:pt x="277647" y="1040089"/>
                </a:lnTo>
                <a:lnTo>
                  <a:pt x="277647" y="1051773"/>
                </a:lnTo>
                <a:lnTo>
                  <a:pt x="277647" y="1063457"/>
                </a:lnTo>
                <a:lnTo>
                  <a:pt x="277647" y="1075141"/>
                </a:lnTo>
                <a:lnTo>
                  <a:pt x="277647" y="1086824"/>
                </a:lnTo>
                <a:lnTo>
                  <a:pt x="277647" y="1098508"/>
                </a:lnTo>
                <a:lnTo>
                  <a:pt x="277647" y="1110191"/>
                </a:lnTo>
                <a:lnTo>
                  <a:pt x="277647" y="1121874"/>
                </a:lnTo>
                <a:lnTo>
                  <a:pt x="277647" y="1133558"/>
                </a:lnTo>
                <a:lnTo>
                  <a:pt x="277647" y="1145242"/>
                </a:lnTo>
                <a:lnTo>
                  <a:pt x="277647" y="1156926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8CF74CC-A6E6-6385-53F9-233125A83A32}"/>
              </a:ext>
            </a:extLst>
          </p:cNvPr>
          <p:cNvSpPr/>
          <p:nvPr/>
        </p:nvSpPr>
        <p:spPr>
          <a:xfrm>
            <a:off x="5637202" y="2810332"/>
            <a:ext cx="293497" cy="1072732"/>
          </a:xfrm>
          <a:custGeom>
            <a:avLst/>
            <a:gdLst>
              <a:gd name="connsiteX0" fmla="*/ 5423 w 293497"/>
              <a:gd name="connsiteY0" fmla="*/ 1072984 h 1072732"/>
              <a:gd name="connsiteX1" fmla="*/ 0 w 293497"/>
              <a:gd name="connsiteY1" fmla="*/ 1072984 h 1072732"/>
              <a:gd name="connsiteX2" fmla="*/ 0 w 293497"/>
              <a:gd name="connsiteY2" fmla="*/ 1062149 h 1072732"/>
              <a:gd name="connsiteX3" fmla="*/ 0 w 293497"/>
              <a:gd name="connsiteY3" fmla="*/ 1051313 h 1072732"/>
              <a:gd name="connsiteX4" fmla="*/ 0 w 293497"/>
              <a:gd name="connsiteY4" fmla="*/ 1040477 h 1072732"/>
              <a:gd name="connsiteX5" fmla="*/ 0 w 293497"/>
              <a:gd name="connsiteY5" fmla="*/ 1029642 h 1072732"/>
              <a:gd name="connsiteX6" fmla="*/ 0 w 293497"/>
              <a:gd name="connsiteY6" fmla="*/ 1018806 h 1072732"/>
              <a:gd name="connsiteX7" fmla="*/ 0 w 293497"/>
              <a:gd name="connsiteY7" fmla="*/ 1007970 h 1072732"/>
              <a:gd name="connsiteX8" fmla="*/ 0 w 293497"/>
              <a:gd name="connsiteY8" fmla="*/ 997135 h 1072732"/>
              <a:gd name="connsiteX9" fmla="*/ 0 w 293497"/>
              <a:gd name="connsiteY9" fmla="*/ 986299 h 1072732"/>
              <a:gd name="connsiteX10" fmla="*/ 0 w 293497"/>
              <a:gd name="connsiteY10" fmla="*/ 975464 h 1072732"/>
              <a:gd name="connsiteX11" fmla="*/ 0 w 293497"/>
              <a:gd name="connsiteY11" fmla="*/ 964628 h 1072732"/>
              <a:gd name="connsiteX12" fmla="*/ 0 w 293497"/>
              <a:gd name="connsiteY12" fmla="*/ 953792 h 1072732"/>
              <a:gd name="connsiteX13" fmla="*/ 0 w 293497"/>
              <a:gd name="connsiteY13" fmla="*/ 942957 h 1072732"/>
              <a:gd name="connsiteX14" fmla="*/ 0 w 293497"/>
              <a:gd name="connsiteY14" fmla="*/ 932121 h 1072732"/>
              <a:gd name="connsiteX15" fmla="*/ 0 w 293497"/>
              <a:gd name="connsiteY15" fmla="*/ 921285 h 1072732"/>
              <a:gd name="connsiteX16" fmla="*/ 0 w 293497"/>
              <a:gd name="connsiteY16" fmla="*/ 910450 h 1072732"/>
              <a:gd name="connsiteX17" fmla="*/ 0 w 293497"/>
              <a:gd name="connsiteY17" fmla="*/ 899614 h 1072732"/>
              <a:gd name="connsiteX18" fmla="*/ 0 w 293497"/>
              <a:gd name="connsiteY18" fmla="*/ 888782 h 1072732"/>
              <a:gd name="connsiteX19" fmla="*/ 0 w 293497"/>
              <a:gd name="connsiteY19" fmla="*/ 877949 h 1072732"/>
              <a:gd name="connsiteX20" fmla="*/ 0 w 293497"/>
              <a:gd name="connsiteY20" fmla="*/ 867103 h 1072732"/>
              <a:gd name="connsiteX21" fmla="*/ 0 w 293497"/>
              <a:gd name="connsiteY21" fmla="*/ 856270 h 1072732"/>
              <a:gd name="connsiteX22" fmla="*/ 0 w 293497"/>
              <a:gd name="connsiteY22" fmla="*/ 845437 h 1072732"/>
              <a:gd name="connsiteX23" fmla="*/ 0 w 293497"/>
              <a:gd name="connsiteY23" fmla="*/ 834604 h 1072732"/>
              <a:gd name="connsiteX24" fmla="*/ 0 w 293497"/>
              <a:gd name="connsiteY24" fmla="*/ 823771 h 1072732"/>
              <a:gd name="connsiteX25" fmla="*/ 0 w 293497"/>
              <a:gd name="connsiteY25" fmla="*/ 812925 h 1072732"/>
              <a:gd name="connsiteX26" fmla="*/ 0 w 293497"/>
              <a:gd name="connsiteY26" fmla="*/ 802092 h 1072732"/>
              <a:gd name="connsiteX27" fmla="*/ 0 w 293497"/>
              <a:gd name="connsiteY27" fmla="*/ 791259 h 1072732"/>
              <a:gd name="connsiteX28" fmla="*/ 0 w 293497"/>
              <a:gd name="connsiteY28" fmla="*/ 780426 h 1072732"/>
              <a:gd name="connsiteX29" fmla="*/ 0 w 293497"/>
              <a:gd name="connsiteY29" fmla="*/ 769593 h 1072732"/>
              <a:gd name="connsiteX30" fmla="*/ 0 w 293497"/>
              <a:gd name="connsiteY30" fmla="*/ 758747 h 1072732"/>
              <a:gd name="connsiteX31" fmla="*/ 0 w 293497"/>
              <a:gd name="connsiteY31" fmla="*/ 747914 h 1072732"/>
              <a:gd name="connsiteX32" fmla="*/ 0 w 293497"/>
              <a:gd name="connsiteY32" fmla="*/ 737081 h 1072732"/>
              <a:gd name="connsiteX33" fmla="*/ 0 w 293497"/>
              <a:gd name="connsiteY33" fmla="*/ 726248 h 1072732"/>
              <a:gd name="connsiteX34" fmla="*/ 0 w 293497"/>
              <a:gd name="connsiteY34" fmla="*/ 715414 h 1072732"/>
              <a:gd name="connsiteX35" fmla="*/ 0 w 293497"/>
              <a:gd name="connsiteY35" fmla="*/ 704569 h 1072732"/>
              <a:gd name="connsiteX36" fmla="*/ 0 w 293497"/>
              <a:gd name="connsiteY36" fmla="*/ 693736 h 1072732"/>
              <a:gd name="connsiteX37" fmla="*/ 0 w 293497"/>
              <a:gd name="connsiteY37" fmla="*/ 682903 h 1072732"/>
              <a:gd name="connsiteX38" fmla="*/ 0 w 293497"/>
              <a:gd name="connsiteY38" fmla="*/ 672069 h 1072732"/>
              <a:gd name="connsiteX39" fmla="*/ 0 w 293497"/>
              <a:gd name="connsiteY39" fmla="*/ 661236 h 1072732"/>
              <a:gd name="connsiteX40" fmla="*/ 0 w 293497"/>
              <a:gd name="connsiteY40" fmla="*/ 650390 h 1072732"/>
              <a:gd name="connsiteX41" fmla="*/ 0 w 293497"/>
              <a:gd name="connsiteY41" fmla="*/ 639557 h 1072732"/>
              <a:gd name="connsiteX42" fmla="*/ 0 w 293497"/>
              <a:gd name="connsiteY42" fmla="*/ 628724 h 1072732"/>
              <a:gd name="connsiteX43" fmla="*/ 0 w 293497"/>
              <a:gd name="connsiteY43" fmla="*/ 617891 h 1072732"/>
              <a:gd name="connsiteX44" fmla="*/ 0 w 293497"/>
              <a:gd name="connsiteY44" fmla="*/ 607058 h 1072732"/>
              <a:gd name="connsiteX45" fmla="*/ 0 w 293497"/>
              <a:gd name="connsiteY45" fmla="*/ 596212 h 1072732"/>
              <a:gd name="connsiteX46" fmla="*/ 0 w 293497"/>
              <a:gd name="connsiteY46" fmla="*/ 585379 h 1072732"/>
              <a:gd name="connsiteX47" fmla="*/ 0 w 293497"/>
              <a:gd name="connsiteY47" fmla="*/ 574546 h 1072732"/>
              <a:gd name="connsiteX48" fmla="*/ 0 w 293497"/>
              <a:gd name="connsiteY48" fmla="*/ 563713 h 1072732"/>
              <a:gd name="connsiteX49" fmla="*/ 0 w 293497"/>
              <a:gd name="connsiteY49" fmla="*/ 552880 h 1072732"/>
              <a:gd name="connsiteX50" fmla="*/ 0 w 293497"/>
              <a:gd name="connsiteY50" fmla="*/ 542034 h 1072732"/>
              <a:gd name="connsiteX51" fmla="*/ 0 w 293497"/>
              <a:gd name="connsiteY51" fmla="*/ 531201 h 1072732"/>
              <a:gd name="connsiteX52" fmla="*/ 0 w 293497"/>
              <a:gd name="connsiteY52" fmla="*/ 520368 h 1072732"/>
              <a:gd name="connsiteX53" fmla="*/ 0 w 293497"/>
              <a:gd name="connsiteY53" fmla="*/ 509535 h 1072732"/>
              <a:gd name="connsiteX54" fmla="*/ 0 w 293497"/>
              <a:gd name="connsiteY54" fmla="*/ 498702 h 1072732"/>
              <a:gd name="connsiteX55" fmla="*/ 0 w 293497"/>
              <a:gd name="connsiteY55" fmla="*/ 487856 h 1072732"/>
              <a:gd name="connsiteX56" fmla="*/ 0 w 293497"/>
              <a:gd name="connsiteY56" fmla="*/ 477023 h 1072732"/>
              <a:gd name="connsiteX57" fmla="*/ 0 w 293497"/>
              <a:gd name="connsiteY57" fmla="*/ 466190 h 1072732"/>
              <a:gd name="connsiteX58" fmla="*/ 0 w 293497"/>
              <a:gd name="connsiteY58" fmla="*/ 455357 h 1072732"/>
              <a:gd name="connsiteX59" fmla="*/ 0 w 293497"/>
              <a:gd name="connsiteY59" fmla="*/ 444524 h 1072732"/>
              <a:gd name="connsiteX60" fmla="*/ 0 w 293497"/>
              <a:gd name="connsiteY60" fmla="*/ 433678 h 1072732"/>
              <a:gd name="connsiteX61" fmla="*/ 0 w 293497"/>
              <a:gd name="connsiteY61" fmla="*/ 422845 h 1072732"/>
              <a:gd name="connsiteX62" fmla="*/ 0 w 293497"/>
              <a:gd name="connsiteY62" fmla="*/ 412011 h 1072732"/>
              <a:gd name="connsiteX63" fmla="*/ 0 w 293497"/>
              <a:gd name="connsiteY63" fmla="*/ 401178 h 1072732"/>
              <a:gd name="connsiteX64" fmla="*/ 0 w 293497"/>
              <a:gd name="connsiteY64" fmla="*/ 390345 h 1072732"/>
              <a:gd name="connsiteX65" fmla="*/ 0 w 293497"/>
              <a:gd name="connsiteY65" fmla="*/ 379499 h 1072732"/>
              <a:gd name="connsiteX66" fmla="*/ 0 w 293497"/>
              <a:gd name="connsiteY66" fmla="*/ 368666 h 1072732"/>
              <a:gd name="connsiteX67" fmla="*/ 0 w 293497"/>
              <a:gd name="connsiteY67" fmla="*/ 357833 h 1072732"/>
              <a:gd name="connsiteX68" fmla="*/ 0 w 293497"/>
              <a:gd name="connsiteY68" fmla="*/ 347000 h 1072732"/>
              <a:gd name="connsiteX69" fmla="*/ 0 w 293497"/>
              <a:gd name="connsiteY69" fmla="*/ 336167 h 1072732"/>
              <a:gd name="connsiteX70" fmla="*/ 0 w 293497"/>
              <a:gd name="connsiteY70" fmla="*/ 325321 h 1072732"/>
              <a:gd name="connsiteX71" fmla="*/ 0 w 293497"/>
              <a:gd name="connsiteY71" fmla="*/ 314488 h 1072732"/>
              <a:gd name="connsiteX72" fmla="*/ 0 w 293497"/>
              <a:gd name="connsiteY72" fmla="*/ 303655 h 1072732"/>
              <a:gd name="connsiteX73" fmla="*/ 0 w 293497"/>
              <a:gd name="connsiteY73" fmla="*/ 292822 h 1072732"/>
              <a:gd name="connsiteX74" fmla="*/ 0 w 293497"/>
              <a:gd name="connsiteY74" fmla="*/ 281989 h 1072732"/>
              <a:gd name="connsiteX75" fmla="*/ 0 w 293497"/>
              <a:gd name="connsiteY75" fmla="*/ 271143 h 1072732"/>
              <a:gd name="connsiteX76" fmla="*/ 0 w 293497"/>
              <a:gd name="connsiteY76" fmla="*/ 260310 h 1072732"/>
              <a:gd name="connsiteX77" fmla="*/ 0 w 293497"/>
              <a:gd name="connsiteY77" fmla="*/ 249477 h 1072732"/>
              <a:gd name="connsiteX78" fmla="*/ 0 w 293497"/>
              <a:gd name="connsiteY78" fmla="*/ 238644 h 1072732"/>
              <a:gd name="connsiteX79" fmla="*/ 0 w 293497"/>
              <a:gd name="connsiteY79" fmla="*/ 227811 h 1072732"/>
              <a:gd name="connsiteX80" fmla="*/ 0 w 293497"/>
              <a:gd name="connsiteY80" fmla="*/ 216965 h 1072732"/>
              <a:gd name="connsiteX81" fmla="*/ 0 w 293497"/>
              <a:gd name="connsiteY81" fmla="*/ 206132 h 1072732"/>
              <a:gd name="connsiteX82" fmla="*/ 0 w 293497"/>
              <a:gd name="connsiteY82" fmla="*/ 195299 h 1072732"/>
              <a:gd name="connsiteX83" fmla="*/ 0 w 293497"/>
              <a:gd name="connsiteY83" fmla="*/ 184466 h 1072732"/>
              <a:gd name="connsiteX84" fmla="*/ 0 w 293497"/>
              <a:gd name="connsiteY84" fmla="*/ 173633 h 1072732"/>
              <a:gd name="connsiteX85" fmla="*/ 0 w 293497"/>
              <a:gd name="connsiteY85" fmla="*/ 162787 h 1072732"/>
              <a:gd name="connsiteX86" fmla="*/ 0 w 293497"/>
              <a:gd name="connsiteY86" fmla="*/ 151954 h 1072732"/>
              <a:gd name="connsiteX87" fmla="*/ 0 w 293497"/>
              <a:gd name="connsiteY87" fmla="*/ 141121 h 1072732"/>
              <a:gd name="connsiteX88" fmla="*/ 0 w 293497"/>
              <a:gd name="connsiteY88" fmla="*/ 130287 h 1072732"/>
              <a:gd name="connsiteX89" fmla="*/ 0 w 293497"/>
              <a:gd name="connsiteY89" fmla="*/ 119454 h 1072732"/>
              <a:gd name="connsiteX90" fmla="*/ 0 w 293497"/>
              <a:gd name="connsiteY90" fmla="*/ 108608 h 1072732"/>
              <a:gd name="connsiteX91" fmla="*/ 0 w 293497"/>
              <a:gd name="connsiteY91" fmla="*/ 97775 h 1072732"/>
              <a:gd name="connsiteX92" fmla="*/ 0 w 293497"/>
              <a:gd name="connsiteY92" fmla="*/ 86942 h 1072732"/>
              <a:gd name="connsiteX93" fmla="*/ 0 w 293497"/>
              <a:gd name="connsiteY93" fmla="*/ 76109 h 1072732"/>
              <a:gd name="connsiteX94" fmla="*/ 0 w 293497"/>
              <a:gd name="connsiteY94" fmla="*/ 65276 h 1072732"/>
              <a:gd name="connsiteX95" fmla="*/ 0 w 293497"/>
              <a:gd name="connsiteY95" fmla="*/ 54430 h 1072732"/>
              <a:gd name="connsiteX96" fmla="*/ 0 w 293497"/>
              <a:gd name="connsiteY96" fmla="*/ 43597 h 1072732"/>
              <a:gd name="connsiteX97" fmla="*/ 0 w 293497"/>
              <a:gd name="connsiteY97" fmla="*/ 32764 h 1072732"/>
              <a:gd name="connsiteX98" fmla="*/ 0 w 293497"/>
              <a:gd name="connsiteY98" fmla="*/ 21931 h 1072732"/>
              <a:gd name="connsiteX99" fmla="*/ 0 w 293497"/>
              <a:gd name="connsiteY99" fmla="*/ 11098 h 1072732"/>
              <a:gd name="connsiteX100" fmla="*/ 0 w 293497"/>
              <a:gd name="connsiteY100" fmla="*/ 252 h 1072732"/>
              <a:gd name="connsiteX101" fmla="*/ 4191 w 293497"/>
              <a:gd name="connsiteY101" fmla="*/ 252 h 1072732"/>
              <a:gd name="connsiteX102" fmla="*/ 4191 w 293497"/>
              <a:gd name="connsiteY102" fmla="*/ 252 h 1072732"/>
              <a:gd name="connsiteX103" fmla="*/ 4521 w 293497"/>
              <a:gd name="connsiteY103" fmla="*/ 11098 h 1072732"/>
              <a:gd name="connsiteX104" fmla="*/ 4686 w 293497"/>
              <a:gd name="connsiteY104" fmla="*/ 21931 h 1072732"/>
              <a:gd name="connsiteX105" fmla="*/ 4661 w 293497"/>
              <a:gd name="connsiteY105" fmla="*/ 32764 h 1072732"/>
              <a:gd name="connsiteX106" fmla="*/ 4483 w 293497"/>
              <a:gd name="connsiteY106" fmla="*/ 43597 h 1072732"/>
              <a:gd name="connsiteX107" fmla="*/ 4191 w 293497"/>
              <a:gd name="connsiteY107" fmla="*/ 54430 h 1072732"/>
              <a:gd name="connsiteX108" fmla="*/ 3823 w 293497"/>
              <a:gd name="connsiteY108" fmla="*/ 65276 h 1072732"/>
              <a:gd name="connsiteX109" fmla="*/ 3429 w 293497"/>
              <a:gd name="connsiteY109" fmla="*/ 76109 h 1072732"/>
              <a:gd name="connsiteX110" fmla="*/ 3048 w 293497"/>
              <a:gd name="connsiteY110" fmla="*/ 86942 h 1072732"/>
              <a:gd name="connsiteX111" fmla="*/ 2718 w 293497"/>
              <a:gd name="connsiteY111" fmla="*/ 97775 h 1072732"/>
              <a:gd name="connsiteX112" fmla="*/ 2477 w 293497"/>
              <a:gd name="connsiteY112" fmla="*/ 108608 h 1072732"/>
              <a:gd name="connsiteX113" fmla="*/ 2388 w 293497"/>
              <a:gd name="connsiteY113" fmla="*/ 119454 h 1072732"/>
              <a:gd name="connsiteX114" fmla="*/ 2477 w 293497"/>
              <a:gd name="connsiteY114" fmla="*/ 130287 h 1072732"/>
              <a:gd name="connsiteX115" fmla="*/ 2794 w 293497"/>
              <a:gd name="connsiteY115" fmla="*/ 141121 h 1072732"/>
              <a:gd name="connsiteX116" fmla="*/ 3315 w 293497"/>
              <a:gd name="connsiteY116" fmla="*/ 151954 h 1072732"/>
              <a:gd name="connsiteX117" fmla="*/ 4026 w 293497"/>
              <a:gd name="connsiteY117" fmla="*/ 162787 h 1072732"/>
              <a:gd name="connsiteX118" fmla="*/ 4877 w 293497"/>
              <a:gd name="connsiteY118" fmla="*/ 173633 h 1072732"/>
              <a:gd name="connsiteX119" fmla="*/ 5804 w 293497"/>
              <a:gd name="connsiteY119" fmla="*/ 184466 h 1072732"/>
              <a:gd name="connsiteX120" fmla="*/ 6769 w 293497"/>
              <a:gd name="connsiteY120" fmla="*/ 195299 h 1072732"/>
              <a:gd name="connsiteX121" fmla="*/ 7760 w 293497"/>
              <a:gd name="connsiteY121" fmla="*/ 206132 h 1072732"/>
              <a:gd name="connsiteX122" fmla="*/ 8788 w 293497"/>
              <a:gd name="connsiteY122" fmla="*/ 216965 h 1072732"/>
              <a:gd name="connsiteX123" fmla="*/ 9893 w 293497"/>
              <a:gd name="connsiteY123" fmla="*/ 227811 h 1072732"/>
              <a:gd name="connsiteX124" fmla="*/ 11125 w 293497"/>
              <a:gd name="connsiteY124" fmla="*/ 238644 h 1072732"/>
              <a:gd name="connsiteX125" fmla="*/ 12497 w 293497"/>
              <a:gd name="connsiteY125" fmla="*/ 249477 h 1072732"/>
              <a:gd name="connsiteX126" fmla="*/ 14059 w 293497"/>
              <a:gd name="connsiteY126" fmla="*/ 260310 h 1072732"/>
              <a:gd name="connsiteX127" fmla="*/ 15837 w 293497"/>
              <a:gd name="connsiteY127" fmla="*/ 271143 h 1072732"/>
              <a:gd name="connsiteX128" fmla="*/ 17894 w 293497"/>
              <a:gd name="connsiteY128" fmla="*/ 281989 h 1072732"/>
              <a:gd name="connsiteX129" fmla="*/ 20307 w 293497"/>
              <a:gd name="connsiteY129" fmla="*/ 292822 h 1072732"/>
              <a:gd name="connsiteX130" fmla="*/ 23216 w 293497"/>
              <a:gd name="connsiteY130" fmla="*/ 303655 h 1072732"/>
              <a:gd name="connsiteX131" fmla="*/ 26708 w 293497"/>
              <a:gd name="connsiteY131" fmla="*/ 314488 h 1072732"/>
              <a:gd name="connsiteX132" fmla="*/ 30861 w 293497"/>
              <a:gd name="connsiteY132" fmla="*/ 325321 h 1072732"/>
              <a:gd name="connsiteX133" fmla="*/ 35712 w 293497"/>
              <a:gd name="connsiteY133" fmla="*/ 336167 h 1072732"/>
              <a:gd name="connsiteX134" fmla="*/ 41173 w 293497"/>
              <a:gd name="connsiteY134" fmla="*/ 347000 h 1072732"/>
              <a:gd name="connsiteX135" fmla="*/ 47155 w 293497"/>
              <a:gd name="connsiteY135" fmla="*/ 357833 h 1072732"/>
              <a:gd name="connsiteX136" fmla="*/ 53556 w 293497"/>
              <a:gd name="connsiteY136" fmla="*/ 368666 h 1072732"/>
              <a:gd name="connsiteX137" fmla="*/ 60274 w 293497"/>
              <a:gd name="connsiteY137" fmla="*/ 379499 h 1072732"/>
              <a:gd name="connsiteX138" fmla="*/ 67310 w 293497"/>
              <a:gd name="connsiteY138" fmla="*/ 390345 h 1072732"/>
              <a:gd name="connsiteX139" fmla="*/ 74663 w 293497"/>
              <a:gd name="connsiteY139" fmla="*/ 401178 h 1072732"/>
              <a:gd name="connsiteX140" fmla="*/ 82385 w 293497"/>
              <a:gd name="connsiteY140" fmla="*/ 412011 h 1072732"/>
              <a:gd name="connsiteX141" fmla="*/ 90488 w 293497"/>
              <a:gd name="connsiteY141" fmla="*/ 422845 h 1072732"/>
              <a:gd name="connsiteX142" fmla="*/ 98946 w 293497"/>
              <a:gd name="connsiteY142" fmla="*/ 433678 h 1072732"/>
              <a:gd name="connsiteX143" fmla="*/ 107709 w 293497"/>
              <a:gd name="connsiteY143" fmla="*/ 444524 h 1072732"/>
              <a:gd name="connsiteX144" fmla="*/ 116713 w 293497"/>
              <a:gd name="connsiteY144" fmla="*/ 455357 h 1072732"/>
              <a:gd name="connsiteX145" fmla="*/ 125946 w 293497"/>
              <a:gd name="connsiteY145" fmla="*/ 466190 h 1072732"/>
              <a:gd name="connsiteX146" fmla="*/ 135509 w 293497"/>
              <a:gd name="connsiteY146" fmla="*/ 477023 h 1072732"/>
              <a:gd name="connsiteX147" fmla="*/ 145542 w 293497"/>
              <a:gd name="connsiteY147" fmla="*/ 487856 h 1072732"/>
              <a:gd name="connsiteX148" fmla="*/ 156261 w 293497"/>
              <a:gd name="connsiteY148" fmla="*/ 498702 h 1072732"/>
              <a:gd name="connsiteX149" fmla="*/ 167818 w 293497"/>
              <a:gd name="connsiteY149" fmla="*/ 509535 h 1072732"/>
              <a:gd name="connsiteX150" fmla="*/ 180289 w 293497"/>
              <a:gd name="connsiteY150" fmla="*/ 520368 h 1072732"/>
              <a:gd name="connsiteX151" fmla="*/ 193624 w 293497"/>
              <a:gd name="connsiteY151" fmla="*/ 531201 h 1072732"/>
              <a:gd name="connsiteX152" fmla="*/ 207645 w 293497"/>
              <a:gd name="connsiteY152" fmla="*/ 542034 h 1072732"/>
              <a:gd name="connsiteX153" fmla="*/ 222021 w 293497"/>
              <a:gd name="connsiteY153" fmla="*/ 552880 h 1072732"/>
              <a:gd name="connsiteX154" fmla="*/ 236372 w 293497"/>
              <a:gd name="connsiteY154" fmla="*/ 563713 h 1072732"/>
              <a:gd name="connsiteX155" fmla="*/ 250266 w 293497"/>
              <a:gd name="connsiteY155" fmla="*/ 574546 h 1072732"/>
              <a:gd name="connsiteX156" fmla="*/ 263157 w 293497"/>
              <a:gd name="connsiteY156" fmla="*/ 585379 h 1072732"/>
              <a:gd name="connsiteX157" fmla="*/ 274485 w 293497"/>
              <a:gd name="connsiteY157" fmla="*/ 596212 h 1072732"/>
              <a:gd name="connsiteX158" fmla="*/ 283655 w 293497"/>
              <a:gd name="connsiteY158" fmla="*/ 607058 h 1072732"/>
              <a:gd name="connsiteX159" fmla="*/ 290119 w 293497"/>
              <a:gd name="connsiteY159" fmla="*/ 617891 h 1072732"/>
              <a:gd name="connsiteX160" fmla="*/ 293459 w 293497"/>
              <a:gd name="connsiteY160" fmla="*/ 628724 h 1072732"/>
              <a:gd name="connsiteX161" fmla="*/ 293497 w 293497"/>
              <a:gd name="connsiteY161" fmla="*/ 639557 h 1072732"/>
              <a:gd name="connsiteX162" fmla="*/ 290373 w 293497"/>
              <a:gd name="connsiteY162" fmla="*/ 650390 h 1072732"/>
              <a:gd name="connsiteX163" fmla="*/ 284569 w 293497"/>
              <a:gd name="connsiteY163" fmla="*/ 661236 h 1072732"/>
              <a:gd name="connsiteX164" fmla="*/ 276835 w 293497"/>
              <a:gd name="connsiteY164" fmla="*/ 672069 h 1072732"/>
              <a:gd name="connsiteX165" fmla="*/ 268072 w 293497"/>
              <a:gd name="connsiteY165" fmla="*/ 682903 h 1072732"/>
              <a:gd name="connsiteX166" fmla="*/ 259194 w 293497"/>
              <a:gd name="connsiteY166" fmla="*/ 693736 h 1072732"/>
              <a:gd name="connsiteX167" fmla="*/ 250965 w 293497"/>
              <a:gd name="connsiteY167" fmla="*/ 704569 h 1072732"/>
              <a:gd name="connsiteX168" fmla="*/ 243815 w 293497"/>
              <a:gd name="connsiteY168" fmla="*/ 715414 h 1072732"/>
              <a:gd name="connsiteX169" fmla="*/ 237820 w 293497"/>
              <a:gd name="connsiteY169" fmla="*/ 726248 h 1072732"/>
              <a:gd name="connsiteX170" fmla="*/ 232715 w 293497"/>
              <a:gd name="connsiteY170" fmla="*/ 737081 h 1072732"/>
              <a:gd name="connsiteX171" fmla="*/ 227965 w 293497"/>
              <a:gd name="connsiteY171" fmla="*/ 747914 h 1072732"/>
              <a:gd name="connsiteX172" fmla="*/ 222936 w 293497"/>
              <a:gd name="connsiteY172" fmla="*/ 758747 h 1072732"/>
              <a:gd name="connsiteX173" fmla="*/ 217030 w 293497"/>
              <a:gd name="connsiteY173" fmla="*/ 769593 h 1072732"/>
              <a:gd name="connsiteX174" fmla="*/ 209766 w 293497"/>
              <a:gd name="connsiteY174" fmla="*/ 780426 h 1072732"/>
              <a:gd name="connsiteX175" fmla="*/ 200901 w 293497"/>
              <a:gd name="connsiteY175" fmla="*/ 791259 h 1072732"/>
              <a:gd name="connsiteX176" fmla="*/ 190436 w 293497"/>
              <a:gd name="connsiteY176" fmla="*/ 802092 h 1072732"/>
              <a:gd name="connsiteX177" fmla="*/ 178562 w 293497"/>
              <a:gd name="connsiteY177" fmla="*/ 812925 h 1072732"/>
              <a:gd name="connsiteX178" fmla="*/ 165634 w 293497"/>
              <a:gd name="connsiteY178" fmla="*/ 823771 h 1072732"/>
              <a:gd name="connsiteX179" fmla="*/ 152070 w 293497"/>
              <a:gd name="connsiteY179" fmla="*/ 834604 h 1072732"/>
              <a:gd name="connsiteX180" fmla="*/ 138290 w 293497"/>
              <a:gd name="connsiteY180" fmla="*/ 845437 h 1072732"/>
              <a:gd name="connsiteX181" fmla="*/ 124663 w 293497"/>
              <a:gd name="connsiteY181" fmla="*/ 856270 h 1072732"/>
              <a:gd name="connsiteX182" fmla="*/ 111442 w 293497"/>
              <a:gd name="connsiteY182" fmla="*/ 867103 h 1072732"/>
              <a:gd name="connsiteX183" fmla="*/ 98831 w 293497"/>
              <a:gd name="connsiteY183" fmla="*/ 877949 h 1072732"/>
              <a:gd name="connsiteX184" fmla="*/ 86995 w 293497"/>
              <a:gd name="connsiteY184" fmla="*/ 888782 h 1072732"/>
              <a:gd name="connsiteX185" fmla="*/ 76022 w 293497"/>
              <a:gd name="connsiteY185" fmla="*/ 899614 h 1072732"/>
              <a:gd name="connsiteX186" fmla="*/ 66040 w 293497"/>
              <a:gd name="connsiteY186" fmla="*/ 910450 h 1072732"/>
              <a:gd name="connsiteX187" fmla="*/ 57086 w 293497"/>
              <a:gd name="connsiteY187" fmla="*/ 921285 h 1072732"/>
              <a:gd name="connsiteX188" fmla="*/ 49225 w 293497"/>
              <a:gd name="connsiteY188" fmla="*/ 932121 h 1072732"/>
              <a:gd name="connsiteX189" fmla="*/ 42418 w 293497"/>
              <a:gd name="connsiteY189" fmla="*/ 942957 h 1072732"/>
              <a:gd name="connsiteX190" fmla="*/ 36601 w 293497"/>
              <a:gd name="connsiteY190" fmla="*/ 953792 h 1072732"/>
              <a:gd name="connsiteX191" fmla="*/ 31661 w 293497"/>
              <a:gd name="connsiteY191" fmla="*/ 964628 h 1072732"/>
              <a:gd name="connsiteX192" fmla="*/ 27445 w 293497"/>
              <a:gd name="connsiteY192" fmla="*/ 975464 h 1072732"/>
              <a:gd name="connsiteX193" fmla="*/ 23838 w 293497"/>
              <a:gd name="connsiteY193" fmla="*/ 986299 h 1072732"/>
              <a:gd name="connsiteX194" fmla="*/ 20663 w 293497"/>
              <a:gd name="connsiteY194" fmla="*/ 997135 h 1072732"/>
              <a:gd name="connsiteX195" fmla="*/ 17831 w 293497"/>
              <a:gd name="connsiteY195" fmla="*/ 1007970 h 1072732"/>
              <a:gd name="connsiteX196" fmla="*/ 15253 w 293497"/>
              <a:gd name="connsiteY196" fmla="*/ 1018806 h 1072732"/>
              <a:gd name="connsiteX197" fmla="*/ 12878 w 293497"/>
              <a:gd name="connsiteY197" fmla="*/ 1029642 h 1072732"/>
              <a:gd name="connsiteX198" fmla="*/ 10706 w 293497"/>
              <a:gd name="connsiteY198" fmla="*/ 1040477 h 1072732"/>
              <a:gd name="connsiteX199" fmla="*/ 8725 w 293497"/>
              <a:gd name="connsiteY199" fmla="*/ 1051313 h 1072732"/>
              <a:gd name="connsiteX200" fmla="*/ 6960 w 293497"/>
              <a:gd name="connsiteY200" fmla="*/ 1062149 h 1072732"/>
              <a:gd name="connsiteX201" fmla="*/ 5423 w 293497"/>
              <a:gd name="connsiteY201" fmla="*/ 1072984 h 107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3497" h="1072732">
                <a:moveTo>
                  <a:pt x="5423" y="1072984"/>
                </a:moveTo>
                <a:lnTo>
                  <a:pt x="0" y="1072984"/>
                </a:lnTo>
                <a:lnTo>
                  <a:pt x="0" y="1062149"/>
                </a:lnTo>
                <a:lnTo>
                  <a:pt x="0" y="1051313"/>
                </a:lnTo>
                <a:lnTo>
                  <a:pt x="0" y="1040477"/>
                </a:lnTo>
                <a:lnTo>
                  <a:pt x="0" y="1029642"/>
                </a:lnTo>
                <a:lnTo>
                  <a:pt x="0" y="1018806"/>
                </a:lnTo>
                <a:lnTo>
                  <a:pt x="0" y="1007970"/>
                </a:lnTo>
                <a:lnTo>
                  <a:pt x="0" y="997135"/>
                </a:lnTo>
                <a:lnTo>
                  <a:pt x="0" y="986299"/>
                </a:lnTo>
                <a:lnTo>
                  <a:pt x="0" y="975464"/>
                </a:lnTo>
                <a:lnTo>
                  <a:pt x="0" y="964628"/>
                </a:lnTo>
                <a:lnTo>
                  <a:pt x="0" y="953792"/>
                </a:lnTo>
                <a:lnTo>
                  <a:pt x="0" y="942957"/>
                </a:lnTo>
                <a:lnTo>
                  <a:pt x="0" y="932121"/>
                </a:lnTo>
                <a:lnTo>
                  <a:pt x="0" y="921285"/>
                </a:lnTo>
                <a:lnTo>
                  <a:pt x="0" y="910450"/>
                </a:lnTo>
                <a:lnTo>
                  <a:pt x="0" y="899614"/>
                </a:lnTo>
                <a:lnTo>
                  <a:pt x="0" y="888782"/>
                </a:lnTo>
                <a:lnTo>
                  <a:pt x="0" y="877949"/>
                </a:lnTo>
                <a:lnTo>
                  <a:pt x="0" y="867103"/>
                </a:lnTo>
                <a:lnTo>
                  <a:pt x="0" y="856270"/>
                </a:lnTo>
                <a:lnTo>
                  <a:pt x="0" y="845437"/>
                </a:lnTo>
                <a:lnTo>
                  <a:pt x="0" y="834604"/>
                </a:lnTo>
                <a:lnTo>
                  <a:pt x="0" y="823771"/>
                </a:lnTo>
                <a:lnTo>
                  <a:pt x="0" y="812925"/>
                </a:lnTo>
                <a:lnTo>
                  <a:pt x="0" y="802092"/>
                </a:lnTo>
                <a:lnTo>
                  <a:pt x="0" y="791259"/>
                </a:lnTo>
                <a:lnTo>
                  <a:pt x="0" y="780426"/>
                </a:lnTo>
                <a:lnTo>
                  <a:pt x="0" y="769593"/>
                </a:lnTo>
                <a:lnTo>
                  <a:pt x="0" y="758747"/>
                </a:lnTo>
                <a:lnTo>
                  <a:pt x="0" y="747914"/>
                </a:lnTo>
                <a:lnTo>
                  <a:pt x="0" y="737081"/>
                </a:lnTo>
                <a:lnTo>
                  <a:pt x="0" y="726248"/>
                </a:lnTo>
                <a:lnTo>
                  <a:pt x="0" y="715414"/>
                </a:lnTo>
                <a:lnTo>
                  <a:pt x="0" y="704569"/>
                </a:lnTo>
                <a:lnTo>
                  <a:pt x="0" y="693736"/>
                </a:lnTo>
                <a:lnTo>
                  <a:pt x="0" y="682903"/>
                </a:lnTo>
                <a:lnTo>
                  <a:pt x="0" y="672069"/>
                </a:lnTo>
                <a:lnTo>
                  <a:pt x="0" y="661236"/>
                </a:lnTo>
                <a:lnTo>
                  <a:pt x="0" y="650390"/>
                </a:lnTo>
                <a:lnTo>
                  <a:pt x="0" y="639557"/>
                </a:lnTo>
                <a:lnTo>
                  <a:pt x="0" y="628724"/>
                </a:lnTo>
                <a:lnTo>
                  <a:pt x="0" y="617891"/>
                </a:lnTo>
                <a:lnTo>
                  <a:pt x="0" y="607058"/>
                </a:lnTo>
                <a:lnTo>
                  <a:pt x="0" y="596212"/>
                </a:lnTo>
                <a:lnTo>
                  <a:pt x="0" y="585379"/>
                </a:lnTo>
                <a:lnTo>
                  <a:pt x="0" y="574546"/>
                </a:lnTo>
                <a:lnTo>
                  <a:pt x="0" y="563713"/>
                </a:lnTo>
                <a:lnTo>
                  <a:pt x="0" y="552880"/>
                </a:lnTo>
                <a:lnTo>
                  <a:pt x="0" y="542034"/>
                </a:lnTo>
                <a:lnTo>
                  <a:pt x="0" y="531201"/>
                </a:lnTo>
                <a:lnTo>
                  <a:pt x="0" y="520368"/>
                </a:lnTo>
                <a:lnTo>
                  <a:pt x="0" y="509535"/>
                </a:lnTo>
                <a:lnTo>
                  <a:pt x="0" y="498702"/>
                </a:lnTo>
                <a:lnTo>
                  <a:pt x="0" y="487856"/>
                </a:lnTo>
                <a:lnTo>
                  <a:pt x="0" y="477023"/>
                </a:lnTo>
                <a:lnTo>
                  <a:pt x="0" y="466190"/>
                </a:lnTo>
                <a:lnTo>
                  <a:pt x="0" y="455357"/>
                </a:lnTo>
                <a:lnTo>
                  <a:pt x="0" y="444524"/>
                </a:lnTo>
                <a:lnTo>
                  <a:pt x="0" y="433678"/>
                </a:lnTo>
                <a:lnTo>
                  <a:pt x="0" y="422845"/>
                </a:lnTo>
                <a:lnTo>
                  <a:pt x="0" y="412011"/>
                </a:lnTo>
                <a:lnTo>
                  <a:pt x="0" y="401178"/>
                </a:lnTo>
                <a:lnTo>
                  <a:pt x="0" y="390345"/>
                </a:lnTo>
                <a:lnTo>
                  <a:pt x="0" y="379499"/>
                </a:lnTo>
                <a:lnTo>
                  <a:pt x="0" y="368666"/>
                </a:lnTo>
                <a:lnTo>
                  <a:pt x="0" y="357833"/>
                </a:lnTo>
                <a:lnTo>
                  <a:pt x="0" y="347000"/>
                </a:lnTo>
                <a:lnTo>
                  <a:pt x="0" y="336167"/>
                </a:lnTo>
                <a:lnTo>
                  <a:pt x="0" y="325321"/>
                </a:lnTo>
                <a:lnTo>
                  <a:pt x="0" y="314488"/>
                </a:lnTo>
                <a:lnTo>
                  <a:pt x="0" y="303655"/>
                </a:lnTo>
                <a:lnTo>
                  <a:pt x="0" y="292822"/>
                </a:lnTo>
                <a:lnTo>
                  <a:pt x="0" y="281989"/>
                </a:lnTo>
                <a:lnTo>
                  <a:pt x="0" y="271143"/>
                </a:lnTo>
                <a:lnTo>
                  <a:pt x="0" y="260310"/>
                </a:lnTo>
                <a:lnTo>
                  <a:pt x="0" y="249477"/>
                </a:lnTo>
                <a:lnTo>
                  <a:pt x="0" y="238644"/>
                </a:lnTo>
                <a:lnTo>
                  <a:pt x="0" y="227811"/>
                </a:lnTo>
                <a:lnTo>
                  <a:pt x="0" y="216965"/>
                </a:lnTo>
                <a:lnTo>
                  <a:pt x="0" y="206132"/>
                </a:lnTo>
                <a:lnTo>
                  <a:pt x="0" y="195299"/>
                </a:lnTo>
                <a:lnTo>
                  <a:pt x="0" y="184466"/>
                </a:lnTo>
                <a:lnTo>
                  <a:pt x="0" y="173633"/>
                </a:lnTo>
                <a:lnTo>
                  <a:pt x="0" y="162787"/>
                </a:lnTo>
                <a:lnTo>
                  <a:pt x="0" y="151954"/>
                </a:lnTo>
                <a:lnTo>
                  <a:pt x="0" y="141121"/>
                </a:lnTo>
                <a:lnTo>
                  <a:pt x="0" y="130287"/>
                </a:lnTo>
                <a:lnTo>
                  <a:pt x="0" y="119454"/>
                </a:lnTo>
                <a:lnTo>
                  <a:pt x="0" y="108608"/>
                </a:lnTo>
                <a:lnTo>
                  <a:pt x="0" y="97775"/>
                </a:lnTo>
                <a:lnTo>
                  <a:pt x="0" y="86942"/>
                </a:lnTo>
                <a:lnTo>
                  <a:pt x="0" y="76109"/>
                </a:lnTo>
                <a:lnTo>
                  <a:pt x="0" y="65276"/>
                </a:lnTo>
                <a:lnTo>
                  <a:pt x="0" y="54430"/>
                </a:lnTo>
                <a:lnTo>
                  <a:pt x="0" y="43597"/>
                </a:lnTo>
                <a:lnTo>
                  <a:pt x="0" y="32764"/>
                </a:lnTo>
                <a:lnTo>
                  <a:pt x="0" y="21931"/>
                </a:lnTo>
                <a:lnTo>
                  <a:pt x="0" y="11098"/>
                </a:lnTo>
                <a:lnTo>
                  <a:pt x="0" y="252"/>
                </a:lnTo>
                <a:lnTo>
                  <a:pt x="4191" y="252"/>
                </a:lnTo>
                <a:lnTo>
                  <a:pt x="4191" y="252"/>
                </a:lnTo>
                <a:lnTo>
                  <a:pt x="4521" y="11098"/>
                </a:lnTo>
                <a:lnTo>
                  <a:pt x="4686" y="21931"/>
                </a:lnTo>
                <a:lnTo>
                  <a:pt x="4661" y="32764"/>
                </a:lnTo>
                <a:lnTo>
                  <a:pt x="4483" y="43597"/>
                </a:lnTo>
                <a:lnTo>
                  <a:pt x="4191" y="54430"/>
                </a:lnTo>
                <a:lnTo>
                  <a:pt x="3823" y="65276"/>
                </a:lnTo>
                <a:lnTo>
                  <a:pt x="3429" y="76109"/>
                </a:lnTo>
                <a:lnTo>
                  <a:pt x="3048" y="86942"/>
                </a:lnTo>
                <a:lnTo>
                  <a:pt x="2718" y="97775"/>
                </a:lnTo>
                <a:lnTo>
                  <a:pt x="2477" y="108608"/>
                </a:lnTo>
                <a:lnTo>
                  <a:pt x="2388" y="119454"/>
                </a:lnTo>
                <a:lnTo>
                  <a:pt x="2477" y="130287"/>
                </a:lnTo>
                <a:lnTo>
                  <a:pt x="2794" y="141121"/>
                </a:lnTo>
                <a:lnTo>
                  <a:pt x="3315" y="151954"/>
                </a:lnTo>
                <a:lnTo>
                  <a:pt x="4026" y="162787"/>
                </a:lnTo>
                <a:lnTo>
                  <a:pt x="4877" y="173633"/>
                </a:lnTo>
                <a:lnTo>
                  <a:pt x="5804" y="184466"/>
                </a:lnTo>
                <a:lnTo>
                  <a:pt x="6769" y="195299"/>
                </a:lnTo>
                <a:lnTo>
                  <a:pt x="7760" y="206132"/>
                </a:lnTo>
                <a:lnTo>
                  <a:pt x="8788" y="216965"/>
                </a:lnTo>
                <a:lnTo>
                  <a:pt x="9893" y="227811"/>
                </a:lnTo>
                <a:lnTo>
                  <a:pt x="11125" y="238644"/>
                </a:lnTo>
                <a:lnTo>
                  <a:pt x="12497" y="249477"/>
                </a:lnTo>
                <a:lnTo>
                  <a:pt x="14059" y="260310"/>
                </a:lnTo>
                <a:lnTo>
                  <a:pt x="15837" y="271143"/>
                </a:lnTo>
                <a:lnTo>
                  <a:pt x="17894" y="281989"/>
                </a:lnTo>
                <a:lnTo>
                  <a:pt x="20307" y="292822"/>
                </a:lnTo>
                <a:lnTo>
                  <a:pt x="23216" y="303655"/>
                </a:lnTo>
                <a:lnTo>
                  <a:pt x="26708" y="314488"/>
                </a:lnTo>
                <a:lnTo>
                  <a:pt x="30861" y="325321"/>
                </a:lnTo>
                <a:lnTo>
                  <a:pt x="35712" y="336167"/>
                </a:lnTo>
                <a:lnTo>
                  <a:pt x="41173" y="347000"/>
                </a:lnTo>
                <a:lnTo>
                  <a:pt x="47155" y="357833"/>
                </a:lnTo>
                <a:lnTo>
                  <a:pt x="53556" y="368666"/>
                </a:lnTo>
                <a:lnTo>
                  <a:pt x="60274" y="379499"/>
                </a:lnTo>
                <a:lnTo>
                  <a:pt x="67310" y="390345"/>
                </a:lnTo>
                <a:lnTo>
                  <a:pt x="74663" y="401178"/>
                </a:lnTo>
                <a:lnTo>
                  <a:pt x="82385" y="412011"/>
                </a:lnTo>
                <a:lnTo>
                  <a:pt x="90488" y="422845"/>
                </a:lnTo>
                <a:lnTo>
                  <a:pt x="98946" y="433678"/>
                </a:lnTo>
                <a:lnTo>
                  <a:pt x="107709" y="444524"/>
                </a:lnTo>
                <a:lnTo>
                  <a:pt x="116713" y="455357"/>
                </a:lnTo>
                <a:lnTo>
                  <a:pt x="125946" y="466190"/>
                </a:lnTo>
                <a:lnTo>
                  <a:pt x="135509" y="477023"/>
                </a:lnTo>
                <a:lnTo>
                  <a:pt x="145542" y="487856"/>
                </a:lnTo>
                <a:lnTo>
                  <a:pt x="156261" y="498702"/>
                </a:lnTo>
                <a:lnTo>
                  <a:pt x="167818" y="509535"/>
                </a:lnTo>
                <a:lnTo>
                  <a:pt x="180289" y="520368"/>
                </a:lnTo>
                <a:lnTo>
                  <a:pt x="193624" y="531201"/>
                </a:lnTo>
                <a:lnTo>
                  <a:pt x="207645" y="542034"/>
                </a:lnTo>
                <a:lnTo>
                  <a:pt x="222021" y="552880"/>
                </a:lnTo>
                <a:lnTo>
                  <a:pt x="236372" y="563713"/>
                </a:lnTo>
                <a:lnTo>
                  <a:pt x="250266" y="574546"/>
                </a:lnTo>
                <a:lnTo>
                  <a:pt x="263157" y="585379"/>
                </a:lnTo>
                <a:lnTo>
                  <a:pt x="274485" y="596212"/>
                </a:lnTo>
                <a:lnTo>
                  <a:pt x="283655" y="607058"/>
                </a:lnTo>
                <a:lnTo>
                  <a:pt x="290119" y="617891"/>
                </a:lnTo>
                <a:lnTo>
                  <a:pt x="293459" y="628724"/>
                </a:lnTo>
                <a:lnTo>
                  <a:pt x="293497" y="639557"/>
                </a:lnTo>
                <a:lnTo>
                  <a:pt x="290373" y="650390"/>
                </a:lnTo>
                <a:lnTo>
                  <a:pt x="284569" y="661236"/>
                </a:lnTo>
                <a:lnTo>
                  <a:pt x="276835" y="672069"/>
                </a:lnTo>
                <a:lnTo>
                  <a:pt x="268072" y="682903"/>
                </a:lnTo>
                <a:lnTo>
                  <a:pt x="259194" y="693736"/>
                </a:lnTo>
                <a:lnTo>
                  <a:pt x="250965" y="704569"/>
                </a:lnTo>
                <a:lnTo>
                  <a:pt x="243815" y="715414"/>
                </a:lnTo>
                <a:lnTo>
                  <a:pt x="237820" y="726248"/>
                </a:lnTo>
                <a:lnTo>
                  <a:pt x="232715" y="737081"/>
                </a:lnTo>
                <a:lnTo>
                  <a:pt x="227965" y="747914"/>
                </a:lnTo>
                <a:lnTo>
                  <a:pt x="222936" y="758747"/>
                </a:lnTo>
                <a:lnTo>
                  <a:pt x="217030" y="769593"/>
                </a:lnTo>
                <a:lnTo>
                  <a:pt x="209766" y="780426"/>
                </a:lnTo>
                <a:lnTo>
                  <a:pt x="200901" y="791259"/>
                </a:lnTo>
                <a:lnTo>
                  <a:pt x="190436" y="802092"/>
                </a:lnTo>
                <a:lnTo>
                  <a:pt x="178562" y="812925"/>
                </a:lnTo>
                <a:lnTo>
                  <a:pt x="165634" y="823771"/>
                </a:lnTo>
                <a:lnTo>
                  <a:pt x="152070" y="834604"/>
                </a:lnTo>
                <a:lnTo>
                  <a:pt x="138290" y="845437"/>
                </a:lnTo>
                <a:lnTo>
                  <a:pt x="124663" y="856270"/>
                </a:lnTo>
                <a:lnTo>
                  <a:pt x="111442" y="867103"/>
                </a:lnTo>
                <a:lnTo>
                  <a:pt x="98831" y="877949"/>
                </a:lnTo>
                <a:lnTo>
                  <a:pt x="86995" y="888782"/>
                </a:lnTo>
                <a:lnTo>
                  <a:pt x="76022" y="899614"/>
                </a:lnTo>
                <a:lnTo>
                  <a:pt x="66040" y="910450"/>
                </a:lnTo>
                <a:lnTo>
                  <a:pt x="57086" y="921285"/>
                </a:lnTo>
                <a:lnTo>
                  <a:pt x="49225" y="932121"/>
                </a:lnTo>
                <a:lnTo>
                  <a:pt x="42418" y="942957"/>
                </a:lnTo>
                <a:lnTo>
                  <a:pt x="36601" y="953792"/>
                </a:lnTo>
                <a:lnTo>
                  <a:pt x="31661" y="964628"/>
                </a:lnTo>
                <a:lnTo>
                  <a:pt x="27445" y="975464"/>
                </a:lnTo>
                <a:lnTo>
                  <a:pt x="23838" y="986299"/>
                </a:lnTo>
                <a:lnTo>
                  <a:pt x="20663" y="997135"/>
                </a:lnTo>
                <a:lnTo>
                  <a:pt x="17831" y="1007970"/>
                </a:lnTo>
                <a:lnTo>
                  <a:pt x="15253" y="1018806"/>
                </a:lnTo>
                <a:lnTo>
                  <a:pt x="12878" y="1029642"/>
                </a:lnTo>
                <a:lnTo>
                  <a:pt x="10706" y="1040477"/>
                </a:lnTo>
                <a:lnTo>
                  <a:pt x="8725" y="1051313"/>
                </a:lnTo>
                <a:lnTo>
                  <a:pt x="6960" y="1062149"/>
                </a:lnTo>
                <a:lnTo>
                  <a:pt x="5423" y="1072984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C3E5BDB-7372-469E-7B86-6C49A9AE2B4A}"/>
              </a:ext>
            </a:extLst>
          </p:cNvPr>
          <p:cNvSpPr/>
          <p:nvPr/>
        </p:nvSpPr>
        <p:spPr>
          <a:xfrm>
            <a:off x="6097970" y="2946171"/>
            <a:ext cx="272973" cy="1054077"/>
          </a:xfrm>
          <a:custGeom>
            <a:avLst/>
            <a:gdLst>
              <a:gd name="connsiteX0" fmla="*/ 272974 w 272973"/>
              <a:gd name="connsiteY0" fmla="*/ 1054329 h 1054077"/>
              <a:gd name="connsiteX1" fmla="*/ 264287 w 272973"/>
              <a:gd name="connsiteY1" fmla="*/ 1054329 h 1054077"/>
              <a:gd name="connsiteX2" fmla="*/ 262522 w 272973"/>
              <a:gd name="connsiteY2" fmla="*/ 1043682 h 1054077"/>
              <a:gd name="connsiteX3" fmla="*/ 260667 w 272973"/>
              <a:gd name="connsiteY3" fmla="*/ 1033034 h 1054077"/>
              <a:gd name="connsiteX4" fmla="*/ 258737 w 272973"/>
              <a:gd name="connsiteY4" fmla="*/ 1022388 h 1054077"/>
              <a:gd name="connsiteX5" fmla="*/ 256705 w 272973"/>
              <a:gd name="connsiteY5" fmla="*/ 1011740 h 1054077"/>
              <a:gd name="connsiteX6" fmla="*/ 254533 w 272973"/>
              <a:gd name="connsiteY6" fmla="*/ 1001093 h 1054077"/>
              <a:gd name="connsiteX7" fmla="*/ 252133 w 272973"/>
              <a:gd name="connsiteY7" fmla="*/ 990446 h 1054077"/>
              <a:gd name="connsiteX8" fmla="*/ 249453 w 272973"/>
              <a:gd name="connsiteY8" fmla="*/ 979798 h 1054077"/>
              <a:gd name="connsiteX9" fmla="*/ 246393 w 272973"/>
              <a:gd name="connsiteY9" fmla="*/ 969152 h 1054077"/>
              <a:gd name="connsiteX10" fmla="*/ 242849 w 272973"/>
              <a:gd name="connsiteY10" fmla="*/ 958504 h 1054077"/>
              <a:gd name="connsiteX11" fmla="*/ 238734 w 272973"/>
              <a:gd name="connsiteY11" fmla="*/ 947858 h 1054077"/>
              <a:gd name="connsiteX12" fmla="*/ 233896 w 272973"/>
              <a:gd name="connsiteY12" fmla="*/ 937210 h 1054077"/>
              <a:gd name="connsiteX13" fmla="*/ 228232 w 272973"/>
              <a:gd name="connsiteY13" fmla="*/ 926562 h 1054077"/>
              <a:gd name="connsiteX14" fmla="*/ 221653 w 272973"/>
              <a:gd name="connsiteY14" fmla="*/ 915916 h 1054077"/>
              <a:gd name="connsiteX15" fmla="*/ 214135 w 272973"/>
              <a:gd name="connsiteY15" fmla="*/ 905268 h 1054077"/>
              <a:gd name="connsiteX16" fmla="*/ 205753 w 272973"/>
              <a:gd name="connsiteY16" fmla="*/ 894622 h 1054077"/>
              <a:gd name="connsiteX17" fmla="*/ 196697 w 272973"/>
              <a:gd name="connsiteY17" fmla="*/ 883974 h 1054077"/>
              <a:gd name="connsiteX18" fmla="*/ 187261 w 272973"/>
              <a:gd name="connsiteY18" fmla="*/ 873326 h 1054077"/>
              <a:gd name="connsiteX19" fmla="*/ 177787 w 272973"/>
              <a:gd name="connsiteY19" fmla="*/ 862680 h 1054077"/>
              <a:gd name="connsiteX20" fmla="*/ 168605 w 272973"/>
              <a:gd name="connsiteY20" fmla="*/ 852032 h 1054077"/>
              <a:gd name="connsiteX21" fmla="*/ 159906 w 272973"/>
              <a:gd name="connsiteY21" fmla="*/ 841386 h 1054077"/>
              <a:gd name="connsiteX22" fmla="*/ 151701 w 272973"/>
              <a:gd name="connsiteY22" fmla="*/ 830738 h 1054077"/>
              <a:gd name="connsiteX23" fmla="*/ 143751 w 272973"/>
              <a:gd name="connsiteY23" fmla="*/ 820090 h 1054077"/>
              <a:gd name="connsiteX24" fmla="*/ 135661 w 272973"/>
              <a:gd name="connsiteY24" fmla="*/ 809444 h 1054077"/>
              <a:gd name="connsiteX25" fmla="*/ 126949 w 272973"/>
              <a:gd name="connsiteY25" fmla="*/ 798796 h 1054077"/>
              <a:gd name="connsiteX26" fmla="*/ 117170 w 272973"/>
              <a:gd name="connsiteY26" fmla="*/ 788149 h 1054077"/>
              <a:gd name="connsiteX27" fmla="*/ 106121 w 272973"/>
              <a:gd name="connsiteY27" fmla="*/ 777502 h 1054077"/>
              <a:gd name="connsiteX28" fmla="*/ 93815 w 272973"/>
              <a:gd name="connsiteY28" fmla="*/ 766855 h 1054077"/>
              <a:gd name="connsiteX29" fmla="*/ 80632 w 272973"/>
              <a:gd name="connsiteY29" fmla="*/ 756208 h 1054077"/>
              <a:gd name="connsiteX30" fmla="*/ 67132 w 272973"/>
              <a:gd name="connsiteY30" fmla="*/ 745564 h 1054077"/>
              <a:gd name="connsiteX31" fmla="*/ 54000 w 272973"/>
              <a:gd name="connsiteY31" fmla="*/ 734909 h 1054077"/>
              <a:gd name="connsiteX32" fmla="*/ 41872 w 272973"/>
              <a:gd name="connsiteY32" fmla="*/ 724266 h 1054077"/>
              <a:gd name="connsiteX33" fmla="*/ 31217 w 272973"/>
              <a:gd name="connsiteY33" fmla="*/ 713624 h 1054077"/>
              <a:gd name="connsiteX34" fmla="*/ 22276 w 272973"/>
              <a:gd name="connsiteY34" fmla="*/ 702969 h 1054077"/>
              <a:gd name="connsiteX35" fmla="*/ 15062 w 272973"/>
              <a:gd name="connsiteY35" fmla="*/ 692326 h 1054077"/>
              <a:gd name="connsiteX36" fmla="*/ 9487 w 272973"/>
              <a:gd name="connsiteY36" fmla="*/ 681683 h 1054077"/>
              <a:gd name="connsiteX37" fmla="*/ 5334 w 272973"/>
              <a:gd name="connsiteY37" fmla="*/ 671028 h 1054077"/>
              <a:gd name="connsiteX38" fmla="*/ 2451 w 272973"/>
              <a:gd name="connsiteY38" fmla="*/ 660385 h 1054077"/>
              <a:gd name="connsiteX39" fmla="*/ 698 w 272973"/>
              <a:gd name="connsiteY39" fmla="*/ 649730 h 1054077"/>
              <a:gd name="connsiteX40" fmla="*/ 0 w 272973"/>
              <a:gd name="connsiteY40" fmla="*/ 639087 h 1054077"/>
              <a:gd name="connsiteX41" fmla="*/ 343 w 272973"/>
              <a:gd name="connsiteY41" fmla="*/ 628445 h 1054077"/>
              <a:gd name="connsiteX42" fmla="*/ 1689 w 272973"/>
              <a:gd name="connsiteY42" fmla="*/ 617790 h 1054077"/>
              <a:gd name="connsiteX43" fmla="*/ 4064 w 272973"/>
              <a:gd name="connsiteY43" fmla="*/ 607147 h 1054077"/>
              <a:gd name="connsiteX44" fmla="*/ 7480 w 272973"/>
              <a:gd name="connsiteY44" fmla="*/ 596504 h 1054077"/>
              <a:gd name="connsiteX45" fmla="*/ 12014 w 272973"/>
              <a:gd name="connsiteY45" fmla="*/ 585849 h 1054077"/>
              <a:gd name="connsiteX46" fmla="*/ 17742 w 272973"/>
              <a:gd name="connsiteY46" fmla="*/ 575206 h 1054077"/>
              <a:gd name="connsiteX47" fmla="*/ 24701 w 272973"/>
              <a:gd name="connsiteY47" fmla="*/ 564564 h 1054077"/>
              <a:gd name="connsiteX48" fmla="*/ 32855 w 272973"/>
              <a:gd name="connsiteY48" fmla="*/ 553909 h 1054077"/>
              <a:gd name="connsiteX49" fmla="*/ 42012 w 272973"/>
              <a:gd name="connsiteY49" fmla="*/ 543266 h 1054077"/>
              <a:gd name="connsiteX50" fmla="*/ 51841 w 272973"/>
              <a:gd name="connsiteY50" fmla="*/ 532611 h 1054077"/>
              <a:gd name="connsiteX51" fmla="*/ 61900 w 272973"/>
              <a:gd name="connsiteY51" fmla="*/ 521968 h 1054077"/>
              <a:gd name="connsiteX52" fmla="*/ 71704 w 272973"/>
              <a:gd name="connsiteY52" fmla="*/ 511325 h 1054077"/>
              <a:gd name="connsiteX53" fmla="*/ 80861 w 272973"/>
              <a:gd name="connsiteY53" fmla="*/ 500670 h 1054077"/>
              <a:gd name="connsiteX54" fmla="*/ 89103 w 272973"/>
              <a:gd name="connsiteY54" fmla="*/ 490028 h 1054077"/>
              <a:gd name="connsiteX55" fmla="*/ 96418 w 272973"/>
              <a:gd name="connsiteY55" fmla="*/ 479385 h 1054077"/>
              <a:gd name="connsiteX56" fmla="*/ 102972 w 272973"/>
              <a:gd name="connsiteY56" fmla="*/ 468730 h 1054077"/>
              <a:gd name="connsiteX57" fmla="*/ 109106 w 272973"/>
              <a:gd name="connsiteY57" fmla="*/ 458087 h 1054077"/>
              <a:gd name="connsiteX58" fmla="*/ 115176 w 272973"/>
              <a:gd name="connsiteY58" fmla="*/ 447444 h 1054077"/>
              <a:gd name="connsiteX59" fmla="*/ 121514 w 272973"/>
              <a:gd name="connsiteY59" fmla="*/ 436789 h 1054077"/>
              <a:gd name="connsiteX60" fmla="*/ 128308 w 272973"/>
              <a:gd name="connsiteY60" fmla="*/ 426147 h 1054077"/>
              <a:gd name="connsiteX61" fmla="*/ 135611 w 272973"/>
              <a:gd name="connsiteY61" fmla="*/ 415504 h 1054077"/>
              <a:gd name="connsiteX62" fmla="*/ 143319 w 272973"/>
              <a:gd name="connsiteY62" fmla="*/ 404849 h 1054077"/>
              <a:gd name="connsiteX63" fmla="*/ 151257 w 272973"/>
              <a:gd name="connsiteY63" fmla="*/ 394206 h 1054077"/>
              <a:gd name="connsiteX64" fmla="*/ 159245 w 272973"/>
              <a:gd name="connsiteY64" fmla="*/ 383551 h 1054077"/>
              <a:gd name="connsiteX65" fmla="*/ 167145 w 272973"/>
              <a:gd name="connsiteY65" fmla="*/ 372908 h 1054077"/>
              <a:gd name="connsiteX66" fmla="*/ 174930 w 272973"/>
              <a:gd name="connsiteY66" fmla="*/ 362266 h 1054077"/>
              <a:gd name="connsiteX67" fmla="*/ 182613 w 272973"/>
              <a:gd name="connsiteY67" fmla="*/ 351610 h 1054077"/>
              <a:gd name="connsiteX68" fmla="*/ 190233 w 272973"/>
              <a:gd name="connsiteY68" fmla="*/ 340968 h 1054077"/>
              <a:gd name="connsiteX69" fmla="*/ 197840 w 272973"/>
              <a:gd name="connsiteY69" fmla="*/ 330325 h 1054077"/>
              <a:gd name="connsiteX70" fmla="*/ 205397 w 272973"/>
              <a:gd name="connsiteY70" fmla="*/ 319670 h 1054077"/>
              <a:gd name="connsiteX71" fmla="*/ 212814 w 272973"/>
              <a:gd name="connsiteY71" fmla="*/ 309027 h 1054077"/>
              <a:gd name="connsiteX72" fmla="*/ 219951 w 272973"/>
              <a:gd name="connsiteY72" fmla="*/ 298385 h 1054077"/>
              <a:gd name="connsiteX73" fmla="*/ 226657 w 272973"/>
              <a:gd name="connsiteY73" fmla="*/ 287729 h 1054077"/>
              <a:gd name="connsiteX74" fmla="*/ 232804 w 272973"/>
              <a:gd name="connsiteY74" fmla="*/ 277087 h 1054077"/>
              <a:gd name="connsiteX75" fmla="*/ 238303 w 272973"/>
              <a:gd name="connsiteY75" fmla="*/ 266431 h 1054077"/>
              <a:gd name="connsiteX76" fmla="*/ 243141 w 272973"/>
              <a:gd name="connsiteY76" fmla="*/ 255789 h 1054077"/>
              <a:gd name="connsiteX77" fmla="*/ 247294 w 272973"/>
              <a:gd name="connsiteY77" fmla="*/ 245146 h 1054077"/>
              <a:gd name="connsiteX78" fmla="*/ 250800 w 272973"/>
              <a:gd name="connsiteY78" fmla="*/ 234491 h 1054077"/>
              <a:gd name="connsiteX79" fmla="*/ 253682 w 272973"/>
              <a:gd name="connsiteY79" fmla="*/ 223848 h 1054077"/>
              <a:gd name="connsiteX80" fmla="*/ 255994 w 272973"/>
              <a:gd name="connsiteY80" fmla="*/ 213206 h 1054077"/>
              <a:gd name="connsiteX81" fmla="*/ 257784 w 272973"/>
              <a:gd name="connsiteY81" fmla="*/ 202550 h 1054077"/>
              <a:gd name="connsiteX82" fmla="*/ 259143 w 272973"/>
              <a:gd name="connsiteY82" fmla="*/ 191908 h 1054077"/>
              <a:gd name="connsiteX83" fmla="*/ 260147 w 272973"/>
              <a:gd name="connsiteY83" fmla="*/ 181265 h 1054077"/>
              <a:gd name="connsiteX84" fmla="*/ 260909 w 272973"/>
              <a:gd name="connsiteY84" fmla="*/ 170610 h 1054077"/>
              <a:gd name="connsiteX85" fmla="*/ 261506 w 272973"/>
              <a:gd name="connsiteY85" fmla="*/ 159967 h 1054077"/>
              <a:gd name="connsiteX86" fmla="*/ 262026 w 272973"/>
              <a:gd name="connsiteY86" fmla="*/ 149312 h 1054077"/>
              <a:gd name="connsiteX87" fmla="*/ 262484 w 272973"/>
              <a:gd name="connsiteY87" fmla="*/ 138669 h 1054077"/>
              <a:gd name="connsiteX88" fmla="*/ 262903 w 272973"/>
              <a:gd name="connsiteY88" fmla="*/ 128027 h 1054077"/>
              <a:gd name="connsiteX89" fmla="*/ 263271 w 272973"/>
              <a:gd name="connsiteY89" fmla="*/ 117371 h 1054077"/>
              <a:gd name="connsiteX90" fmla="*/ 263563 w 272973"/>
              <a:gd name="connsiteY90" fmla="*/ 106729 h 1054077"/>
              <a:gd name="connsiteX91" fmla="*/ 263779 w 272973"/>
              <a:gd name="connsiteY91" fmla="*/ 96086 h 1054077"/>
              <a:gd name="connsiteX92" fmla="*/ 263919 w 272973"/>
              <a:gd name="connsiteY92" fmla="*/ 85431 h 1054077"/>
              <a:gd name="connsiteX93" fmla="*/ 264020 w 272973"/>
              <a:gd name="connsiteY93" fmla="*/ 74788 h 1054077"/>
              <a:gd name="connsiteX94" fmla="*/ 264134 w 272973"/>
              <a:gd name="connsiteY94" fmla="*/ 64146 h 1054077"/>
              <a:gd name="connsiteX95" fmla="*/ 264338 w 272973"/>
              <a:gd name="connsiteY95" fmla="*/ 53490 h 1054077"/>
              <a:gd name="connsiteX96" fmla="*/ 264668 w 272973"/>
              <a:gd name="connsiteY96" fmla="*/ 42848 h 1054077"/>
              <a:gd name="connsiteX97" fmla="*/ 265176 w 272973"/>
              <a:gd name="connsiteY97" fmla="*/ 32205 h 1054077"/>
              <a:gd name="connsiteX98" fmla="*/ 265862 w 272973"/>
              <a:gd name="connsiteY98" fmla="*/ 21550 h 1054077"/>
              <a:gd name="connsiteX99" fmla="*/ 266700 w 272973"/>
              <a:gd name="connsiteY99" fmla="*/ 10907 h 1054077"/>
              <a:gd name="connsiteX100" fmla="*/ 267640 w 272973"/>
              <a:gd name="connsiteY100" fmla="*/ 252 h 1054077"/>
              <a:gd name="connsiteX101" fmla="*/ 272974 w 272973"/>
              <a:gd name="connsiteY101" fmla="*/ 252 h 1054077"/>
              <a:gd name="connsiteX102" fmla="*/ 272974 w 272973"/>
              <a:gd name="connsiteY102" fmla="*/ 252 h 1054077"/>
              <a:gd name="connsiteX103" fmla="*/ 272974 w 272973"/>
              <a:gd name="connsiteY103" fmla="*/ 10907 h 1054077"/>
              <a:gd name="connsiteX104" fmla="*/ 272974 w 272973"/>
              <a:gd name="connsiteY104" fmla="*/ 21550 h 1054077"/>
              <a:gd name="connsiteX105" fmla="*/ 272974 w 272973"/>
              <a:gd name="connsiteY105" fmla="*/ 32205 h 1054077"/>
              <a:gd name="connsiteX106" fmla="*/ 272974 w 272973"/>
              <a:gd name="connsiteY106" fmla="*/ 42848 h 1054077"/>
              <a:gd name="connsiteX107" fmla="*/ 272974 w 272973"/>
              <a:gd name="connsiteY107" fmla="*/ 53490 h 1054077"/>
              <a:gd name="connsiteX108" fmla="*/ 272974 w 272973"/>
              <a:gd name="connsiteY108" fmla="*/ 64146 h 1054077"/>
              <a:gd name="connsiteX109" fmla="*/ 272974 w 272973"/>
              <a:gd name="connsiteY109" fmla="*/ 74788 h 1054077"/>
              <a:gd name="connsiteX110" fmla="*/ 272974 w 272973"/>
              <a:gd name="connsiteY110" fmla="*/ 85431 h 1054077"/>
              <a:gd name="connsiteX111" fmla="*/ 272974 w 272973"/>
              <a:gd name="connsiteY111" fmla="*/ 96086 h 1054077"/>
              <a:gd name="connsiteX112" fmla="*/ 272974 w 272973"/>
              <a:gd name="connsiteY112" fmla="*/ 106729 h 1054077"/>
              <a:gd name="connsiteX113" fmla="*/ 272974 w 272973"/>
              <a:gd name="connsiteY113" fmla="*/ 117371 h 1054077"/>
              <a:gd name="connsiteX114" fmla="*/ 272974 w 272973"/>
              <a:gd name="connsiteY114" fmla="*/ 128027 h 1054077"/>
              <a:gd name="connsiteX115" fmla="*/ 272974 w 272973"/>
              <a:gd name="connsiteY115" fmla="*/ 138669 h 1054077"/>
              <a:gd name="connsiteX116" fmla="*/ 272974 w 272973"/>
              <a:gd name="connsiteY116" fmla="*/ 149312 h 1054077"/>
              <a:gd name="connsiteX117" fmla="*/ 272974 w 272973"/>
              <a:gd name="connsiteY117" fmla="*/ 159967 h 1054077"/>
              <a:gd name="connsiteX118" fmla="*/ 272974 w 272973"/>
              <a:gd name="connsiteY118" fmla="*/ 170610 h 1054077"/>
              <a:gd name="connsiteX119" fmla="*/ 272974 w 272973"/>
              <a:gd name="connsiteY119" fmla="*/ 181265 h 1054077"/>
              <a:gd name="connsiteX120" fmla="*/ 272974 w 272973"/>
              <a:gd name="connsiteY120" fmla="*/ 191908 h 1054077"/>
              <a:gd name="connsiteX121" fmla="*/ 272974 w 272973"/>
              <a:gd name="connsiteY121" fmla="*/ 202550 h 1054077"/>
              <a:gd name="connsiteX122" fmla="*/ 272974 w 272973"/>
              <a:gd name="connsiteY122" fmla="*/ 213206 h 1054077"/>
              <a:gd name="connsiteX123" fmla="*/ 272974 w 272973"/>
              <a:gd name="connsiteY123" fmla="*/ 223848 h 1054077"/>
              <a:gd name="connsiteX124" fmla="*/ 272974 w 272973"/>
              <a:gd name="connsiteY124" fmla="*/ 234491 h 1054077"/>
              <a:gd name="connsiteX125" fmla="*/ 272974 w 272973"/>
              <a:gd name="connsiteY125" fmla="*/ 245146 h 1054077"/>
              <a:gd name="connsiteX126" fmla="*/ 272974 w 272973"/>
              <a:gd name="connsiteY126" fmla="*/ 255789 h 1054077"/>
              <a:gd name="connsiteX127" fmla="*/ 272974 w 272973"/>
              <a:gd name="connsiteY127" fmla="*/ 266431 h 1054077"/>
              <a:gd name="connsiteX128" fmla="*/ 272974 w 272973"/>
              <a:gd name="connsiteY128" fmla="*/ 277087 h 1054077"/>
              <a:gd name="connsiteX129" fmla="*/ 272974 w 272973"/>
              <a:gd name="connsiteY129" fmla="*/ 287729 h 1054077"/>
              <a:gd name="connsiteX130" fmla="*/ 272974 w 272973"/>
              <a:gd name="connsiteY130" fmla="*/ 298385 h 1054077"/>
              <a:gd name="connsiteX131" fmla="*/ 272974 w 272973"/>
              <a:gd name="connsiteY131" fmla="*/ 309027 h 1054077"/>
              <a:gd name="connsiteX132" fmla="*/ 272974 w 272973"/>
              <a:gd name="connsiteY132" fmla="*/ 319670 h 1054077"/>
              <a:gd name="connsiteX133" fmla="*/ 272974 w 272973"/>
              <a:gd name="connsiteY133" fmla="*/ 330325 h 1054077"/>
              <a:gd name="connsiteX134" fmla="*/ 272974 w 272973"/>
              <a:gd name="connsiteY134" fmla="*/ 340968 h 1054077"/>
              <a:gd name="connsiteX135" fmla="*/ 272974 w 272973"/>
              <a:gd name="connsiteY135" fmla="*/ 351610 h 1054077"/>
              <a:gd name="connsiteX136" fmla="*/ 272974 w 272973"/>
              <a:gd name="connsiteY136" fmla="*/ 362266 h 1054077"/>
              <a:gd name="connsiteX137" fmla="*/ 272974 w 272973"/>
              <a:gd name="connsiteY137" fmla="*/ 372908 h 1054077"/>
              <a:gd name="connsiteX138" fmla="*/ 272974 w 272973"/>
              <a:gd name="connsiteY138" fmla="*/ 383551 h 1054077"/>
              <a:gd name="connsiteX139" fmla="*/ 272974 w 272973"/>
              <a:gd name="connsiteY139" fmla="*/ 394206 h 1054077"/>
              <a:gd name="connsiteX140" fmla="*/ 272974 w 272973"/>
              <a:gd name="connsiteY140" fmla="*/ 404849 h 1054077"/>
              <a:gd name="connsiteX141" fmla="*/ 272974 w 272973"/>
              <a:gd name="connsiteY141" fmla="*/ 415504 h 1054077"/>
              <a:gd name="connsiteX142" fmla="*/ 272974 w 272973"/>
              <a:gd name="connsiteY142" fmla="*/ 426147 h 1054077"/>
              <a:gd name="connsiteX143" fmla="*/ 272974 w 272973"/>
              <a:gd name="connsiteY143" fmla="*/ 436789 h 1054077"/>
              <a:gd name="connsiteX144" fmla="*/ 272974 w 272973"/>
              <a:gd name="connsiteY144" fmla="*/ 447444 h 1054077"/>
              <a:gd name="connsiteX145" fmla="*/ 272974 w 272973"/>
              <a:gd name="connsiteY145" fmla="*/ 458087 h 1054077"/>
              <a:gd name="connsiteX146" fmla="*/ 272974 w 272973"/>
              <a:gd name="connsiteY146" fmla="*/ 468730 h 1054077"/>
              <a:gd name="connsiteX147" fmla="*/ 272974 w 272973"/>
              <a:gd name="connsiteY147" fmla="*/ 479385 h 1054077"/>
              <a:gd name="connsiteX148" fmla="*/ 272974 w 272973"/>
              <a:gd name="connsiteY148" fmla="*/ 490028 h 1054077"/>
              <a:gd name="connsiteX149" fmla="*/ 272974 w 272973"/>
              <a:gd name="connsiteY149" fmla="*/ 500670 h 1054077"/>
              <a:gd name="connsiteX150" fmla="*/ 272974 w 272973"/>
              <a:gd name="connsiteY150" fmla="*/ 511325 h 1054077"/>
              <a:gd name="connsiteX151" fmla="*/ 272974 w 272973"/>
              <a:gd name="connsiteY151" fmla="*/ 521968 h 1054077"/>
              <a:gd name="connsiteX152" fmla="*/ 272974 w 272973"/>
              <a:gd name="connsiteY152" fmla="*/ 532611 h 1054077"/>
              <a:gd name="connsiteX153" fmla="*/ 272974 w 272973"/>
              <a:gd name="connsiteY153" fmla="*/ 543266 h 1054077"/>
              <a:gd name="connsiteX154" fmla="*/ 272974 w 272973"/>
              <a:gd name="connsiteY154" fmla="*/ 553909 h 1054077"/>
              <a:gd name="connsiteX155" fmla="*/ 272974 w 272973"/>
              <a:gd name="connsiteY155" fmla="*/ 564564 h 1054077"/>
              <a:gd name="connsiteX156" fmla="*/ 272974 w 272973"/>
              <a:gd name="connsiteY156" fmla="*/ 575206 h 1054077"/>
              <a:gd name="connsiteX157" fmla="*/ 272974 w 272973"/>
              <a:gd name="connsiteY157" fmla="*/ 585849 h 1054077"/>
              <a:gd name="connsiteX158" fmla="*/ 272974 w 272973"/>
              <a:gd name="connsiteY158" fmla="*/ 596504 h 1054077"/>
              <a:gd name="connsiteX159" fmla="*/ 272974 w 272973"/>
              <a:gd name="connsiteY159" fmla="*/ 607147 h 1054077"/>
              <a:gd name="connsiteX160" fmla="*/ 272974 w 272973"/>
              <a:gd name="connsiteY160" fmla="*/ 617790 h 1054077"/>
              <a:gd name="connsiteX161" fmla="*/ 272974 w 272973"/>
              <a:gd name="connsiteY161" fmla="*/ 628445 h 1054077"/>
              <a:gd name="connsiteX162" fmla="*/ 272974 w 272973"/>
              <a:gd name="connsiteY162" fmla="*/ 639087 h 1054077"/>
              <a:gd name="connsiteX163" fmla="*/ 272974 w 272973"/>
              <a:gd name="connsiteY163" fmla="*/ 649730 h 1054077"/>
              <a:gd name="connsiteX164" fmla="*/ 272974 w 272973"/>
              <a:gd name="connsiteY164" fmla="*/ 660385 h 1054077"/>
              <a:gd name="connsiteX165" fmla="*/ 272974 w 272973"/>
              <a:gd name="connsiteY165" fmla="*/ 671028 h 1054077"/>
              <a:gd name="connsiteX166" fmla="*/ 272974 w 272973"/>
              <a:gd name="connsiteY166" fmla="*/ 681683 h 1054077"/>
              <a:gd name="connsiteX167" fmla="*/ 272974 w 272973"/>
              <a:gd name="connsiteY167" fmla="*/ 692326 h 1054077"/>
              <a:gd name="connsiteX168" fmla="*/ 272974 w 272973"/>
              <a:gd name="connsiteY168" fmla="*/ 702969 h 1054077"/>
              <a:gd name="connsiteX169" fmla="*/ 272974 w 272973"/>
              <a:gd name="connsiteY169" fmla="*/ 713624 h 1054077"/>
              <a:gd name="connsiteX170" fmla="*/ 272974 w 272973"/>
              <a:gd name="connsiteY170" fmla="*/ 724266 h 1054077"/>
              <a:gd name="connsiteX171" fmla="*/ 272974 w 272973"/>
              <a:gd name="connsiteY171" fmla="*/ 734909 h 1054077"/>
              <a:gd name="connsiteX172" fmla="*/ 272974 w 272973"/>
              <a:gd name="connsiteY172" fmla="*/ 745564 h 1054077"/>
              <a:gd name="connsiteX173" fmla="*/ 272974 w 272973"/>
              <a:gd name="connsiteY173" fmla="*/ 756208 h 1054077"/>
              <a:gd name="connsiteX174" fmla="*/ 272974 w 272973"/>
              <a:gd name="connsiteY174" fmla="*/ 766855 h 1054077"/>
              <a:gd name="connsiteX175" fmla="*/ 272974 w 272973"/>
              <a:gd name="connsiteY175" fmla="*/ 777502 h 1054077"/>
              <a:gd name="connsiteX176" fmla="*/ 272974 w 272973"/>
              <a:gd name="connsiteY176" fmla="*/ 788149 h 1054077"/>
              <a:gd name="connsiteX177" fmla="*/ 272974 w 272973"/>
              <a:gd name="connsiteY177" fmla="*/ 798796 h 1054077"/>
              <a:gd name="connsiteX178" fmla="*/ 272974 w 272973"/>
              <a:gd name="connsiteY178" fmla="*/ 809444 h 1054077"/>
              <a:gd name="connsiteX179" fmla="*/ 272974 w 272973"/>
              <a:gd name="connsiteY179" fmla="*/ 820090 h 1054077"/>
              <a:gd name="connsiteX180" fmla="*/ 272974 w 272973"/>
              <a:gd name="connsiteY180" fmla="*/ 830738 h 1054077"/>
              <a:gd name="connsiteX181" fmla="*/ 272974 w 272973"/>
              <a:gd name="connsiteY181" fmla="*/ 841386 h 1054077"/>
              <a:gd name="connsiteX182" fmla="*/ 272974 w 272973"/>
              <a:gd name="connsiteY182" fmla="*/ 852032 h 1054077"/>
              <a:gd name="connsiteX183" fmla="*/ 272974 w 272973"/>
              <a:gd name="connsiteY183" fmla="*/ 862680 h 1054077"/>
              <a:gd name="connsiteX184" fmla="*/ 272974 w 272973"/>
              <a:gd name="connsiteY184" fmla="*/ 873326 h 1054077"/>
              <a:gd name="connsiteX185" fmla="*/ 272974 w 272973"/>
              <a:gd name="connsiteY185" fmla="*/ 883974 h 1054077"/>
              <a:gd name="connsiteX186" fmla="*/ 272974 w 272973"/>
              <a:gd name="connsiteY186" fmla="*/ 894622 h 1054077"/>
              <a:gd name="connsiteX187" fmla="*/ 272974 w 272973"/>
              <a:gd name="connsiteY187" fmla="*/ 905268 h 1054077"/>
              <a:gd name="connsiteX188" fmla="*/ 272974 w 272973"/>
              <a:gd name="connsiteY188" fmla="*/ 915916 h 1054077"/>
              <a:gd name="connsiteX189" fmla="*/ 272974 w 272973"/>
              <a:gd name="connsiteY189" fmla="*/ 926562 h 1054077"/>
              <a:gd name="connsiteX190" fmla="*/ 272974 w 272973"/>
              <a:gd name="connsiteY190" fmla="*/ 937210 h 1054077"/>
              <a:gd name="connsiteX191" fmla="*/ 272974 w 272973"/>
              <a:gd name="connsiteY191" fmla="*/ 947858 h 1054077"/>
              <a:gd name="connsiteX192" fmla="*/ 272974 w 272973"/>
              <a:gd name="connsiteY192" fmla="*/ 958504 h 1054077"/>
              <a:gd name="connsiteX193" fmla="*/ 272974 w 272973"/>
              <a:gd name="connsiteY193" fmla="*/ 969152 h 1054077"/>
              <a:gd name="connsiteX194" fmla="*/ 272974 w 272973"/>
              <a:gd name="connsiteY194" fmla="*/ 979798 h 1054077"/>
              <a:gd name="connsiteX195" fmla="*/ 272974 w 272973"/>
              <a:gd name="connsiteY195" fmla="*/ 990446 h 1054077"/>
              <a:gd name="connsiteX196" fmla="*/ 272974 w 272973"/>
              <a:gd name="connsiteY196" fmla="*/ 1001093 h 1054077"/>
              <a:gd name="connsiteX197" fmla="*/ 272974 w 272973"/>
              <a:gd name="connsiteY197" fmla="*/ 1011740 h 1054077"/>
              <a:gd name="connsiteX198" fmla="*/ 272974 w 272973"/>
              <a:gd name="connsiteY198" fmla="*/ 1022388 h 1054077"/>
              <a:gd name="connsiteX199" fmla="*/ 272974 w 272973"/>
              <a:gd name="connsiteY199" fmla="*/ 1033034 h 1054077"/>
              <a:gd name="connsiteX200" fmla="*/ 272974 w 272973"/>
              <a:gd name="connsiteY200" fmla="*/ 1043682 h 1054077"/>
              <a:gd name="connsiteX201" fmla="*/ 272974 w 272973"/>
              <a:gd name="connsiteY201" fmla="*/ 1054329 h 105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72973" h="1054077">
                <a:moveTo>
                  <a:pt x="272974" y="1054329"/>
                </a:moveTo>
                <a:lnTo>
                  <a:pt x="264287" y="1054329"/>
                </a:lnTo>
                <a:lnTo>
                  <a:pt x="262522" y="1043682"/>
                </a:lnTo>
                <a:lnTo>
                  <a:pt x="260667" y="1033034"/>
                </a:lnTo>
                <a:lnTo>
                  <a:pt x="258737" y="1022388"/>
                </a:lnTo>
                <a:lnTo>
                  <a:pt x="256705" y="1011740"/>
                </a:lnTo>
                <a:lnTo>
                  <a:pt x="254533" y="1001093"/>
                </a:lnTo>
                <a:lnTo>
                  <a:pt x="252133" y="990446"/>
                </a:lnTo>
                <a:lnTo>
                  <a:pt x="249453" y="979798"/>
                </a:lnTo>
                <a:lnTo>
                  <a:pt x="246393" y="969152"/>
                </a:lnTo>
                <a:lnTo>
                  <a:pt x="242849" y="958504"/>
                </a:lnTo>
                <a:lnTo>
                  <a:pt x="238734" y="947858"/>
                </a:lnTo>
                <a:lnTo>
                  <a:pt x="233896" y="937210"/>
                </a:lnTo>
                <a:lnTo>
                  <a:pt x="228232" y="926562"/>
                </a:lnTo>
                <a:lnTo>
                  <a:pt x="221653" y="915916"/>
                </a:lnTo>
                <a:lnTo>
                  <a:pt x="214135" y="905268"/>
                </a:lnTo>
                <a:lnTo>
                  <a:pt x="205753" y="894622"/>
                </a:lnTo>
                <a:lnTo>
                  <a:pt x="196697" y="883974"/>
                </a:lnTo>
                <a:lnTo>
                  <a:pt x="187261" y="873326"/>
                </a:lnTo>
                <a:lnTo>
                  <a:pt x="177787" y="862680"/>
                </a:lnTo>
                <a:lnTo>
                  <a:pt x="168605" y="852032"/>
                </a:lnTo>
                <a:lnTo>
                  <a:pt x="159906" y="841386"/>
                </a:lnTo>
                <a:lnTo>
                  <a:pt x="151701" y="830738"/>
                </a:lnTo>
                <a:lnTo>
                  <a:pt x="143751" y="820090"/>
                </a:lnTo>
                <a:lnTo>
                  <a:pt x="135661" y="809444"/>
                </a:lnTo>
                <a:lnTo>
                  <a:pt x="126949" y="798796"/>
                </a:lnTo>
                <a:lnTo>
                  <a:pt x="117170" y="788149"/>
                </a:lnTo>
                <a:lnTo>
                  <a:pt x="106121" y="777502"/>
                </a:lnTo>
                <a:lnTo>
                  <a:pt x="93815" y="766855"/>
                </a:lnTo>
                <a:lnTo>
                  <a:pt x="80632" y="756208"/>
                </a:lnTo>
                <a:lnTo>
                  <a:pt x="67132" y="745564"/>
                </a:lnTo>
                <a:lnTo>
                  <a:pt x="54000" y="734909"/>
                </a:lnTo>
                <a:lnTo>
                  <a:pt x="41872" y="724266"/>
                </a:lnTo>
                <a:lnTo>
                  <a:pt x="31217" y="713624"/>
                </a:lnTo>
                <a:lnTo>
                  <a:pt x="22276" y="702969"/>
                </a:lnTo>
                <a:lnTo>
                  <a:pt x="15062" y="692326"/>
                </a:lnTo>
                <a:lnTo>
                  <a:pt x="9487" y="681683"/>
                </a:lnTo>
                <a:lnTo>
                  <a:pt x="5334" y="671028"/>
                </a:lnTo>
                <a:lnTo>
                  <a:pt x="2451" y="660385"/>
                </a:lnTo>
                <a:lnTo>
                  <a:pt x="698" y="649730"/>
                </a:lnTo>
                <a:lnTo>
                  <a:pt x="0" y="639087"/>
                </a:lnTo>
                <a:lnTo>
                  <a:pt x="343" y="628445"/>
                </a:lnTo>
                <a:lnTo>
                  <a:pt x="1689" y="617790"/>
                </a:lnTo>
                <a:lnTo>
                  <a:pt x="4064" y="607147"/>
                </a:lnTo>
                <a:lnTo>
                  <a:pt x="7480" y="596504"/>
                </a:lnTo>
                <a:lnTo>
                  <a:pt x="12014" y="585849"/>
                </a:lnTo>
                <a:lnTo>
                  <a:pt x="17742" y="575206"/>
                </a:lnTo>
                <a:lnTo>
                  <a:pt x="24701" y="564564"/>
                </a:lnTo>
                <a:lnTo>
                  <a:pt x="32855" y="553909"/>
                </a:lnTo>
                <a:lnTo>
                  <a:pt x="42012" y="543266"/>
                </a:lnTo>
                <a:lnTo>
                  <a:pt x="51841" y="532611"/>
                </a:lnTo>
                <a:lnTo>
                  <a:pt x="61900" y="521968"/>
                </a:lnTo>
                <a:lnTo>
                  <a:pt x="71704" y="511325"/>
                </a:lnTo>
                <a:lnTo>
                  <a:pt x="80861" y="500670"/>
                </a:lnTo>
                <a:lnTo>
                  <a:pt x="89103" y="490028"/>
                </a:lnTo>
                <a:lnTo>
                  <a:pt x="96418" y="479385"/>
                </a:lnTo>
                <a:lnTo>
                  <a:pt x="102972" y="468730"/>
                </a:lnTo>
                <a:lnTo>
                  <a:pt x="109106" y="458087"/>
                </a:lnTo>
                <a:lnTo>
                  <a:pt x="115176" y="447444"/>
                </a:lnTo>
                <a:lnTo>
                  <a:pt x="121514" y="436789"/>
                </a:lnTo>
                <a:lnTo>
                  <a:pt x="128308" y="426147"/>
                </a:lnTo>
                <a:lnTo>
                  <a:pt x="135611" y="415504"/>
                </a:lnTo>
                <a:lnTo>
                  <a:pt x="143319" y="404849"/>
                </a:lnTo>
                <a:lnTo>
                  <a:pt x="151257" y="394206"/>
                </a:lnTo>
                <a:lnTo>
                  <a:pt x="159245" y="383551"/>
                </a:lnTo>
                <a:lnTo>
                  <a:pt x="167145" y="372908"/>
                </a:lnTo>
                <a:lnTo>
                  <a:pt x="174930" y="362266"/>
                </a:lnTo>
                <a:lnTo>
                  <a:pt x="182613" y="351610"/>
                </a:lnTo>
                <a:lnTo>
                  <a:pt x="190233" y="340968"/>
                </a:lnTo>
                <a:lnTo>
                  <a:pt x="197840" y="330325"/>
                </a:lnTo>
                <a:lnTo>
                  <a:pt x="205397" y="319670"/>
                </a:lnTo>
                <a:lnTo>
                  <a:pt x="212814" y="309027"/>
                </a:lnTo>
                <a:lnTo>
                  <a:pt x="219951" y="298385"/>
                </a:lnTo>
                <a:lnTo>
                  <a:pt x="226657" y="287729"/>
                </a:lnTo>
                <a:lnTo>
                  <a:pt x="232804" y="277087"/>
                </a:lnTo>
                <a:lnTo>
                  <a:pt x="238303" y="266431"/>
                </a:lnTo>
                <a:lnTo>
                  <a:pt x="243141" y="255789"/>
                </a:lnTo>
                <a:lnTo>
                  <a:pt x="247294" y="245146"/>
                </a:lnTo>
                <a:lnTo>
                  <a:pt x="250800" y="234491"/>
                </a:lnTo>
                <a:lnTo>
                  <a:pt x="253682" y="223848"/>
                </a:lnTo>
                <a:lnTo>
                  <a:pt x="255994" y="213206"/>
                </a:lnTo>
                <a:lnTo>
                  <a:pt x="257784" y="202550"/>
                </a:lnTo>
                <a:lnTo>
                  <a:pt x="259143" y="191908"/>
                </a:lnTo>
                <a:lnTo>
                  <a:pt x="260147" y="181265"/>
                </a:lnTo>
                <a:lnTo>
                  <a:pt x="260909" y="170610"/>
                </a:lnTo>
                <a:lnTo>
                  <a:pt x="261506" y="159967"/>
                </a:lnTo>
                <a:lnTo>
                  <a:pt x="262026" y="149312"/>
                </a:lnTo>
                <a:lnTo>
                  <a:pt x="262484" y="138669"/>
                </a:lnTo>
                <a:lnTo>
                  <a:pt x="262903" y="128027"/>
                </a:lnTo>
                <a:lnTo>
                  <a:pt x="263271" y="117371"/>
                </a:lnTo>
                <a:lnTo>
                  <a:pt x="263563" y="106729"/>
                </a:lnTo>
                <a:lnTo>
                  <a:pt x="263779" y="96086"/>
                </a:lnTo>
                <a:lnTo>
                  <a:pt x="263919" y="85431"/>
                </a:lnTo>
                <a:lnTo>
                  <a:pt x="264020" y="74788"/>
                </a:lnTo>
                <a:lnTo>
                  <a:pt x="264134" y="64146"/>
                </a:lnTo>
                <a:lnTo>
                  <a:pt x="264338" y="53490"/>
                </a:lnTo>
                <a:lnTo>
                  <a:pt x="264668" y="42848"/>
                </a:lnTo>
                <a:lnTo>
                  <a:pt x="265176" y="32205"/>
                </a:lnTo>
                <a:lnTo>
                  <a:pt x="265862" y="21550"/>
                </a:lnTo>
                <a:lnTo>
                  <a:pt x="266700" y="10907"/>
                </a:lnTo>
                <a:lnTo>
                  <a:pt x="267640" y="252"/>
                </a:lnTo>
                <a:lnTo>
                  <a:pt x="272974" y="252"/>
                </a:lnTo>
                <a:lnTo>
                  <a:pt x="272974" y="252"/>
                </a:lnTo>
                <a:lnTo>
                  <a:pt x="272974" y="10907"/>
                </a:lnTo>
                <a:lnTo>
                  <a:pt x="272974" y="21550"/>
                </a:lnTo>
                <a:lnTo>
                  <a:pt x="272974" y="32205"/>
                </a:lnTo>
                <a:lnTo>
                  <a:pt x="272974" y="42848"/>
                </a:lnTo>
                <a:lnTo>
                  <a:pt x="272974" y="53490"/>
                </a:lnTo>
                <a:lnTo>
                  <a:pt x="272974" y="64146"/>
                </a:lnTo>
                <a:lnTo>
                  <a:pt x="272974" y="74788"/>
                </a:lnTo>
                <a:lnTo>
                  <a:pt x="272974" y="85431"/>
                </a:lnTo>
                <a:lnTo>
                  <a:pt x="272974" y="96086"/>
                </a:lnTo>
                <a:lnTo>
                  <a:pt x="272974" y="106729"/>
                </a:lnTo>
                <a:lnTo>
                  <a:pt x="272974" y="117371"/>
                </a:lnTo>
                <a:lnTo>
                  <a:pt x="272974" y="128027"/>
                </a:lnTo>
                <a:lnTo>
                  <a:pt x="272974" y="138669"/>
                </a:lnTo>
                <a:lnTo>
                  <a:pt x="272974" y="149312"/>
                </a:lnTo>
                <a:lnTo>
                  <a:pt x="272974" y="159967"/>
                </a:lnTo>
                <a:lnTo>
                  <a:pt x="272974" y="170610"/>
                </a:lnTo>
                <a:lnTo>
                  <a:pt x="272974" y="181265"/>
                </a:lnTo>
                <a:lnTo>
                  <a:pt x="272974" y="191908"/>
                </a:lnTo>
                <a:lnTo>
                  <a:pt x="272974" y="202550"/>
                </a:lnTo>
                <a:lnTo>
                  <a:pt x="272974" y="213206"/>
                </a:lnTo>
                <a:lnTo>
                  <a:pt x="272974" y="223848"/>
                </a:lnTo>
                <a:lnTo>
                  <a:pt x="272974" y="234491"/>
                </a:lnTo>
                <a:lnTo>
                  <a:pt x="272974" y="245146"/>
                </a:lnTo>
                <a:lnTo>
                  <a:pt x="272974" y="255789"/>
                </a:lnTo>
                <a:lnTo>
                  <a:pt x="272974" y="266431"/>
                </a:lnTo>
                <a:lnTo>
                  <a:pt x="272974" y="277087"/>
                </a:lnTo>
                <a:lnTo>
                  <a:pt x="272974" y="287729"/>
                </a:lnTo>
                <a:lnTo>
                  <a:pt x="272974" y="298385"/>
                </a:lnTo>
                <a:lnTo>
                  <a:pt x="272974" y="309027"/>
                </a:lnTo>
                <a:lnTo>
                  <a:pt x="272974" y="319670"/>
                </a:lnTo>
                <a:lnTo>
                  <a:pt x="272974" y="330325"/>
                </a:lnTo>
                <a:lnTo>
                  <a:pt x="272974" y="340968"/>
                </a:lnTo>
                <a:lnTo>
                  <a:pt x="272974" y="351610"/>
                </a:lnTo>
                <a:lnTo>
                  <a:pt x="272974" y="362266"/>
                </a:lnTo>
                <a:lnTo>
                  <a:pt x="272974" y="372908"/>
                </a:lnTo>
                <a:lnTo>
                  <a:pt x="272974" y="383551"/>
                </a:lnTo>
                <a:lnTo>
                  <a:pt x="272974" y="394206"/>
                </a:lnTo>
                <a:lnTo>
                  <a:pt x="272974" y="404849"/>
                </a:lnTo>
                <a:lnTo>
                  <a:pt x="272974" y="415504"/>
                </a:lnTo>
                <a:lnTo>
                  <a:pt x="272974" y="426147"/>
                </a:lnTo>
                <a:lnTo>
                  <a:pt x="272974" y="436789"/>
                </a:lnTo>
                <a:lnTo>
                  <a:pt x="272974" y="447444"/>
                </a:lnTo>
                <a:lnTo>
                  <a:pt x="272974" y="458087"/>
                </a:lnTo>
                <a:lnTo>
                  <a:pt x="272974" y="468730"/>
                </a:lnTo>
                <a:lnTo>
                  <a:pt x="272974" y="479385"/>
                </a:lnTo>
                <a:lnTo>
                  <a:pt x="272974" y="490028"/>
                </a:lnTo>
                <a:lnTo>
                  <a:pt x="272974" y="500670"/>
                </a:lnTo>
                <a:lnTo>
                  <a:pt x="272974" y="511325"/>
                </a:lnTo>
                <a:lnTo>
                  <a:pt x="272974" y="521968"/>
                </a:lnTo>
                <a:lnTo>
                  <a:pt x="272974" y="532611"/>
                </a:lnTo>
                <a:lnTo>
                  <a:pt x="272974" y="543266"/>
                </a:lnTo>
                <a:lnTo>
                  <a:pt x="272974" y="553909"/>
                </a:lnTo>
                <a:lnTo>
                  <a:pt x="272974" y="564564"/>
                </a:lnTo>
                <a:lnTo>
                  <a:pt x="272974" y="575206"/>
                </a:lnTo>
                <a:lnTo>
                  <a:pt x="272974" y="585849"/>
                </a:lnTo>
                <a:lnTo>
                  <a:pt x="272974" y="596504"/>
                </a:lnTo>
                <a:lnTo>
                  <a:pt x="272974" y="607147"/>
                </a:lnTo>
                <a:lnTo>
                  <a:pt x="272974" y="617790"/>
                </a:lnTo>
                <a:lnTo>
                  <a:pt x="272974" y="628445"/>
                </a:lnTo>
                <a:lnTo>
                  <a:pt x="272974" y="639087"/>
                </a:lnTo>
                <a:lnTo>
                  <a:pt x="272974" y="649730"/>
                </a:lnTo>
                <a:lnTo>
                  <a:pt x="272974" y="660385"/>
                </a:lnTo>
                <a:lnTo>
                  <a:pt x="272974" y="671028"/>
                </a:lnTo>
                <a:lnTo>
                  <a:pt x="272974" y="681683"/>
                </a:lnTo>
                <a:lnTo>
                  <a:pt x="272974" y="692326"/>
                </a:lnTo>
                <a:lnTo>
                  <a:pt x="272974" y="702969"/>
                </a:lnTo>
                <a:lnTo>
                  <a:pt x="272974" y="713624"/>
                </a:lnTo>
                <a:lnTo>
                  <a:pt x="272974" y="724266"/>
                </a:lnTo>
                <a:lnTo>
                  <a:pt x="272974" y="734909"/>
                </a:lnTo>
                <a:lnTo>
                  <a:pt x="272974" y="745564"/>
                </a:lnTo>
                <a:lnTo>
                  <a:pt x="272974" y="756208"/>
                </a:lnTo>
                <a:lnTo>
                  <a:pt x="272974" y="766855"/>
                </a:lnTo>
                <a:lnTo>
                  <a:pt x="272974" y="777502"/>
                </a:lnTo>
                <a:lnTo>
                  <a:pt x="272974" y="788149"/>
                </a:lnTo>
                <a:lnTo>
                  <a:pt x="272974" y="798796"/>
                </a:lnTo>
                <a:lnTo>
                  <a:pt x="272974" y="809444"/>
                </a:lnTo>
                <a:lnTo>
                  <a:pt x="272974" y="820090"/>
                </a:lnTo>
                <a:lnTo>
                  <a:pt x="272974" y="830738"/>
                </a:lnTo>
                <a:lnTo>
                  <a:pt x="272974" y="841386"/>
                </a:lnTo>
                <a:lnTo>
                  <a:pt x="272974" y="852032"/>
                </a:lnTo>
                <a:lnTo>
                  <a:pt x="272974" y="862680"/>
                </a:lnTo>
                <a:lnTo>
                  <a:pt x="272974" y="873326"/>
                </a:lnTo>
                <a:lnTo>
                  <a:pt x="272974" y="883974"/>
                </a:lnTo>
                <a:lnTo>
                  <a:pt x="272974" y="894622"/>
                </a:lnTo>
                <a:lnTo>
                  <a:pt x="272974" y="905268"/>
                </a:lnTo>
                <a:lnTo>
                  <a:pt x="272974" y="915916"/>
                </a:lnTo>
                <a:lnTo>
                  <a:pt x="272974" y="926562"/>
                </a:lnTo>
                <a:lnTo>
                  <a:pt x="272974" y="937210"/>
                </a:lnTo>
                <a:lnTo>
                  <a:pt x="272974" y="947858"/>
                </a:lnTo>
                <a:lnTo>
                  <a:pt x="272974" y="958504"/>
                </a:lnTo>
                <a:lnTo>
                  <a:pt x="272974" y="969152"/>
                </a:lnTo>
                <a:lnTo>
                  <a:pt x="272974" y="979798"/>
                </a:lnTo>
                <a:lnTo>
                  <a:pt x="272974" y="990446"/>
                </a:lnTo>
                <a:lnTo>
                  <a:pt x="272974" y="1001093"/>
                </a:lnTo>
                <a:lnTo>
                  <a:pt x="272974" y="1011740"/>
                </a:lnTo>
                <a:lnTo>
                  <a:pt x="272974" y="1022388"/>
                </a:lnTo>
                <a:lnTo>
                  <a:pt x="272974" y="1033034"/>
                </a:lnTo>
                <a:lnTo>
                  <a:pt x="272974" y="1043682"/>
                </a:lnTo>
                <a:lnTo>
                  <a:pt x="272974" y="1054329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8ACB524-F357-356D-D6E3-194735CEDF10}"/>
              </a:ext>
            </a:extLst>
          </p:cNvPr>
          <p:cNvSpPr/>
          <p:nvPr/>
        </p:nvSpPr>
        <p:spPr>
          <a:xfrm>
            <a:off x="6370944" y="2826080"/>
            <a:ext cx="293484" cy="1136272"/>
          </a:xfrm>
          <a:custGeom>
            <a:avLst/>
            <a:gdLst>
              <a:gd name="connsiteX0" fmla="*/ 1499 w 293484"/>
              <a:gd name="connsiteY0" fmla="*/ 1136525 h 1136272"/>
              <a:gd name="connsiteX1" fmla="*/ 0 w 293484"/>
              <a:gd name="connsiteY1" fmla="*/ 1136525 h 1136272"/>
              <a:gd name="connsiteX2" fmla="*/ 0 w 293484"/>
              <a:gd name="connsiteY2" fmla="*/ 1125047 h 1136272"/>
              <a:gd name="connsiteX3" fmla="*/ 0 w 293484"/>
              <a:gd name="connsiteY3" fmla="*/ 1113570 h 1136272"/>
              <a:gd name="connsiteX4" fmla="*/ 0 w 293484"/>
              <a:gd name="connsiteY4" fmla="*/ 1102093 h 1136272"/>
              <a:gd name="connsiteX5" fmla="*/ 0 w 293484"/>
              <a:gd name="connsiteY5" fmla="*/ 1090614 h 1136272"/>
              <a:gd name="connsiteX6" fmla="*/ 0 w 293484"/>
              <a:gd name="connsiteY6" fmla="*/ 1079137 h 1136272"/>
              <a:gd name="connsiteX7" fmla="*/ 0 w 293484"/>
              <a:gd name="connsiteY7" fmla="*/ 1067659 h 1136272"/>
              <a:gd name="connsiteX8" fmla="*/ 0 w 293484"/>
              <a:gd name="connsiteY8" fmla="*/ 1056182 h 1136272"/>
              <a:gd name="connsiteX9" fmla="*/ 0 w 293484"/>
              <a:gd name="connsiteY9" fmla="*/ 1044704 h 1136272"/>
              <a:gd name="connsiteX10" fmla="*/ 0 w 293484"/>
              <a:gd name="connsiteY10" fmla="*/ 1033227 h 1136272"/>
              <a:gd name="connsiteX11" fmla="*/ 0 w 293484"/>
              <a:gd name="connsiteY11" fmla="*/ 1021750 h 1136272"/>
              <a:gd name="connsiteX12" fmla="*/ 0 w 293484"/>
              <a:gd name="connsiteY12" fmla="*/ 1010272 h 1136272"/>
              <a:gd name="connsiteX13" fmla="*/ 0 w 293484"/>
              <a:gd name="connsiteY13" fmla="*/ 998795 h 1136272"/>
              <a:gd name="connsiteX14" fmla="*/ 0 w 293484"/>
              <a:gd name="connsiteY14" fmla="*/ 987316 h 1136272"/>
              <a:gd name="connsiteX15" fmla="*/ 0 w 293484"/>
              <a:gd name="connsiteY15" fmla="*/ 975839 h 1136272"/>
              <a:gd name="connsiteX16" fmla="*/ 0 w 293484"/>
              <a:gd name="connsiteY16" fmla="*/ 964362 h 1136272"/>
              <a:gd name="connsiteX17" fmla="*/ 0 w 293484"/>
              <a:gd name="connsiteY17" fmla="*/ 952884 h 1136272"/>
              <a:gd name="connsiteX18" fmla="*/ 0 w 293484"/>
              <a:gd name="connsiteY18" fmla="*/ 941407 h 1136272"/>
              <a:gd name="connsiteX19" fmla="*/ 0 w 293484"/>
              <a:gd name="connsiteY19" fmla="*/ 929929 h 1136272"/>
              <a:gd name="connsiteX20" fmla="*/ 0 w 293484"/>
              <a:gd name="connsiteY20" fmla="*/ 918452 h 1136272"/>
              <a:gd name="connsiteX21" fmla="*/ 0 w 293484"/>
              <a:gd name="connsiteY21" fmla="*/ 906974 h 1136272"/>
              <a:gd name="connsiteX22" fmla="*/ 0 w 293484"/>
              <a:gd name="connsiteY22" fmla="*/ 895497 h 1136272"/>
              <a:gd name="connsiteX23" fmla="*/ 0 w 293484"/>
              <a:gd name="connsiteY23" fmla="*/ 884020 h 1136272"/>
              <a:gd name="connsiteX24" fmla="*/ 0 w 293484"/>
              <a:gd name="connsiteY24" fmla="*/ 872539 h 1136272"/>
              <a:gd name="connsiteX25" fmla="*/ 0 w 293484"/>
              <a:gd name="connsiteY25" fmla="*/ 861058 h 1136272"/>
              <a:gd name="connsiteX26" fmla="*/ 0 w 293484"/>
              <a:gd name="connsiteY26" fmla="*/ 849590 h 1136272"/>
              <a:gd name="connsiteX27" fmla="*/ 0 w 293484"/>
              <a:gd name="connsiteY27" fmla="*/ 838109 h 1136272"/>
              <a:gd name="connsiteX28" fmla="*/ 0 w 293484"/>
              <a:gd name="connsiteY28" fmla="*/ 826628 h 1136272"/>
              <a:gd name="connsiteX29" fmla="*/ 0 w 293484"/>
              <a:gd name="connsiteY29" fmla="*/ 815160 h 1136272"/>
              <a:gd name="connsiteX30" fmla="*/ 0 w 293484"/>
              <a:gd name="connsiteY30" fmla="*/ 803679 h 1136272"/>
              <a:gd name="connsiteX31" fmla="*/ 0 w 293484"/>
              <a:gd name="connsiteY31" fmla="*/ 792199 h 1136272"/>
              <a:gd name="connsiteX32" fmla="*/ 0 w 293484"/>
              <a:gd name="connsiteY32" fmla="*/ 780718 h 1136272"/>
              <a:gd name="connsiteX33" fmla="*/ 0 w 293484"/>
              <a:gd name="connsiteY33" fmla="*/ 769250 h 1136272"/>
              <a:gd name="connsiteX34" fmla="*/ 0 w 293484"/>
              <a:gd name="connsiteY34" fmla="*/ 757769 h 1136272"/>
              <a:gd name="connsiteX35" fmla="*/ 0 w 293484"/>
              <a:gd name="connsiteY35" fmla="*/ 746288 h 1136272"/>
              <a:gd name="connsiteX36" fmla="*/ 0 w 293484"/>
              <a:gd name="connsiteY36" fmla="*/ 734807 h 1136272"/>
              <a:gd name="connsiteX37" fmla="*/ 0 w 293484"/>
              <a:gd name="connsiteY37" fmla="*/ 723339 h 1136272"/>
              <a:gd name="connsiteX38" fmla="*/ 0 w 293484"/>
              <a:gd name="connsiteY38" fmla="*/ 711858 h 1136272"/>
              <a:gd name="connsiteX39" fmla="*/ 0 w 293484"/>
              <a:gd name="connsiteY39" fmla="*/ 700378 h 1136272"/>
              <a:gd name="connsiteX40" fmla="*/ 0 w 293484"/>
              <a:gd name="connsiteY40" fmla="*/ 688897 h 1136272"/>
              <a:gd name="connsiteX41" fmla="*/ 0 w 293484"/>
              <a:gd name="connsiteY41" fmla="*/ 677429 h 1136272"/>
              <a:gd name="connsiteX42" fmla="*/ 0 w 293484"/>
              <a:gd name="connsiteY42" fmla="*/ 665948 h 1136272"/>
              <a:gd name="connsiteX43" fmla="*/ 0 w 293484"/>
              <a:gd name="connsiteY43" fmla="*/ 654467 h 1136272"/>
              <a:gd name="connsiteX44" fmla="*/ 0 w 293484"/>
              <a:gd name="connsiteY44" fmla="*/ 642986 h 1136272"/>
              <a:gd name="connsiteX45" fmla="*/ 0 w 293484"/>
              <a:gd name="connsiteY45" fmla="*/ 631518 h 1136272"/>
              <a:gd name="connsiteX46" fmla="*/ 0 w 293484"/>
              <a:gd name="connsiteY46" fmla="*/ 620037 h 1136272"/>
              <a:gd name="connsiteX47" fmla="*/ 0 w 293484"/>
              <a:gd name="connsiteY47" fmla="*/ 608557 h 1136272"/>
              <a:gd name="connsiteX48" fmla="*/ 0 w 293484"/>
              <a:gd name="connsiteY48" fmla="*/ 597076 h 1136272"/>
              <a:gd name="connsiteX49" fmla="*/ 0 w 293484"/>
              <a:gd name="connsiteY49" fmla="*/ 585608 h 1136272"/>
              <a:gd name="connsiteX50" fmla="*/ 0 w 293484"/>
              <a:gd name="connsiteY50" fmla="*/ 574127 h 1136272"/>
              <a:gd name="connsiteX51" fmla="*/ 0 w 293484"/>
              <a:gd name="connsiteY51" fmla="*/ 562646 h 1136272"/>
              <a:gd name="connsiteX52" fmla="*/ 0 w 293484"/>
              <a:gd name="connsiteY52" fmla="*/ 551165 h 1136272"/>
              <a:gd name="connsiteX53" fmla="*/ 0 w 293484"/>
              <a:gd name="connsiteY53" fmla="*/ 539697 h 1136272"/>
              <a:gd name="connsiteX54" fmla="*/ 0 w 293484"/>
              <a:gd name="connsiteY54" fmla="*/ 528216 h 1136272"/>
              <a:gd name="connsiteX55" fmla="*/ 0 w 293484"/>
              <a:gd name="connsiteY55" fmla="*/ 516736 h 1136272"/>
              <a:gd name="connsiteX56" fmla="*/ 0 w 293484"/>
              <a:gd name="connsiteY56" fmla="*/ 505255 h 1136272"/>
              <a:gd name="connsiteX57" fmla="*/ 0 w 293484"/>
              <a:gd name="connsiteY57" fmla="*/ 493787 h 1136272"/>
              <a:gd name="connsiteX58" fmla="*/ 0 w 293484"/>
              <a:gd name="connsiteY58" fmla="*/ 482306 h 1136272"/>
              <a:gd name="connsiteX59" fmla="*/ 0 w 293484"/>
              <a:gd name="connsiteY59" fmla="*/ 470825 h 1136272"/>
              <a:gd name="connsiteX60" fmla="*/ 0 w 293484"/>
              <a:gd name="connsiteY60" fmla="*/ 459357 h 1136272"/>
              <a:gd name="connsiteX61" fmla="*/ 0 w 293484"/>
              <a:gd name="connsiteY61" fmla="*/ 447876 h 1136272"/>
              <a:gd name="connsiteX62" fmla="*/ 0 w 293484"/>
              <a:gd name="connsiteY62" fmla="*/ 436395 h 1136272"/>
              <a:gd name="connsiteX63" fmla="*/ 0 w 293484"/>
              <a:gd name="connsiteY63" fmla="*/ 424915 h 1136272"/>
              <a:gd name="connsiteX64" fmla="*/ 0 w 293484"/>
              <a:gd name="connsiteY64" fmla="*/ 413447 h 1136272"/>
              <a:gd name="connsiteX65" fmla="*/ 0 w 293484"/>
              <a:gd name="connsiteY65" fmla="*/ 401966 h 1136272"/>
              <a:gd name="connsiteX66" fmla="*/ 0 w 293484"/>
              <a:gd name="connsiteY66" fmla="*/ 390485 h 1136272"/>
              <a:gd name="connsiteX67" fmla="*/ 0 w 293484"/>
              <a:gd name="connsiteY67" fmla="*/ 379004 h 1136272"/>
              <a:gd name="connsiteX68" fmla="*/ 0 w 293484"/>
              <a:gd name="connsiteY68" fmla="*/ 367536 h 1136272"/>
              <a:gd name="connsiteX69" fmla="*/ 0 w 293484"/>
              <a:gd name="connsiteY69" fmla="*/ 356055 h 1136272"/>
              <a:gd name="connsiteX70" fmla="*/ 0 w 293484"/>
              <a:gd name="connsiteY70" fmla="*/ 344574 h 1136272"/>
              <a:gd name="connsiteX71" fmla="*/ 0 w 293484"/>
              <a:gd name="connsiteY71" fmla="*/ 333094 h 1136272"/>
              <a:gd name="connsiteX72" fmla="*/ 0 w 293484"/>
              <a:gd name="connsiteY72" fmla="*/ 321625 h 1136272"/>
              <a:gd name="connsiteX73" fmla="*/ 0 w 293484"/>
              <a:gd name="connsiteY73" fmla="*/ 310145 h 1136272"/>
              <a:gd name="connsiteX74" fmla="*/ 0 w 293484"/>
              <a:gd name="connsiteY74" fmla="*/ 298664 h 1136272"/>
              <a:gd name="connsiteX75" fmla="*/ 0 w 293484"/>
              <a:gd name="connsiteY75" fmla="*/ 287183 h 1136272"/>
              <a:gd name="connsiteX76" fmla="*/ 0 w 293484"/>
              <a:gd name="connsiteY76" fmla="*/ 275715 h 1136272"/>
              <a:gd name="connsiteX77" fmla="*/ 0 w 293484"/>
              <a:gd name="connsiteY77" fmla="*/ 264234 h 1136272"/>
              <a:gd name="connsiteX78" fmla="*/ 0 w 293484"/>
              <a:gd name="connsiteY78" fmla="*/ 252753 h 1136272"/>
              <a:gd name="connsiteX79" fmla="*/ 0 w 293484"/>
              <a:gd name="connsiteY79" fmla="*/ 241273 h 1136272"/>
              <a:gd name="connsiteX80" fmla="*/ 0 w 293484"/>
              <a:gd name="connsiteY80" fmla="*/ 229804 h 1136272"/>
              <a:gd name="connsiteX81" fmla="*/ 0 w 293484"/>
              <a:gd name="connsiteY81" fmla="*/ 218324 h 1136272"/>
              <a:gd name="connsiteX82" fmla="*/ 0 w 293484"/>
              <a:gd name="connsiteY82" fmla="*/ 206843 h 1136272"/>
              <a:gd name="connsiteX83" fmla="*/ 0 w 293484"/>
              <a:gd name="connsiteY83" fmla="*/ 195362 h 1136272"/>
              <a:gd name="connsiteX84" fmla="*/ 0 w 293484"/>
              <a:gd name="connsiteY84" fmla="*/ 183894 h 1136272"/>
              <a:gd name="connsiteX85" fmla="*/ 0 w 293484"/>
              <a:gd name="connsiteY85" fmla="*/ 172413 h 1136272"/>
              <a:gd name="connsiteX86" fmla="*/ 0 w 293484"/>
              <a:gd name="connsiteY86" fmla="*/ 160932 h 1136272"/>
              <a:gd name="connsiteX87" fmla="*/ 0 w 293484"/>
              <a:gd name="connsiteY87" fmla="*/ 149452 h 1136272"/>
              <a:gd name="connsiteX88" fmla="*/ 0 w 293484"/>
              <a:gd name="connsiteY88" fmla="*/ 137984 h 1136272"/>
              <a:gd name="connsiteX89" fmla="*/ 0 w 293484"/>
              <a:gd name="connsiteY89" fmla="*/ 126503 h 1136272"/>
              <a:gd name="connsiteX90" fmla="*/ 0 w 293484"/>
              <a:gd name="connsiteY90" fmla="*/ 115022 h 1136272"/>
              <a:gd name="connsiteX91" fmla="*/ 0 w 293484"/>
              <a:gd name="connsiteY91" fmla="*/ 103554 h 1136272"/>
              <a:gd name="connsiteX92" fmla="*/ 0 w 293484"/>
              <a:gd name="connsiteY92" fmla="*/ 92073 h 1136272"/>
              <a:gd name="connsiteX93" fmla="*/ 0 w 293484"/>
              <a:gd name="connsiteY93" fmla="*/ 80592 h 1136272"/>
              <a:gd name="connsiteX94" fmla="*/ 0 w 293484"/>
              <a:gd name="connsiteY94" fmla="*/ 69111 h 1136272"/>
              <a:gd name="connsiteX95" fmla="*/ 0 w 293484"/>
              <a:gd name="connsiteY95" fmla="*/ 57643 h 1136272"/>
              <a:gd name="connsiteX96" fmla="*/ 0 w 293484"/>
              <a:gd name="connsiteY96" fmla="*/ 46163 h 1136272"/>
              <a:gd name="connsiteX97" fmla="*/ 0 w 293484"/>
              <a:gd name="connsiteY97" fmla="*/ 34682 h 1136272"/>
              <a:gd name="connsiteX98" fmla="*/ 0 w 293484"/>
              <a:gd name="connsiteY98" fmla="*/ 23201 h 1136272"/>
              <a:gd name="connsiteX99" fmla="*/ 0 w 293484"/>
              <a:gd name="connsiteY99" fmla="*/ 11733 h 1136272"/>
              <a:gd name="connsiteX100" fmla="*/ 0 w 293484"/>
              <a:gd name="connsiteY100" fmla="*/ 252 h 1136272"/>
              <a:gd name="connsiteX101" fmla="*/ 2223 w 293484"/>
              <a:gd name="connsiteY101" fmla="*/ 252 h 1136272"/>
              <a:gd name="connsiteX102" fmla="*/ 2223 w 293484"/>
              <a:gd name="connsiteY102" fmla="*/ 252 h 1136272"/>
              <a:gd name="connsiteX103" fmla="*/ 2578 w 293484"/>
              <a:gd name="connsiteY103" fmla="*/ 11733 h 1136272"/>
              <a:gd name="connsiteX104" fmla="*/ 2896 w 293484"/>
              <a:gd name="connsiteY104" fmla="*/ 23201 h 1136272"/>
              <a:gd name="connsiteX105" fmla="*/ 3188 w 293484"/>
              <a:gd name="connsiteY105" fmla="*/ 34682 h 1136272"/>
              <a:gd name="connsiteX106" fmla="*/ 3493 w 293484"/>
              <a:gd name="connsiteY106" fmla="*/ 46163 h 1136272"/>
              <a:gd name="connsiteX107" fmla="*/ 3861 w 293484"/>
              <a:gd name="connsiteY107" fmla="*/ 57643 h 1136272"/>
              <a:gd name="connsiteX108" fmla="*/ 4331 w 293484"/>
              <a:gd name="connsiteY108" fmla="*/ 69111 h 1136272"/>
              <a:gd name="connsiteX109" fmla="*/ 4991 w 293484"/>
              <a:gd name="connsiteY109" fmla="*/ 80592 h 1136272"/>
              <a:gd name="connsiteX110" fmla="*/ 5893 w 293484"/>
              <a:gd name="connsiteY110" fmla="*/ 92073 h 1136272"/>
              <a:gd name="connsiteX111" fmla="*/ 7099 w 293484"/>
              <a:gd name="connsiteY111" fmla="*/ 103554 h 1136272"/>
              <a:gd name="connsiteX112" fmla="*/ 8611 w 293484"/>
              <a:gd name="connsiteY112" fmla="*/ 115022 h 1136272"/>
              <a:gd name="connsiteX113" fmla="*/ 10363 w 293484"/>
              <a:gd name="connsiteY113" fmla="*/ 126503 h 1136272"/>
              <a:gd name="connsiteX114" fmla="*/ 12243 w 293484"/>
              <a:gd name="connsiteY114" fmla="*/ 137984 h 1136272"/>
              <a:gd name="connsiteX115" fmla="*/ 14110 w 293484"/>
              <a:gd name="connsiteY115" fmla="*/ 149452 h 1136272"/>
              <a:gd name="connsiteX116" fmla="*/ 15850 w 293484"/>
              <a:gd name="connsiteY116" fmla="*/ 160932 h 1136272"/>
              <a:gd name="connsiteX117" fmla="*/ 17386 w 293484"/>
              <a:gd name="connsiteY117" fmla="*/ 172413 h 1136272"/>
              <a:gd name="connsiteX118" fmla="*/ 18733 w 293484"/>
              <a:gd name="connsiteY118" fmla="*/ 183894 h 1136272"/>
              <a:gd name="connsiteX119" fmla="*/ 19939 w 293484"/>
              <a:gd name="connsiteY119" fmla="*/ 195362 h 1136272"/>
              <a:gd name="connsiteX120" fmla="*/ 21044 w 293484"/>
              <a:gd name="connsiteY120" fmla="*/ 206843 h 1136272"/>
              <a:gd name="connsiteX121" fmla="*/ 22073 w 293484"/>
              <a:gd name="connsiteY121" fmla="*/ 218324 h 1136272"/>
              <a:gd name="connsiteX122" fmla="*/ 22974 w 293484"/>
              <a:gd name="connsiteY122" fmla="*/ 229804 h 1136272"/>
              <a:gd name="connsiteX123" fmla="*/ 23749 w 293484"/>
              <a:gd name="connsiteY123" fmla="*/ 241273 h 1136272"/>
              <a:gd name="connsiteX124" fmla="*/ 24435 w 293484"/>
              <a:gd name="connsiteY124" fmla="*/ 252753 h 1136272"/>
              <a:gd name="connsiteX125" fmla="*/ 25172 w 293484"/>
              <a:gd name="connsiteY125" fmla="*/ 264234 h 1136272"/>
              <a:gd name="connsiteX126" fmla="*/ 26149 w 293484"/>
              <a:gd name="connsiteY126" fmla="*/ 275715 h 1136272"/>
              <a:gd name="connsiteX127" fmla="*/ 27648 w 293484"/>
              <a:gd name="connsiteY127" fmla="*/ 287183 h 1136272"/>
              <a:gd name="connsiteX128" fmla="*/ 29909 w 293484"/>
              <a:gd name="connsiteY128" fmla="*/ 298664 h 1136272"/>
              <a:gd name="connsiteX129" fmla="*/ 33071 w 293484"/>
              <a:gd name="connsiteY129" fmla="*/ 310145 h 1136272"/>
              <a:gd name="connsiteX130" fmla="*/ 37224 w 293484"/>
              <a:gd name="connsiteY130" fmla="*/ 321625 h 1136272"/>
              <a:gd name="connsiteX131" fmla="*/ 42291 w 293484"/>
              <a:gd name="connsiteY131" fmla="*/ 333094 h 1136272"/>
              <a:gd name="connsiteX132" fmla="*/ 48171 w 293484"/>
              <a:gd name="connsiteY132" fmla="*/ 344574 h 1136272"/>
              <a:gd name="connsiteX133" fmla="*/ 54699 w 293484"/>
              <a:gd name="connsiteY133" fmla="*/ 356055 h 1136272"/>
              <a:gd name="connsiteX134" fmla="*/ 61773 w 293484"/>
              <a:gd name="connsiteY134" fmla="*/ 367536 h 1136272"/>
              <a:gd name="connsiteX135" fmla="*/ 69367 w 293484"/>
              <a:gd name="connsiteY135" fmla="*/ 379004 h 1136272"/>
              <a:gd name="connsiteX136" fmla="*/ 77521 w 293484"/>
              <a:gd name="connsiteY136" fmla="*/ 390485 h 1136272"/>
              <a:gd name="connsiteX137" fmla="*/ 86271 w 293484"/>
              <a:gd name="connsiteY137" fmla="*/ 401966 h 1136272"/>
              <a:gd name="connsiteX138" fmla="*/ 95631 w 293484"/>
              <a:gd name="connsiteY138" fmla="*/ 413447 h 1136272"/>
              <a:gd name="connsiteX139" fmla="*/ 105486 w 293484"/>
              <a:gd name="connsiteY139" fmla="*/ 424915 h 1136272"/>
              <a:gd name="connsiteX140" fmla="*/ 115595 w 293484"/>
              <a:gd name="connsiteY140" fmla="*/ 436395 h 1136272"/>
              <a:gd name="connsiteX141" fmla="*/ 125629 w 293484"/>
              <a:gd name="connsiteY141" fmla="*/ 447876 h 1136272"/>
              <a:gd name="connsiteX142" fmla="*/ 135217 w 293484"/>
              <a:gd name="connsiteY142" fmla="*/ 459357 h 1136272"/>
              <a:gd name="connsiteX143" fmla="*/ 144107 w 293484"/>
              <a:gd name="connsiteY143" fmla="*/ 470825 h 1136272"/>
              <a:gd name="connsiteX144" fmla="*/ 152210 w 293484"/>
              <a:gd name="connsiteY144" fmla="*/ 482306 h 1136272"/>
              <a:gd name="connsiteX145" fmla="*/ 159728 w 293484"/>
              <a:gd name="connsiteY145" fmla="*/ 493787 h 1136272"/>
              <a:gd name="connsiteX146" fmla="*/ 167043 w 293484"/>
              <a:gd name="connsiteY146" fmla="*/ 505255 h 1136272"/>
              <a:gd name="connsiteX147" fmla="*/ 174739 w 293484"/>
              <a:gd name="connsiteY147" fmla="*/ 516736 h 1136272"/>
              <a:gd name="connsiteX148" fmla="*/ 183375 w 293484"/>
              <a:gd name="connsiteY148" fmla="*/ 528216 h 1136272"/>
              <a:gd name="connsiteX149" fmla="*/ 193434 w 293484"/>
              <a:gd name="connsiteY149" fmla="*/ 539697 h 1136272"/>
              <a:gd name="connsiteX150" fmla="*/ 205105 w 293484"/>
              <a:gd name="connsiteY150" fmla="*/ 551165 h 1136272"/>
              <a:gd name="connsiteX151" fmla="*/ 218250 w 293484"/>
              <a:gd name="connsiteY151" fmla="*/ 562646 h 1136272"/>
              <a:gd name="connsiteX152" fmla="*/ 232321 w 293484"/>
              <a:gd name="connsiteY152" fmla="*/ 574127 h 1136272"/>
              <a:gd name="connsiteX153" fmla="*/ 246507 w 293484"/>
              <a:gd name="connsiteY153" fmla="*/ 585608 h 1136272"/>
              <a:gd name="connsiteX154" fmla="*/ 259842 w 293484"/>
              <a:gd name="connsiteY154" fmla="*/ 597076 h 1136272"/>
              <a:gd name="connsiteX155" fmla="*/ 271412 w 293484"/>
              <a:gd name="connsiteY155" fmla="*/ 608557 h 1136272"/>
              <a:gd name="connsiteX156" fmla="*/ 280594 w 293484"/>
              <a:gd name="connsiteY156" fmla="*/ 620037 h 1136272"/>
              <a:gd name="connsiteX157" fmla="*/ 287134 w 293484"/>
              <a:gd name="connsiteY157" fmla="*/ 631518 h 1136272"/>
              <a:gd name="connsiteX158" fmla="*/ 291186 w 293484"/>
              <a:gd name="connsiteY158" fmla="*/ 642986 h 1136272"/>
              <a:gd name="connsiteX159" fmla="*/ 293129 w 293484"/>
              <a:gd name="connsiteY159" fmla="*/ 654467 h 1136272"/>
              <a:gd name="connsiteX160" fmla="*/ 293484 w 293484"/>
              <a:gd name="connsiteY160" fmla="*/ 665948 h 1136272"/>
              <a:gd name="connsiteX161" fmla="*/ 292710 w 293484"/>
              <a:gd name="connsiteY161" fmla="*/ 677429 h 1136272"/>
              <a:gd name="connsiteX162" fmla="*/ 291084 w 293484"/>
              <a:gd name="connsiteY162" fmla="*/ 688897 h 1136272"/>
              <a:gd name="connsiteX163" fmla="*/ 288671 w 293484"/>
              <a:gd name="connsiteY163" fmla="*/ 700378 h 1136272"/>
              <a:gd name="connsiteX164" fmla="*/ 285318 w 293484"/>
              <a:gd name="connsiteY164" fmla="*/ 711858 h 1136272"/>
              <a:gd name="connsiteX165" fmla="*/ 280734 w 293484"/>
              <a:gd name="connsiteY165" fmla="*/ 723339 h 1136272"/>
              <a:gd name="connsiteX166" fmla="*/ 274498 w 293484"/>
              <a:gd name="connsiteY166" fmla="*/ 734807 h 1136272"/>
              <a:gd name="connsiteX167" fmla="*/ 266243 w 293484"/>
              <a:gd name="connsiteY167" fmla="*/ 746288 h 1136272"/>
              <a:gd name="connsiteX168" fmla="*/ 255676 w 293484"/>
              <a:gd name="connsiteY168" fmla="*/ 757769 h 1136272"/>
              <a:gd name="connsiteX169" fmla="*/ 242735 w 293484"/>
              <a:gd name="connsiteY169" fmla="*/ 769250 h 1136272"/>
              <a:gd name="connsiteX170" fmla="*/ 227622 w 293484"/>
              <a:gd name="connsiteY170" fmla="*/ 780718 h 1136272"/>
              <a:gd name="connsiteX171" fmla="*/ 210795 w 293484"/>
              <a:gd name="connsiteY171" fmla="*/ 792199 h 1136272"/>
              <a:gd name="connsiteX172" fmla="*/ 192926 w 293484"/>
              <a:gd name="connsiteY172" fmla="*/ 803679 h 1136272"/>
              <a:gd name="connsiteX173" fmla="*/ 174778 w 293484"/>
              <a:gd name="connsiteY173" fmla="*/ 815160 h 1136272"/>
              <a:gd name="connsiteX174" fmla="*/ 157099 w 293484"/>
              <a:gd name="connsiteY174" fmla="*/ 826628 h 1136272"/>
              <a:gd name="connsiteX175" fmla="*/ 140462 w 293484"/>
              <a:gd name="connsiteY175" fmla="*/ 838109 h 1136272"/>
              <a:gd name="connsiteX176" fmla="*/ 125247 w 293484"/>
              <a:gd name="connsiteY176" fmla="*/ 849590 h 1136272"/>
              <a:gd name="connsiteX177" fmla="*/ 111608 w 293484"/>
              <a:gd name="connsiteY177" fmla="*/ 861058 h 1136272"/>
              <a:gd name="connsiteX178" fmla="*/ 99492 w 293484"/>
              <a:gd name="connsiteY178" fmla="*/ 872539 h 1136272"/>
              <a:gd name="connsiteX179" fmla="*/ 88697 w 293484"/>
              <a:gd name="connsiteY179" fmla="*/ 884020 h 1136272"/>
              <a:gd name="connsiteX180" fmla="*/ 78981 w 293484"/>
              <a:gd name="connsiteY180" fmla="*/ 895497 h 1136272"/>
              <a:gd name="connsiteX181" fmla="*/ 70066 w 293484"/>
              <a:gd name="connsiteY181" fmla="*/ 906974 h 1136272"/>
              <a:gd name="connsiteX182" fmla="*/ 61722 w 293484"/>
              <a:gd name="connsiteY182" fmla="*/ 918452 h 1136272"/>
              <a:gd name="connsiteX183" fmla="*/ 53797 w 293484"/>
              <a:gd name="connsiteY183" fmla="*/ 929929 h 1136272"/>
              <a:gd name="connsiteX184" fmla="*/ 46266 w 293484"/>
              <a:gd name="connsiteY184" fmla="*/ 941407 h 1136272"/>
              <a:gd name="connsiteX185" fmla="*/ 39154 w 293484"/>
              <a:gd name="connsiteY185" fmla="*/ 952884 h 1136272"/>
              <a:gd name="connsiteX186" fmla="*/ 32563 w 293484"/>
              <a:gd name="connsiteY186" fmla="*/ 964362 h 1136272"/>
              <a:gd name="connsiteX187" fmla="*/ 26607 w 293484"/>
              <a:gd name="connsiteY187" fmla="*/ 975839 h 1136272"/>
              <a:gd name="connsiteX188" fmla="*/ 21336 w 293484"/>
              <a:gd name="connsiteY188" fmla="*/ 987316 h 1136272"/>
              <a:gd name="connsiteX189" fmla="*/ 16802 w 293484"/>
              <a:gd name="connsiteY189" fmla="*/ 998795 h 1136272"/>
              <a:gd name="connsiteX190" fmla="*/ 12979 w 293484"/>
              <a:gd name="connsiteY190" fmla="*/ 1010272 h 1136272"/>
              <a:gd name="connsiteX191" fmla="*/ 9855 w 293484"/>
              <a:gd name="connsiteY191" fmla="*/ 1021750 h 1136272"/>
              <a:gd name="connsiteX192" fmla="*/ 7391 w 293484"/>
              <a:gd name="connsiteY192" fmla="*/ 1033227 h 1136272"/>
              <a:gd name="connsiteX193" fmla="*/ 5512 w 293484"/>
              <a:gd name="connsiteY193" fmla="*/ 1044704 h 1136272"/>
              <a:gd name="connsiteX194" fmla="*/ 4153 w 293484"/>
              <a:gd name="connsiteY194" fmla="*/ 1056182 h 1136272"/>
              <a:gd name="connsiteX195" fmla="*/ 3213 w 293484"/>
              <a:gd name="connsiteY195" fmla="*/ 1067659 h 1136272"/>
              <a:gd name="connsiteX196" fmla="*/ 2604 w 293484"/>
              <a:gd name="connsiteY196" fmla="*/ 1079137 h 1136272"/>
              <a:gd name="connsiteX197" fmla="*/ 2223 w 293484"/>
              <a:gd name="connsiteY197" fmla="*/ 1090614 h 1136272"/>
              <a:gd name="connsiteX198" fmla="*/ 1981 w 293484"/>
              <a:gd name="connsiteY198" fmla="*/ 1102093 h 1136272"/>
              <a:gd name="connsiteX199" fmla="*/ 1804 w 293484"/>
              <a:gd name="connsiteY199" fmla="*/ 1113570 h 1136272"/>
              <a:gd name="connsiteX200" fmla="*/ 1651 w 293484"/>
              <a:gd name="connsiteY200" fmla="*/ 1125047 h 1136272"/>
              <a:gd name="connsiteX201" fmla="*/ 1499 w 293484"/>
              <a:gd name="connsiteY201" fmla="*/ 1136525 h 113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3484" h="1136272">
                <a:moveTo>
                  <a:pt x="1499" y="1136525"/>
                </a:moveTo>
                <a:lnTo>
                  <a:pt x="0" y="1136525"/>
                </a:lnTo>
                <a:lnTo>
                  <a:pt x="0" y="1125047"/>
                </a:lnTo>
                <a:lnTo>
                  <a:pt x="0" y="1113570"/>
                </a:lnTo>
                <a:lnTo>
                  <a:pt x="0" y="1102093"/>
                </a:lnTo>
                <a:lnTo>
                  <a:pt x="0" y="1090614"/>
                </a:lnTo>
                <a:lnTo>
                  <a:pt x="0" y="1079137"/>
                </a:lnTo>
                <a:lnTo>
                  <a:pt x="0" y="1067659"/>
                </a:lnTo>
                <a:lnTo>
                  <a:pt x="0" y="1056182"/>
                </a:lnTo>
                <a:lnTo>
                  <a:pt x="0" y="1044704"/>
                </a:lnTo>
                <a:lnTo>
                  <a:pt x="0" y="1033227"/>
                </a:lnTo>
                <a:lnTo>
                  <a:pt x="0" y="1021750"/>
                </a:lnTo>
                <a:lnTo>
                  <a:pt x="0" y="1010272"/>
                </a:lnTo>
                <a:lnTo>
                  <a:pt x="0" y="998795"/>
                </a:lnTo>
                <a:lnTo>
                  <a:pt x="0" y="987316"/>
                </a:lnTo>
                <a:lnTo>
                  <a:pt x="0" y="975839"/>
                </a:lnTo>
                <a:lnTo>
                  <a:pt x="0" y="964362"/>
                </a:lnTo>
                <a:lnTo>
                  <a:pt x="0" y="952884"/>
                </a:lnTo>
                <a:lnTo>
                  <a:pt x="0" y="941407"/>
                </a:lnTo>
                <a:lnTo>
                  <a:pt x="0" y="929929"/>
                </a:lnTo>
                <a:lnTo>
                  <a:pt x="0" y="918452"/>
                </a:lnTo>
                <a:lnTo>
                  <a:pt x="0" y="906974"/>
                </a:lnTo>
                <a:lnTo>
                  <a:pt x="0" y="895497"/>
                </a:lnTo>
                <a:lnTo>
                  <a:pt x="0" y="884020"/>
                </a:lnTo>
                <a:lnTo>
                  <a:pt x="0" y="872539"/>
                </a:lnTo>
                <a:lnTo>
                  <a:pt x="0" y="861058"/>
                </a:lnTo>
                <a:lnTo>
                  <a:pt x="0" y="849590"/>
                </a:lnTo>
                <a:lnTo>
                  <a:pt x="0" y="838109"/>
                </a:lnTo>
                <a:lnTo>
                  <a:pt x="0" y="826628"/>
                </a:lnTo>
                <a:lnTo>
                  <a:pt x="0" y="815160"/>
                </a:lnTo>
                <a:lnTo>
                  <a:pt x="0" y="803679"/>
                </a:lnTo>
                <a:lnTo>
                  <a:pt x="0" y="792199"/>
                </a:lnTo>
                <a:lnTo>
                  <a:pt x="0" y="780718"/>
                </a:lnTo>
                <a:lnTo>
                  <a:pt x="0" y="769250"/>
                </a:lnTo>
                <a:lnTo>
                  <a:pt x="0" y="757769"/>
                </a:lnTo>
                <a:lnTo>
                  <a:pt x="0" y="746288"/>
                </a:lnTo>
                <a:lnTo>
                  <a:pt x="0" y="734807"/>
                </a:lnTo>
                <a:lnTo>
                  <a:pt x="0" y="723339"/>
                </a:lnTo>
                <a:lnTo>
                  <a:pt x="0" y="711858"/>
                </a:lnTo>
                <a:lnTo>
                  <a:pt x="0" y="700378"/>
                </a:lnTo>
                <a:lnTo>
                  <a:pt x="0" y="688897"/>
                </a:lnTo>
                <a:lnTo>
                  <a:pt x="0" y="677429"/>
                </a:lnTo>
                <a:lnTo>
                  <a:pt x="0" y="665948"/>
                </a:lnTo>
                <a:lnTo>
                  <a:pt x="0" y="654467"/>
                </a:lnTo>
                <a:lnTo>
                  <a:pt x="0" y="642986"/>
                </a:lnTo>
                <a:lnTo>
                  <a:pt x="0" y="631518"/>
                </a:lnTo>
                <a:lnTo>
                  <a:pt x="0" y="620037"/>
                </a:lnTo>
                <a:lnTo>
                  <a:pt x="0" y="608557"/>
                </a:lnTo>
                <a:lnTo>
                  <a:pt x="0" y="597076"/>
                </a:lnTo>
                <a:lnTo>
                  <a:pt x="0" y="585608"/>
                </a:lnTo>
                <a:lnTo>
                  <a:pt x="0" y="574127"/>
                </a:lnTo>
                <a:lnTo>
                  <a:pt x="0" y="562646"/>
                </a:lnTo>
                <a:lnTo>
                  <a:pt x="0" y="551165"/>
                </a:lnTo>
                <a:lnTo>
                  <a:pt x="0" y="539697"/>
                </a:lnTo>
                <a:lnTo>
                  <a:pt x="0" y="528216"/>
                </a:lnTo>
                <a:lnTo>
                  <a:pt x="0" y="516736"/>
                </a:lnTo>
                <a:lnTo>
                  <a:pt x="0" y="505255"/>
                </a:lnTo>
                <a:lnTo>
                  <a:pt x="0" y="493787"/>
                </a:lnTo>
                <a:lnTo>
                  <a:pt x="0" y="482306"/>
                </a:lnTo>
                <a:lnTo>
                  <a:pt x="0" y="470825"/>
                </a:lnTo>
                <a:lnTo>
                  <a:pt x="0" y="459357"/>
                </a:lnTo>
                <a:lnTo>
                  <a:pt x="0" y="447876"/>
                </a:lnTo>
                <a:lnTo>
                  <a:pt x="0" y="436395"/>
                </a:lnTo>
                <a:lnTo>
                  <a:pt x="0" y="424915"/>
                </a:lnTo>
                <a:lnTo>
                  <a:pt x="0" y="413447"/>
                </a:lnTo>
                <a:lnTo>
                  <a:pt x="0" y="401966"/>
                </a:lnTo>
                <a:lnTo>
                  <a:pt x="0" y="390485"/>
                </a:lnTo>
                <a:lnTo>
                  <a:pt x="0" y="379004"/>
                </a:lnTo>
                <a:lnTo>
                  <a:pt x="0" y="367536"/>
                </a:lnTo>
                <a:lnTo>
                  <a:pt x="0" y="356055"/>
                </a:lnTo>
                <a:lnTo>
                  <a:pt x="0" y="344574"/>
                </a:lnTo>
                <a:lnTo>
                  <a:pt x="0" y="333094"/>
                </a:lnTo>
                <a:lnTo>
                  <a:pt x="0" y="321625"/>
                </a:lnTo>
                <a:lnTo>
                  <a:pt x="0" y="310145"/>
                </a:lnTo>
                <a:lnTo>
                  <a:pt x="0" y="298664"/>
                </a:lnTo>
                <a:lnTo>
                  <a:pt x="0" y="287183"/>
                </a:lnTo>
                <a:lnTo>
                  <a:pt x="0" y="275715"/>
                </a:lnTo>
                <a:lnTo>
                  <a:pt x="0" y="264234"/>
                </a:lnTo>
                <a:lnTo>
                  <a:pt x="0" y="252753"/>
                </a:lnTo>
                <a:lnTo>
                  <a:pt x="0" y="241273"/>
                </a:lnTo>
                <a:lnTo>
                  <a:pt x="0" y="229804"/>
                </a:lnTo>
                <a:lnTo>
                  <a:pt x="0" y="218324"/>
                </a:lnTo>
                <a:lnTo>
                  <a:pt x="0" y="206843"/>
                </a:lnTo>
                <a:lnTo>
                  <a:pt x="0" y="195362"/>
                </a:lnTo>
                <a:lnTo>
                  <a:pt x="0" y="183894"/>
                </a:lnTo>
                <a:lnTo>
                  <a:pt x="0" y="172413"/>
                </a:lnTo>
                <a:lnTo>
                  <a:pt x="0" y="160932"/>
                </a:lnTo>
                <a:lnTo>
                  <a:pt x="0" y="149452"/>
                </a:lnTo>
                <a:lnTo>
                  <a:pt x="0" y="137984"/>
                </a:lnTo>
                <a:lnTo>
                  <a:pt x="0" y="126503"/>
                </a:lnTo>
                <a:lnTo>
                  <a:pt x="0" y="115022"/>
                </a:lnTo>
                <a:lnTo>
                  <a:pt x="0" y="103554"/>
                </a:lnTo>
                <a:lnTo>
                  <a:pt x="0" y="92073"/>
                </a:lnTo>
                <a:lnTo>
                  <a:pt x="0" y="80592"/>
                </a:lnTo>
                <a:lnTo>
                  <a:pt x="0" y="69111"/>
                </a:lnTo>
                <a:lnTo>
                  <a:pt x="0" y="57643"/>
                </a:lnTo>
                <a:lnTo>
                  <a:pt x="0" y="46163"/>
                </a:lnTo>
                <a:lnTo>
                  <a:pt x="0" y="34682"/>
                </a:lnTo>
                <a:lnTo>
                  <a:pt x="0" y="23201"/>
                </a:lnTo>
                <a:lnTo>
                  <a:pt x="0" y="11733"/>
                </a:lnTo>
                <a:lnTo>
                  <a:pt x="0" y="252"/>
                </a:lnTo>
                <a:lnTo>
                  <a:pt x="2223" y="252"/>
                </a:lnTo>
                <a:lnTo>
                  <a:pt x="2223" y="252"/>
                </a:lnTo>
                <a:lnTo>
                  <a:pt x="2578" y="11733"/>
                </a:lnTo>
                <a:lnTo>
                  <a:pt x="2896" y="23201"/>
                </a:lnTo>
                <a:lnTo>
                  <a:pt x="3188" y="34682"/>
                </a:lnTo>
                <a:lnTo>
                  <a:pt x="3493" y="46163"/>
                </a:lnTo>
                <a:lnTo>
                  <a:pt x="3861" y="57643"/>
                </a:lnTo>
                <a:lnTo>
                  <a:pt x="4331" y="69111"/>
                </a:lnTo>
                <a:lnTo>
                  <a:pt x="4991" y="80592"/>
                </a:lnTo>
                <a:lnTo>
                  <a:pt x="5893" y="92073"/>
                </a:lnTo>
                <a:lnTo>
                  <a:pt x="7099" y="103554"/>
                </a:lnTo>
                <a:lnTo>
                  <a:pt x="8611" y="115022"/>
                </a:lnTo>
                <a:lnTo>
                  <a:pt x="10363" y="126503"/>
                </a:lnTo>
                <a:lnTo>
                  <a:pt x="12243" y="137984"/>
                </a:lnTo>
                <a:lnTo>
                  <a:pt x="14110" y="149452"/>
                </a:lnTo>
                <a:lnTo>
                  <a:pt x="15850" y="160932"/>
                </a:lnTo>
                <a:lnTo>
                  <a:pt x="17386" y="172413"/>
                </a:lnTo>
                <a:lnTo>
                  <a:pt x="18733" y="183894"/>
                </a:lnTo>
                <a:lnTo>
                  <a:pt x="19939" y="195362"/>
                </a:lnTo>
                <a:lnTo>
                  <a:pt x="21044" y="206843"/>
                </a:lnTo>
                <a:lnTo>
                  <a:pt x="22073" y="218324"/>
                </a:lnTo>
                <a:lnTo>
                  <a:pt x="22974" y="229804"/>
                </a:lnTo>
                <a:lnTo>
                  <a:pt x="23749" y="241273"/>
                </a:lnTo>
                <a:lnTo>
                  <a:pt x="24435" y="252753"/>
                </a:lnTo>
                <a:lnTo>
                  <a:pt x="25172" y="264234"/>
                </a:lnTo>
                <a:lnTo>
                  <a:pt x="26149" y="275715"/>
                </a:lnTo>
                <a:lnTo>
                  <a:pt x="27648" y="287183"/>
                </a:lnTo>
                <a:lnTo>
                  <a:pt x="29909" y="298664"/>
                </a:lnTo>
                <a:lnTo>
                  <a:pt x="33071" y="310145"/>
                </a:lnTo>
                <a:lnTo>
                  <a:pt x="37224" y="321625"/>
                </a:lnTo>
                <a:lnTo>
                  <a:pt x="42291" y="333094"/>
                </a:lnTo>
                <a:lnTo>
                  <a:pt x="48171" y="344574"/>
                </a:lnTo>
                <a:lnTo>
                  <a:pt x="54699" y="356055"/>
                </a:lnTo>
                <a:lnTo>
                  <a:pt x="61773" y="367536"/>
                </a:lnTo>
                <a:lnTo>
                  <a:pt x="69367" y="379004"/>
                </a:lnTo>
                <a:lnTo>
                  <a:pt x="77521" y="390485"/>
                </a:lnTo>
                <a:lnTo>
                  <a:pt x="86271" y="401966"/>
                </a:lnTo>
                <a:lnTo>
                  <a:pt x="95631" y="413447"/>
                </a:lnTo>
                <a:lnTo>
                  <a:pt x="105486" y="424915"/>
                </a:lnTo>
                <a:lnTo>
                  <a:pt x="115595" y="436395"/>
                </a:lnTo>
                <a:lnTo>
                  <a:pt x="125629" y="447876"/>
                </a:lnTo>
                <a:lnTo>
                  <a:pt x="135217" y="459357"/>
                </a:lnTo>
                <a:lnTo>
                  <a:pt x="144107" y="470825"/>
                </a:lnTo>
                <a:lnTo>
                  <a:pt x="152210" y="482306"/>
                </a:lnTo>
                <a:lnTo>
                  <a:pt x="159728" y="493787"/>
                </a:lnTo>
                <a:lnTo>
                  <a:pt x="167043" y="505255"/>
                </a:lnTo>
                <a:lnTo>
                  <a:pt x="174739" y="516736"/>
                </a:lnTo>
                <a:lnTo>
                  <a:pt x="183375" y="528216"/>
                </a:lnTo>
                <a:lnTo>
                  <a:pt x="193434" y="539697"/>
                </a:lnTo>
                <a:lnTo>
                  <a:pt x="205105" y="551165"/>
                </a:lnTo>
                <a:lnTo>
                  <a:pt x="218250" y="562646"/>
                </a:lnTo>
                <a:lnTo>
                  <a:pt x="232321" y="574127"/>
                </a:lnTo>
                <a:lnTo>
                  <a:pt x="246507" y="585608"/>
                </a:lnTo>
                <a:lnTo>
                  <a:pt x="259842" y="597076"/>
                </a:lnTo>
                <a:lnTo>
                  <a:pt x="271412" y="608557"/>
                </a:lnTo>
                <a:lnTo>
                  <a:pt x="280594" y="620037"/>
                </a:lnTo>
                <a:lnTo>
                  <a:pt x="287134" y="631518"/>
                </a:lnTo>
                <a:lnTo>
                  <a:pt x="291186" y="642986"/>
                </a:lnTo>
                <a:lnTo>
                  <a:pt x="293129" y="654467"/>
                </a:lnTo>
                <a:lnTo>
                  <a:pt x="293484" y="665948"/>
                </a:lnTo>
                <a:lnTo>
                  <a:pt x="292710" y="677429"/>
                </a:lnTo>
                <a:lnTo>
                  <a:pt x="291084" y="688897"/>
                </a:lnTo>
                <a:lnTo>
                  <a:pt x="288671" y="700378"/>
                </a:lnTo>
                <a:lnTo>
                  <a:pt x="285318" y="711858"/>
                </a:lnTo>
                <a:lnTo>
                  <a:pt x="280734" y="723339"/>
                </a:lnTo>
                <a:lnTo>
                  <a:pt x="274498" y="734807"/>
                </a:lnTo>
                <a:lnTo>
                  <a:pt x="266243" y="746288"/>
                </a:lnTo>
                <a:lnTo>
                  <a:pt x="255676" y="757769"/>
                </a:lnTo>
                <a:lnTo>
                  <a:pt x="242735" y="769250"/>
                </a:lnTo>
                <a:lnTo>
                  <a:pt x="227622" y="780718"/>
                </a:lnTo>
                <a:lnTo>
                  <a:pt x="210795" y="792199"/>
                </a:lnTo>
                <a:lnTo>
                  <a:pt x="192926" y="803679"/>
                </a:lnTo>
                <a:lnTo>
                  <a:pt x="174778" y="815160"/>
                </a:lnTo>
                <a:lnTo>
                  <a:pt x="157099" y="826628"/>
                </a:lnTo>
                <a:lnTo>
                  <a:pt x="140462" y="838109"/>
                </a:lnTo>
                <a:lnTo>
                  <a:pt x="125247" y="849590"/>
                </a:lnTo>
                <a:lnTo>
                  <a:pt x="111608" y="861058"/>
                </a:lnTo>
                <a:lnTo>
                  <a:pt x="99492" y="872539"/>
                </a:lnTo>
                <a:lnTo>
                  <a:pt x="88697" y="884020"/>
                </a:lnTo>
                <a:lnTo>
                  <a:pt x="78981" y="895497"/>
                </a:lnTo>
                <a:lnTo>
                  <a:pt x="70066" y="906974"/>
                </a:lnTo>
                <a:lnTo>
                  <a:pt x="61722" y="918452"/>
                </a:lnTo>
                <a:lnTo>
                  <a:pt x="53797" y="929929"/>
                </a:lnTo>
                <a:lnTo>
                  <a:pt x="46266" y="941407"/>
                </a:lnTo>
                <a:lnTo>
                  <a:pt x="39154" y="952884"/>
                </a:lnTo>
                <a:lnTo>
                  <a:pt x="32563" y="964362"/>
                </a:lnTo>
                <a:lnTo>
                  <a:pt x="26607" y="975839"/>
                </a:lnTo>
                <a:lnTo>
                  <a:pt x="21336" y="987316"/>
                </a:lnTo>
                <a:lnTo>
                  <a:pt x="16802" y="998795"/>
                </a:lnTo>
                <a:lnTo>
                  <a:pt x="12979" y="1010272"/>
                </a:lnTo>
                <a:lnTo>
                  <a:pt x="9855" y="1021750"/>
                </a:lnTo>
                <a:lnTo>
                  <a:pt x="7391" y="1033227"/>
                </a:lnTo>
                <a:lnTo>
                  <a:pt x="5512" y="1044704"/>
                </a:lnTo>
                <a:lnTo>
                  <a:pt x="4153" y="1056182"/>
                </a:lnTo>
                <a:lnTo>
                  <a:pt x="3213" y="1067659"/>
                </a:lnTo>
                <a:lnTo>
                  <a:pt x="2604" y="1079137"/>
                </a:lnTo>
                <a:lnTo>
                  <a:pt x="2223" y="1090614"/>
                </a:lnTo>
                <a:lnTo>
                  <a:pt x="1981" y="1102093"/>
                </a:lnTo>
                <a:lnTo>
                  <a:pt x="1804" y="1113570"/>
                </a:lnTo>
                <a:lnTo>
                  <a:pt x="1651" y="1125047"/>
                </a:lnTo>
                <a:lnTo>
                  <a:pt x="1499" y="1136525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62C895-0CD6-6BB1-9E06-B440CD454AA7}"/>
              </a:ext>
            </a:extLst>
          </p:cNvPr>
          <p:cNvSpPr/>
          <p:nvPr/>
        </p:nvSpPr>
        <p:spPr>
          <a:xfrm>
            <a:off x="6811177" y="2931604"/>
            <a:ext cx="293497" cy="1382882"/>
          </a:xfrm>
          <a:custGeom>
            <a:avLst/>
            <a:gdLst>
              <a:gd name="connsiteX0" fmla="*/ 293497 w 293497"/>
              <a:gd name="connsiteY0" fmla="*/ 1383135 h 1382882"/>
              <a:gd name="connsiteX1" fmla="*/ 290056 w 293497"/>
              <a:gd name="connsiteY1" fmla="*/ 1383135 h 1382882"/>
              <a:gd name="connsiteX2" fmla="*/ 289916 w 293497"/>
              <a:gd name="connsiteY2" fmla="*/ 1369166 h 1382882"/>
              <a:gd name="connsiteX3" fmla="*/ 289890 w 293497"/>
              <a:gd name="connsiteY3" fmla="*/ 1355197 h 1382882"/>
              <a:gd name="connsiteX4" fmla="*/ 289903 w 293497"/>
              <a:gd name="connsiteY4" fmla="*/ 1341228 h 1382882"/>
              <a:gd name="connsiteX5" fmla="*/ 289839 w 293497"/>
              <a:gd name="connsiteY5" fmla="*/ 1327261 h 1382882"/>
              <a:gd name="connsiteX6" fmla="*/ 289573 w 293497"/>
              <a:gd name="connsiteY6" fmla="*/ 1313292 h 1382882"/>
              <a:gd name="connsiteX7" fmla="*/ 288963 w 293497"/>
              <a:gd name="connsiteY7" fmla="*/ 1299324 h 1382882"/>
              <a:gd name="connsiteX8" fmla="*/ 287922 w 293497"/>
              <a:gd name="connsiteY8" fmla="*/ 1285355 h 1382882"/>
              <a:gd name="connsiteX9" fmla="*/ 286360 w 293497"/>
              <a:gd name="connsiteY9" fmla="*/ 1271386 h 1382882"/>
              <a:gd name="connsiteX10" fmla="*/ 284226 w 293497"/>
              <a:gd name="connsiteY10" fmla="*/ 1257417 h 1382882"/>
              <a:gd name="connsiteX11" fmla="*/ 281496 w 293497"/>
              <a:gd name="connsiteY11" fmla="*/ 1243450 h 1382882"/>
              <a:gd name="connsiteX12" fmla="*/ 278168 w 293497"/>
              <a:gd name="connsiteY12" fmla="*/ 1229481 h 1382882"/>
              <a:gd name="connsiteX13" fmla="*/ 274193 w 293497"/>
              <a:gd name="connsiteY13" fmla="*/ 1215512 h 1382882"/>
              <a:gd name="connsiteX14" fmla="*/ 269570 w 293497"/>
              <a:gd name="connsiteY14" fmla="*/ 1201544 h 1382882"/>
              <a:gd name="connsiteX15" fmla="*/ 264262 w 293497"/>
              <a:gd name="connsiteY15" fmla="*/ 1187575 h 1382882"/>
              <a:gd name="connsiteX16" fmla="*/ 258204 w 293497"/>
              <a:gd name="connsiteY16" fmla="*/ 1173606 h 1382882"/>
              <a:gd name="connsiteX17" fmla="*/ 251308 w 293497"/>
              <a:gd name="connsiteY17" fmla="*/ 1159637 h 1382882"/>
              <a:gd name="connsiteX18" fmla="*/ 243446 w 293497"/>
              <a:gd name="connsiteY18" fmla="*/ 1145670 h 1382882"/>
              <a:gd name="connsiteX19" fmla="*/ 234467 w 293497"/>
              <a:gd name="connsiteY19" fmla="*/ 1131701 h 1382882"/>
              <a:gd name="connsiteX20" fmla="*/ 224206 w 293497"/>
              <a:gd name="connsiteY20" fmla="*/ 1117733 h 1382882"/>
              <a:gd name="connsiteX21" fmla="*/ 212509 w 293497"/>
              <a:gd name="connsiteY21" fmla="*/ 1103764 h 1382882"/>
              <a:gd name="connsiteX22" fmla="*/ 199289 w 293497"/>
              <a:gd name="connsiteY22" fmla="*/ 1089795 h 1382882"/>
              <a:gd name="connsiteX23" fmla="*/ 184557 w 293497"/>
              <a:gd name="connsiteY23" fmla="*/ 1075826 h 1382882"/>
              <a:gd name="connsiteX24" fmla="*/ 168415 w 293497"/>
              <a:gd name="connsiteY24" fmla="*/ 1061858 h 1382882"/>
              <a:gd name="connsiteX25" fmla="*/ 151105 w 293497"/>
              <a:gd name="connsiteY25" fmla="*/ 1047890 h 1382882"/>
              <a:gd name="connsiteX26" fmla="*/ 132956 w 293497"/>
              <a:gd name="connsiteY26" fmla="*/ 1033921 h 1382882"/>
              <a:gd name="connsiteX27" fmla="*/ 114351 w 293497"/>
              <a:gd name="connsiteY27" fmla="*/ 1019953 h 1382882"/>
              <a:gd name="connsiteX28" fmla="*/ 95733 w 293497"/>
              <a:gd name="connsiteY28" fmla="*/ 1005984 h 1382882"/>
              <a:gd name="connsiteX29" fmla="*/ 77521 w 293497"/>
              <a:gd name="connsiteY29" fmla="*/ 992015 h 1382882"/>
              <a:gd name="connsiteX30" fmla="*/ 60147 w 293497"/>
              <a:gd name="connsiteY30" fmla="*/ 978047 h 1382882"/>
              <a:gd name="connsiteX31" fmla="*/ 44044 w 293497"/>
              <a:gd name="connsiteY31" fmla="*/ 964079 h 1382882"/>
              <a:gd name="connsiteX32" fmla="*/ 29667 w 293497"/>
              <a:gd name="connsiteY32" fmla="*/ 950110 h 1382882"/>
              <a:gd name="connsiteX33" fmla="*/ 17551 w 293497"/>
              <a:gd name="connsiteY33" fmla="*/ 936142 h 1382882"/>
              <a:gd name="connsiteX34" fmla="*/ 8242 w 293497"/>
              <a:gd name="connsiteY34" fmla="*/ 922173 h 1382882"/>
              <a:gd name="connsiteX35" fmla="*/ 2261 w 293497"/>
              <a:gd name="connsiteY35" fmla="*/ 908204 h 1382882"/>
              <a:gd name="connsiteX36" fmla="*/ 0 w 293497"/>
              <a:gd name="connsiteY36" fmla="*/ 894235 h 1382882"/>
              <a:gd name="connsiteX37" fmla="*/ 1626 w 293497"/>
              <a:gd name="connsiteY37" fmla="*/ 880267 h 1382882"/>
              <a:gd name="connsiteX38" fmla="*/ 6947 w 293497"/>
              <a:gd name="connsiteY38" fmla="*/ 866299 h 1382882"/>
              <a:gd name="connsiteX39" fmla="*/ 15481 w 293497"/>
              <a:gd name="connsiteY39" fmla="*/ 852331 h 1382882"/>
              <a:gd name="connsiteX40" fmla="*/ 26467 w 293497"/>
              <a:gd name="connsiteY40" fmla="*/ 838362 h 1382882"/>
              <a:gd name="connsiteX41" fmla="*/ 39027 w 293497"/>
              <a:gd name="connsiteY41" fmla="*/ 824393 h 1382882"/>
              <a:gd name="connsiteX42" fmla="*/ 52324 w 293497"/>
              <a:gd name="connsiteY42" fmla="*/ 810424 h 1382882"/>
              <a:gd name="connsiteX43" fmla="*/ 65710 w 293497"/>
              <a:gd name="connsiteY43" fmla="*/ 796456 h 1382882"/>
              <a:gd name="connsiteX44" fmla="*/ 78804 w 293497"/>
              <a:gd name="connsiteY44" fmla="*/ 782488 h 1382882"/>
              <a:gd name="connsiteX45" fmla="*/ 91491 w 293497"/>
              <a:gd name="connsiteY45" fmla="*/ 768513 h 1382882"/>
              <a:gd name="connsiteX46" fmla="*/ 103823 w 293497"/>
              <a:gd name="connsiteY46" fmla="*/ 754556 h 1382882"/>
              <a:gd name="connsiteX47" fmla="*/ 115964 w 293497"/>
              <a:gd name="connsiteY47" fmla="*/ 740586 h 1382882"/>
              <a:gd name="connsiteX48" fmla="*/ 128067 w 293497"/>
              <a:gd name="connsiteY48" fmla="*/ 726616 h 1382882"/>
              <a:gd name="connsiteX49" fmla="*/ 140195 w 293497"/>
              <a:gd name="connsiteY49" fmla="*/ 712646 h 1382882"/>
              <a:gd name="connsiteX50" fmla="*/ 152349 w 293497"/>
              <a:gd name="connsiteY50" fmla="*/ 698676 h 1382882"/>
              <a:gd name="connsiteX51" fmla="*/ 164414 w 293497"/>
              <a:gd name="connsiteY51" fmla="*/ 684706 h 1382882"/>
              <a:gd name="connsiteX52" fmla="*/ 176276 w 293497"/>
              <a:gd name="connsiteY52" fmla="*/ 670736 h 1382882"/>
              <a:gd name="connsiteX53" fmla="*/ 187757 w 293497"/>
              <a:gd name="connsiteY53" fmla="*/ 656766 h 1382882"/>
              <a:gd name="connsiteX54" fmla="*/ 198704 w 293497"/>
              <a:gd name="connsiteY54" fmla="*/ 642808 h 1382882"/>
              <a:gd name="connsiteX55" fmla="*/ 208928 w 293497"/>
              <a:gd name="connsiteY55" fmla="*/ 628838 h 1382882"/>
              <a:gd name="connsiteX56" fmla="*/ 218249 w 293497"/>
              <a:gd name="connsiteY56" fmla="*/ 614868 h 1382882"/>
              <a:gd name="connsiteX57" fmla="*/ 226441 w 293497"/>
              <a:gd name="connsiteY57" fmla="*/ 600898 h 1382882"/>
              <a:gd name="connsiteX58" fmla="*/ 233325 w 293497"/>
              <a:gd name="connsiteY58" fmla="*/ 586928 h 1382882"/>
              <a:gd name="connsiteX59" fmla="*/ 238747 w 293497"/>
              <a:gd name="connsiteY59" fmla="*/ 572958 h 1382882"/>
              <a:gd name="connsiteX60" fmla="*/ 242634 w 293497"/>
              <a:gd name="connsiteY60" fmla="*/ 558988 h 1382882"/>
              <a:gd name="connsiteX61" fmla="*/ 245085 w 293497"/>
              <a:gd name="connsiteY61" fmla="*/ 545018 h 1382882"/>
              <a:gd name="connsiteX62" fmla="*/ 246304 w 293497"/>
              <a:gd name="connsiteY62" fmla="*/ 531048 h 1382882"/>
              <a:gd name="connsiteX63" fmla="*/ 246647 w 293497"/>
              <a:gd name="connsiteY63" fmla="*/ 517091 h 1382882"/>
              <a:gd name="connsiteX64" fmla="*/ 246533 w 293497"/>
              <a:gd name="connsiteY64" fmla="*/ 503121 h 1382882"/>
              <a:gd name="connsiteX65" fmla="*/ 246368 w 293497"/>
              <a:gd name="connsiteY65" fmla="*/ 489151 h 1382882"/>
              <a:gd name="connsiteX66" fmla="*/ 246545 w 293497"/>
              <a:gd name="connsiteY66" fmla="*/ 475181 h 1382882"/>
              <a:gd name="connsiteX67" fmla="*/ 247307 w 293497"/>
              <a:gd name="connsiteY67" fmla="*/ 461211 h 1382882"/>
              <a:gd name="connsiteX68" fmla="*/ 248819 w 293497"/>
              <a:gd name="connsiteY68" fmla="*/ 447241 h 1382882"/>
              <a:gd name="connsiteX69" fmla="*/ 251079 w 293497"/>
              <a:gd name="connsiteY69" fmla="*/ 433271 h 1382882"/>
              <a:gd name="connsiteX70" fmla="*/ 254000 w 293497"/>
              <a:gd name="connsiteY70" fmla="*/ 419301 h 1382882"/>
              <a:gd name="connsiteX71" fmla="*/ 257416 w 293497"/>
              <a:gd name="connsiteY71" fmla="*/ 405331 h 1382882"/>
              <a:gd name="connsiteX72" fmla="*/ 261112 w 293497"/>
              <a:gd name="connsiteY72" fmla="*/ 391374 h 1382882"/>
              <a:gd name="connsiteX73" fmla="*/ 264859 w 293497"/>
              <a:gd name="connsiteY73" fmla="*/ 377404 h 1382882"/>
              <a:gd name="connsiteX74" fmla="*/ 268465 w 293497"/>
              <a:gd name="connsiteY74" fmla="*/ 363434 h 1382882"/>
              <a:gd name="connsiteX75" fmla="*/ 271780 w 293497"/>
              <a:gd name="connsiteY75" fmla="*/ 349464 h 1382882"/>
              <a:gd name="connsiteX76" fmla="*/ 274739 w 293497"/>
              <a:gd name="connsiteY76" fmla="*/ 335494 h 1382882"/>
              <a:gd name="connsiteX77" fmla="*/ 277368 w 293497"/>
              <a:gd name="connsiteY77" fmla="*/ 321524 h 1382882"/>
              <a:gd name="connsiteX78" fmla="*/ 279705 w 293497"/>
              <a:gd name="connsiteY78" fmla="*/ 307554 h 1382882"/>
              <a:gd name="connsiteX79" fmla="*/ 281826 w 293497"/>
              <a:gd name="connsiteY79" fmla="*/ 293584 h 1382882"/>
              <a:gd name="connsiteX80" fmla="*/ 283782 w 293497"/>
              <a:gd name="connsiteY80" fmla="*/ 279626 h 1382882"/>
              <a:gd name="connsiteX81" fmla="*/ 285585 w 293497"/>
              <a:gd name="connsiteY81" fmla="*/ 265657 h 1382882"/>
              <a:gd name="connsiteX82" fmla="*/ 287236 w 293497"/>
              <a:gd name="connsiteY82" fmla="*/ 251686 h 1382882"/>
              <a:gd name="connsiteX83" fmla="*/ 288684 w 293497"/>
              <a:gd name="connsiteY83" fmla="*/ 237717 h 1382882"/>
              <a:gd name="connsiteX84" fmla="*/ 289890 w 293497"/>
              <a:gd name="connsiteY84" fmla="*/ 223747 h 1382882"/>
              <a:gd name="connsiteX85" fmla="*/ 290805 w 293497"/>
              <a:gd name="connsiteY85" fmla="*/ 209776 h 1382882"/>
              <a:gd name="connsiteX86" fmla="*/ 291414 w 293497"/>
              <a:gd name="connsiteY86" fmla="*/ 195807 h 1382882"/>
              <a:gd name="connsiteX87" fmla="*/ 291694 w 293497"/>
              <a:gd name="connsiteY87" fmla="*/ 181836 h 1382882"/>
              <a:gd name="connsiteX88" fmla="*/ 291694 w 293497"/>
              <a:gd name="connsiteY88" fmla="*/ 167867 h 1382882"/>
              <a:gd name="connsiteX89" fmla="*/ 291414 w 293497"/>
              <a:gd name="connsiteY89" fmla="*/ 153909 h 1382882"/>
              <a:gd name="connsiteX90" fmla="*/ 290944 w 293497"/>
              <a:gd name="connsiteY90" fmla="*/ 139939 h 1382882"/>
              <a:gd name="connsiteX91" fmla="*/ 290335 w 293497"/>
              <a:gd name="connsiteY91" fmla="*/ 125969 h 1382882"/>
              <a:gd name="connsiteX92" fmla="*/ 289662 w 293497"/>
              <a:gd name="connsiteY92" fmla="*/ 111999 h 1382882"/>
              <a:gd name="connsiteX93" fmla="*/ 289027 w 293497"/>
              <a:gd name="connsiteY93" fmla="*/ 98029 h 1382882"/>
              <a:gd name="connsiteX94" fmla="*/ 288493 w 293497"/>
              <a:gd name="connsiteY94" fmla="*/ 84059 h 1382882"/>
              <a:gd name="connsiteX95" fmla="*/ 288112 w 293497"/>
              <a:gd name="connsiteY95" fmla="*/ 70089 h 1382882"/>
              <a:gd name="connsiteX96" fmla="*/ 287947 w 293497"/>
              <a:gd name="connsiteY96" fmla="*/ 56119 h 1382882"/>
              <a:gd name="connsiteX97" fmla="*/ 287973 w 293497"/>
              <a:gd name="connsiteY97" fmla="*/ 42149 h 1382882"/>
              <a:gd name="connsiteX98" fmla="*/ 288214 w 293497"/>
              <a:gd name="connsiteY98" fmla="*/ 28192 h 1382882"/>
              <a:gd name="connsiteX99" fmla="*/ 288633 w 293497"/>
              <a:gd name="connsiteY99" fmla="*/ 14222 h 1382882"/>
              <a:gd name="connsiteX100" fmla="*/ 289192 w 293497"/>
              <a:gd name="connsiteY100" fmla="*/ 252 h 1382882"/>
              <a:gd name="connsiteX101" fmla="*/ 293497 w 293497"/>
              <a:gd name="connsiteY101" fmla="*/ 252 h 1382882"/>
              <a:gd name="connsiteX102" fmla="*/ 293497 w 293497"/>
              <a:gd name="connsiteY102" fmla="*/ 252 h 1382882"/>
              <a:gd name="connsiteX103" fmla="*/ 293497 w 293497"/>
              <a:gd name="connsiteY103" fmla="*/ 14222 h 1382882"/>
              <a:gd name="connsiteX104" fmla="*/ 293497 w 293497"/>
              <a:gd name="connsiteY104" fmla="*/ 28192 h 1382882"/>
              <a:gd name="connsiteX105" fmla="*/ 293497 w 293497"/>
              <a:gd name="connsiteY105" fmla="*/ 42149 h 1382882"/>
              <a:gd name="connsiteX106" fmla="*/ 293497 w 293497"/>
              <a:gd name="connsiteY106" fmla="*/ 56119 h 1382882"/>
              <a:gd name="connsiteX107" fmla="*/ 293497 w 293497"/>
              <a:gd name="connsiteY107" fmla="*/ 70089 h 1382882"/>
              <a:gd name="connsiteX108" fmla="*/ 293497 w 293497"/>
              <a:gd name="connsiteY108" fmla="*/ 84059 h 1382882"/>
              <a:gd name="connsiteX109" fmla="*/ 293497 w 293497"/>
              <a:gd name="connsiteY109" fmla="*/ 98029 h 1382882"/>
              <a:gd name="connsiteX110" fmla="*/ 293497 w 293497"/>
              <a:gd name="connsiteY110" fmla="*/ 111999 h 1382882"/>
              <a:gd name="connsiteX111" fmla="*/ 293497 w 293497"/>
              <a:gd name="connsiteY111" fmla="*/ 125969 h 1382882"/>
              <a:gd name="connsiteX112" fmla="*/ 293497 w 293497"/>
              <a:gd name="connsiteY112" fmla="*/ 139939 h 1382882"/>
              <a:gd name="connsiteX113" fmla="*/ 293497 w 293497"/>
              <a:gd name="connsiteY113" fmla="*/ 153909 h 1382882"/>
              <a:gd name="connsiteX114" fmla="*/ 293497 w 293497"/>
              <a:gd name="connsiteY114" fmla="*/ 167867 h 1382882"/>
              <a:gd name="connsiteX115" fmla="*/ 293497 w 293497"/>
              <a:gd name="connsiteY115" fmla="*/ 181836 h 1382882"/>
              <a:gd name="connsiteX116" fmla="*/ 293497 w 293497"/>
              <a:gd name="connsiteY116" fmla="*/ 195807 h 1382882"/>
              <a:gd name="connsiteX117" fmla="*/ 293497 w 293497"/>
              <a:gd name="connsiteY117" fmla="*/ 209776 h 1382882"/>
              <a:gd name="connsiteX118" fmla="*/ 293497 w 293497"/>
              <a:gd name="connsiteY118" fmla="*/ 223747 h 1382882"/>
              <a:gd name="connsiteX119" fmla="*/ 293497 w 293497"/>
              <a:gd name="connsiteY119" fmla="*/ 237717 h 1382882"/>
              <a:gd name="connsiteX120" fmla="*/ 293497 w 293497"/>
              <a:gd name="connsiteY120" fmla="*/ 251686 h 1382882"/>
              <a:gd name="connsiteX121" fmla="*/ 293497 w 293497"/>
              <a:gd name="connsiteY121" fmla="*/ 265657 h 1382882"/>
              <a:gd name="connsiteX122" fmla="*/ 293497 w 293497"/>
              <a:gd name="connsiteY122" fmla="*/ 279626 h 1382882"/>
              <a:gd name="connsiteX123" fmla="*/ 293497 w 293497"/>
              <a:gd name="connsiteY123" fmla="*/ 293584 h 1382882"/>
              <a:gd name="connsiteX124" fmla="*/ 293497 w 293497"/>
              <a:gd name="connsiteY124" fmla="*/ 307554 h 1382882"/>
              <a:gd name="connsiteX125" fmla="*/ 293497 w 293497"/>
              <a:gd name="connsiteY125" fmla="*/ 321524 h 1382882"/>
              <a:gd name="connsiteX126" fmla="*/ 293497 w 293497"/>
              <a:gd name="connsiteY126" fmla="*/ 335494 h 1382882"/>
              <a:gd name="connsiteX127" fmla="*/ 293497 w 293497"/>
              <a:gd name="connsiteY127" fmla="*/ 349464 h 1382882"/>
              <a:gd name="connsiteX128" fmla="*/ 293497 w 293497"/>
              <a:gd name="connsiteY128" fmla="*/ 363434 h 1382882"/>
              <a:gd name="connsiteX129" fmla="*/ 293497 w 293497"/>
              <a:gd name="connsiteY129" fmla="*/ 377404 h 1382882"/>
              <a:gd name="connsiteX130" fmla="*/ 293497 w 293497"/>
              <a:gd name="connsiteY130" fmla="*/ 391374 h 1382882"/>
              <a:gd name="connsiteX131" fmla="*/ 293497 w 293497"/>
              <a:gd name="connsiteY131" fmla="*/ 405331 h 1382882"/>
              <a:gd name="connsiteX132" fmla="*/ 293497 w 293497"/>
              <a:gd name="connsiteY132" fmla="*/ 419301 h 1382882"/>
              <a:gd name="connsiteX133" fmla="*/ 293497 w 293497"/>
              <a:gd name="connsiteY133" fmla="*/ 433271 h 1382882"/>
              <a:gd name="connsiteX134" fmla="*/ 293497 w 293497"/>
              <a:gd name="connsiteY134" fmla="*/ 447241 h 1382882"/>
              <a:gd name="connsiteX135" fmla="*/ 293497 w 293497"/>
              <a:gd name="connsiteY135" fmla="*/ 461211 h 1382882"/>
              <a:gd name="connsiteX136" fmla="*/ 293497 w 293497"/>
              <a:gd name="connsiteY136" fmla="*/ 475181 h 1382882"/>
              <a:gd name="connsiteX137" fmla="*/ 293497 w 293497"/>
              <a:gd name="connsiteY137" fmla="*/ 489151 h 1382882"/>
              <a:gd name="connsiteX138" fmla="*/ 293497 w 293497"/>
              <a:gd name="connsiteY138" fmla="*/ 503121 h 1382882"/>
              <a:gd name="connsiteX139" fmla="*/ 293497 w 293497"/>
              <a:gd name="connsiteY139" fmla="*/ 517091 h 1382882"/>
              <a:gd name="connsiteX140" fmla="*/ 293497 w 293497"/>
              <a:gd name="connsiteY140" fmla="*/ 531048 h 1382882"/>
              <a:gd name="connsiteX141" fmla="*/ 293497 w 293497"/>
              <a:gd name="connsiteY141" fmla="*/ 545018 h 1382882"/>
              <a:gd name="connsiteX142" fmla="*/ 293497 w 293497"/>
              <a:gd name="connsiteY142" fmla="*/ 558988 h 1382882"/>
              <a:gd name="connsiteX143" fmla="*/ 293497 w 293497"/>
              <a:gd name="connsiteY143" fmla="*/ 572958 h 1382882"/>
              <a:gd name="connsiteX144" fmla="*/ 293497 w 293497"/>
              <a:gd name="connsiteY144" fmla="*/ 586928 h 1382882"/>
              <a:gd name="connsiteX145" fmla="*/ 293497 w 293497"/>
              <a:gd name="connsiteY145" fmla="*/ 600898 h 1382882"/>
              <a:gd name="connsiteX146" fmla="*/ 293497 w 293497"/>
              <a:gd name="connsiteY146" fmla="*/ 614868 h 1382882"/>
              <a:gd name="connsiteX147" fmla="*/ 293497 w 293497"/>
              <a:gd name="connsiteY147" fmla="*/ 628838 h 1382882"/>
              <a:gd name="connsiteX148" fmla="*/ 293497 w 293497"/>
              <a:gd name="connsiteY148" fmla="*/ 642808 h 1382882"/>
              <a:gd name="connsiteX149" fmla="*/ 293497 w 293497"/>
              <a:gd name="connsiteY149" fmla="*/ 656766 h 1382882"/>
              <a:gd name="connsiteX150" fmla="*/ 293497 w 293497"/>
              <a:gd name="connsiteY150" fmla="*/ 670736 h 1382882"/>
              <a:gd name="connsiteX151" fmla="*/ 293497 w 293497"/>
              <a:gd name="connsiteY151" fmla="*/ 684706 h 1382882"/>
              <a:gd name="connsiteX152" fmla="*/ 293497 w 293497"/>
              <a:gd name="connsiteY152" fmla="*/ 698676 h 1382882"/>
              <a:gd name="connsiteX153" fmla="*/ 293497 w 293497"/>
              <a:gd name="connsiteY153" fmla="*/ 712646 h 1382882"/>
              <a:gd name="connsiteX154" fmla="*/ 293497 w 293497"/>
              <a:gd name="connsiteY154" fmla="*/ 726616 h 1382882"/>
              <a:gd name="connsiteX155" fmla="*/ 293497 w 293497"/>
              <a:gd name="connsiteY155" fmla="*/ 740586 h 1382882"/>
              <a:gd name="connsiteX156" fmla="*/ 293497 w 293497"/>
              <a:gd name="connsiteY156" fmla="*/ 754556 h 1382882"/>
              <a:gd name="connsiteX157" fmla="*/ 293497 w 293497"/>
              <a:gd name="connsiteY157" fmla="*/ 768513 h 1382882"/>
              <a:gd name="connsiteX158" fmla="*/ 293497 w 293497"/>
              <a:gd name="connsiteY158" fmla="*/ 782488 h 1382882"/>
              <a:gd name="connsiteX159" fmla="*/ 293497 w 293497"/>
              <a:gd name="connsiteY159" fmla="*/ 796456 h 1382882"/>
              <a:gd name="connsiteX160" fmla="*/ 293497 w 293497"/>
              <a:gd name="connsiteY160" fmla="*/ 810424 h 1382882"/>
              <a:gd name="connsiteX161" fmla="*/ 293497 w 293497"/>
              <a:gd name="connsiteY161" fmla="*/ 824393 h 1382882"/>
              <a:gd name="connsiteX162" fmla="*/ 293497 w 293497"/>
              <a:gd name="connsiteY162" fmla="*/ 838362 h 1382882"/>
              <a:gd name="connsiteX163" fmla="*/ 293497 w 293497"/>
              <a:gd name="connsiteY163" fmla="*/ 852331 h 1382882"/>
              <a:gd name="connsiteX164" fmla="*/ 293497 w 293497"/>
              <a:gd name="connsiteY164" fmla="*/ 866299 h 1382882"/>
              <a:gd name="connsiteX165" fmla="*/ 293497 w 293497"/>
              <a:gd name="connsiteY165" fmla="*/ 880267 h 1382882"/>
              <a:gd name="connsiteX166" fmla="*/ 293497 w 293497"/>
              <a:gd name="connsiteY166" fmla="*/ 894235 h 1382882"/>
              <a:gd name="connsiteX167" fmla="*/ 293497 w 293497"/>
              <a:gd name="connsiteY167" fmla="*/ 908204 h 1382882"/>
              <a:gd name="connsiteX168" fmla="*/ 293497 w 293497"/>
              <a:gd name="connsiteY168" fmla="*/ 922173 h 1382882"/>
              <a:gd name="connsiteX169" fmla="*/ 293497 w 293497"/>
              <a:gd name="connsiteY169" fmla="*/ 936142 h 1382882"/>
              <a:gd name="connsiteX170" fmla="*/ 293497 w 293497"/>
              <a:gd name="connsiteY170" fmla="*/ 950110 h 1382882"/>
              <a:gd name="connsiteX171" fmla="*/ 293497 w 293497"/>
              <a:gd name="connsiteY171" fmla="*/ 964079 h 1382882"/>
              <a:gd name="connsiteX172" fmla="*/ 293497 w 293497"/>
              <a:gd name="connsiteY172" fmla="*/ 978047 h 1382882"/>
              <a:gd name="connsiteX173" fmla="*/ 293497 w 293497"/>
              <a:gd name="connsiteY173" fmla="*/ 992015 h 1382882"/>
              <a:gd name="connsiteX174" fmla="*/ 293497 w 293497"/>
              <a:gd name="connsiteY174" fmla="*/ 1005984 h 1382882"/>
              <a:gd name="connsiteX175" fmla="*/ 293497 w 293497"/>
              <a:gd name="connsiteY175" fmla="*/ 1019953 h 1382882"/>
              <a:gd name="connsiteX176" fmla="*/ 293497 w 293497"/>
              <a:gd name="connsiteY176" fmla="*/ 1033921 h 1382882"/>
              <a:gd name="connsiteX177" fmla="*/ 293497 w 293497"/>
              <a:gd name="connsiteY177" fmla="*/ 1047890 h 1382882"/>
              <a:gd name="connsiteX178" fmla="*/ 293497 w 293497"/>
              <a:gd name="connsiteY178" fmla="*/ 1061858 h 1382882"/>
              <a:gd name="connsiteX179" fmla="*/ 293497 w 293497"/>
              <a:gd name="connsiteY179" fmla="*/ 1075826 h 1382882"/>
              <a:gd name="connsiteX180" fmla="*/ 293497 w 293497"/>
              <a:gd name="connsiteY180" fmla="*/ 1089795 h 1382882"/>
              <a:gd name="connsiteX181" fmla="*/ 293497 w 293497"/>
              <a:gd name="connsiteY181" fmla="*/ 1103764 h 1382882"/>
              <a:gd name="connsiteX182" fmla="*/ 293497 w 293497"/>
              <a:gd name="connsiteY182" fmla="*/ 1117733 h 1382882"/>
              <a:gd name="connsiteX183" fmla="*/ 293497 w 293497"/>
              <a:gd name="connsiteY183" fmla="*/ 1131701 h 1382882"/>
              <a:gd name="connsiteX184" fmla="*/ 293497 w 293497"/>
              <a:gd name="connsiteY184" fmla="*/ 1145670 h 1382882"/>
              <a:gd name="connsiteX185" fmla="*/ 293497 w 293497"/>
              <a:gd name="connsiteY185" fmla="*/ 1159637 h 1382882"/>
              <a:gd name="connsiteX186" fmla="*/ 293497 w 293497"/>
              <a:gd name="connsiteY186" fmla="*/ 1173606 h 1382882"/>
              <a:gd name="connsiteX187" fmla="*/ 293497 w 293497"/>
              <a:gd name="connsiteY187" fmla="*/ 1187575 h 1382882"/>
              <a:gd name="connsiteX188" fmla="*/ 293497 w 293497"/>
              <a:gd name="connsiteY188" fmla="*/ 1201544 h 1382882"/>
              <a:gd name="connsiteX189" fmla="*/ 293497 w 293497"/>
              <a:gd name="connsiteY189" fmla="*/ 1215512 h 1382882"/>
              <a:gd name="connsiteX190" fmla="*/ 293497 w 293497"/>
              <a:gd name="connsiteY190" fmla="*/ 1229481 h 1382882"/>
              <a:gd name="connsiteX191" fmla="*/ 293497 w 293497"/>
              <a:gd name="connsiteY191" fmla="*/ 1243450 h 1382882"/>
              <a:gd name="connsiteX192" fmla="*/ 293497 w 293497"/>
              <a:gd name="connsiteY192" fmla="*/ 1257417 h 1382882"/>
              <a:gd name="connsiteX193" fmla="*/ 293497 w 293497"/>
              <a:gd name="connsiteY193" fmla="*/ 1271386 h 1382882"/>
              <a:gd name="connsiteX194" fmla="*/ 293497 w 293497"/>
              <a:gd name="connsiteY194" fmla="*/ 1285355 h 1382882"/>
              <a:gd name="connsiteX195" fmla="*/ 293497 w 293497"/>
              <a:gd name="connsiteY195" fmla="*/ 1299324 h 1382882"/>
              <a:gd name="connsiteX196" fmla="*/ 293497 w 293497"/>
              <a:gd name="connsiteY196" fmla="*/ 1313292 h 1382882"/>
              <a:gd name="connsiteX197" fmla="*/ 293497 w 293497"/>
              <a:gd name="connsiteY197" fmla="*/ 1327261 h 1382882"/>
              <a:gd name="connsiteX198" fmla="*/ 293497 w 293497"/>
              <a:gd name="connsiteY198" fmla="*/ 1341228 h 1382882"/>
              <a:gd name="connsiteX199" fmla="*/ 293497 w 293497"/>
              <a:gd name="connsiteY199" fmla="*/ 1355197 h 1382882"/>
              <a:gd name="connsiteX200" fmla="*/ 293497 w 293497"/>
              <a:gd name="connsiteY200" fmla="*/ 1369166 h 1382882"/>
              <a:gd name="connsiteX201" fmla="*/ 293497 w 293497"/>
              <a:gd name="connsiteY201" fmla="*/ 1383135 h 138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3497" h="1382882">
                <a:moveTo>
                  <a:pt x="293497" y="1383135"/>
                </a:moveTo>
                <a:lnTo>
                  <a:pt x="290056" y="1383135"/>
                </a:lnTo>
                <a:lnTo>
                  <a:pt x="289916" y="1369166"/>
                </a:lnTo>
                <a:lnTo>
                  <a:pt x="289890" y="1355197"/>
                </a:lnTo>
                <a:lnTo>
                  <a:pt x="289903" y="1341228"/>
                </a:lnTo>
                <a:lnTo>
                  <a:pt x="289839" y="1327261"/>
                </a:lnTo>
                <a:lnTo>
                  <a:pt x="289573" y="1313292"/>
                </a:lnTo>
                <a:lnTo>
                  <a:pt x="288963" y="1299324"/>
                </a:lnTo>
                <a:lnTo>
                  <a:pt x="287922" y="1285355"/>
                </a:lnTo>
                <a:lnTo>
                  <a:pt x="286360" y="1271386"/>
                </a:lnTo>
                <a:lnTo>
                  <a:pt x="284226" y="1257417"/>
                </a:lnTo>
                <a:lnTo>
                  <a:pt x="281496" y="1243450"/>
                </a:lnTo>
                <a:lnTo>
                  <a:pt x="278168" y="1229481"/>
                </a:lnTo>
                <a:lnTo>
                  <a:pt x="274193" y="1215512"/>
                </a:lnTo>
                <a:lnTo>
                  <a:pt x="269570" y="1201544"/>
                </a:lnTo>
                <a:lnTo>
                  <a:pt x="264262" y="1187575"/>
                </a:lnTo>
                <a:lnTo>
                  <a:pt x="258204" y="1173606"/>
                </a:lnTo>
                <a:lnTo>
                  <a:pt x="251308" y="1159637"/>
                </a:lnTo>
                <a:lnTo>
                  <a:pt x="243446" y="1145670"/>
                </a:lnTo>
                <a:lnTo>
                  <a:pt x="234467" y="1131701"/>
                </a:lnTo>
                <a:lnTo>
                  <a:pt x="224206" y="1117733"/>
                </a:lnTo>
                <a:lnTo>
                  <a:pt x="212509" y="1103764"/>
                </a:lnTo>
                <a:lnTo>
                  <a:pt x="199289" y="1089795"/>
                </a:lnTo>
                <a:lnTo>
                  <a:pt x="184557" y="1075826"/>
                </a:lnTo>
                <a:lnTo>
                  <a:pt x="168415" y="1061858"/>
                </a:lnTo>
                <a:lnTo>
                  <a:pt x="151105" y="1047890"/>
                </a:lnTo>
                <a:lnTo>
                  <a:pt x="132956" y="1033921"/>
                </a:lnTo>
                <a:lnTo>
                  <a:pt x="114351" y="1019953"/>
                </a:lnTo>
                <a:lnTo>
                  <a:pt x="95733" y="1005984"/>
                </a:lnTo>
                <a:lnTo>
                  <a:pt x="77521" y="992015"/>
                </a:lnTo>
                <a:lnTo>
                  <a:pt x="60147" y="978047"/>
                </a:lnTo>
                <a:lnTo>
                  <a:pt x="44044" y="964079"/>
                </a:lnTo>
                <a:lnTo>
                  <a:pt x="29667" y="950110"/>
                </a:lnTo>
                <a:lnTo>
                  <a:pt x="17551" y="936142"/>
                </a:lnTo>
                <a:lnTo>
                  <a:pt x="8242" y="922173"/>
                </a:lnTo>
                <a:lnTo>
                  <a:pt x="2261" y="908204"/>
                </a:lnTo>
                <a:lnTo>
                  <a:pt x="0" y="894235"/>
                </a:lnTo>
                <a:lnTo>
                  <a:pt x="1626" y="880267"/>
                </a:lnTo>
                <a:lnTo>
                  <a:pt x="6947" y="866299"/>
                </a:lnTo>
                <a:lnTo>
                  <a:pt x="15481" y="852331"/>
                </a:lnTo>
                <a:lnTo>
                  <a:pt x="26467" y="838362"/>
                </a:lnTo>
                <a:lnTo>
                  <a:pt x="39027" y="824393"/>
                </a:lnTo>
                <a:lnTo>
                  <a:pt x="52324" y="810424"/>
                </a:lnTo>
                <a:lnTo>
                  <a:pt x="65710" y="796456"/>
                </a:lnTo>
                <a:lnTo>
                  <a:pt x="78804" y="782488"/>
                </a:lnTo>
                <a:lnTo>
                  <a:pt x="91491" y="768513"/>
                </a:lnTo>
                <a:lnTo>
                  <a:pt x="103823" y="754556"/>
                </a:lnTo>
                <a:lnTo>
                  <a:pt x="115964" y="740586"/>
                </a:lnTo>
                <a:lnTo>
                  <a:pt x="128067" y="726616"/>
                </a:lnTo>
                <a:lnTo>
                  <a:pt x="140195" y="712646"/>
                </a:lnTo>
                <a:lnTo>
                  <a:pt x="152349" y="698676"/>
                </a:lnTo>
                <a:lnTo>
                  <a:pt x="164414" y="684706"/>
                </a:lnTo>
                <a:lnTo>
                  <a:pt x="176276" y="670736"/>
                </a:lnTo>
                <a:lnTo>
                  <a:pt x="187757" y="656766"/>
                </a:lnTo>
                <a:lnTo>
                  <a:pt x="198704" y="642808"/>
                </a:lnTo>
                <a:lnTo>
                  <a:pt x="208928" y="628838"/>
                </a:lnTo>
                <a:lnTo>
                  <a:pt x="218249" y="614868"/>
                </a:lnTo>
                <a:lnTo>
                  <a:pt x="226441" y="600898"/>
                </a:lnTo>
                <a:lnTo>
                  <a:pt x="233325" y="586928"/>
                </a:lnTo>
                <a:lnTo>
                  <a:pt x="238747" y="572958"/>
                </a:lnTo>
                <a:lnTo>
                  <a:pt x="242634" y="558988"/>
                </a:lnTo>
                <a:lnTo>
                  <a:pt x="245085" y="545018"/>
                </a:lnTo>
                <a:lnTo>
                  <a:pt x="246304" y="531048"/>
                </a:lnTo>
                <a:lnTo>
                  <a:pt x="246647" y="517091"/>
                </a:lnTo>
                <a:lnTo>
                  <a:pt x="246533" y="503121"/>
                </a:lnTo>
                <a:lnTo>
                  <a:pt x="246368" y="489151"/>
                </a:lnTo>
                <a:lnTo>
                  <a:pt x="246545" y="475181"/>
                </a:lnTo>
                <a:lnTo>
                  <a:pt x="247307" y="461211"/>
                </a:lnTo>
                <a:lnTo>
                  <a:pt x="248819" y="447241"/>
                </a:lnTo>
                <a:lnTo>
                  <a:pt x="251079" y="433271"/>
                </a:lnTo>
                <a:lnTo>
                  <a:pt x="254000" y="419301"/>
                </a:lnTo>
                <a:lnTo>
                  <a:pt x="257416" y="405331"/>
                </a:lnTo>
                <a:lnTo>
                  <a:pt x="261112" y="391374"/>
                </a:lnTo>
                <a:lnTo>
                  <a:pt x="264859" y="377404"/>
                </a:lnTo>
                <a:lnTo>
                  <a:pt x="268465" y="363434"/>
                </a:lnTo>
                <a:lnTo>
                  <a:pt x="271780" y="349464"/>
                </a:lnTo>
                <a:lnTo>
                  <a:pt x="274739" y="335494"/>
                </a:lnTo>
                <a:lnTo>
                  <a:pt x="277368" y="321524"/>
                </a:lnTo>
                <a:lnTo>
                  <a:pt x="279705" y="307554"/>
                </a:lnTo>
                <a:lnTo>
                  <a:pt x="281826" y="293584"/>
                </a:lnTo>
                <a:lnTo>
                  <a:pt x="283782" y="279626"/>
                </a:lnTo>
                <a:lnTo>
                  <a:pt x="285585" y="265657"/>
                </a:lnTo>
                <a:lnTo>
                  <a:pt x="287236" y="251686"/>
                </a:lnTo>
                <a:lnTo>
                  <a:pt x="288684" y="237717"/>
                </a:lnTo>
                <a:lnTo>
                  <a:pt x="289890" y="223747"/>
                </a:lnTo>
                <a:lnTo>
                  <a:pt x="290805" y="209776"/>
                </a:lnTo>
                <a:lnTo>
                  <a:pt x="291414" y="195807"/>
                </a:lnTo>
                <a:lnTo>
                  <a:pt x="291694" y="181836"/>
                </a:lnTo>
                <a:lnTo>
                  <a:pt x="291694" y="167867"/>
                </a:lnTo>
                <a:lnTo>
                  <a:pt x="291414" y="153909"/>
                </a:lnTo>
                <a:lnTo>
                  <a:pt x="290944" y="139939"/>
                </a:lnTo>
                <a:lnTo>
                  <a:pt x="290335" y="125969"/>
                </a:lnTo>
                <a:lnTo>
                  <a:pt x="289662" y="111999"/>
                </a:lnTo>
                <a:lnTo>
                  <a:pt x="289027" y="98029"/>
                </a:lnTo>
                <a:lnTo>
                  <a:pt x="288493" y="84059"/>
                </a:lnTo>
                <a:lnTo>
                  <a:pt x="288112" y="70089"/>
                </a:lnTo>
                <a:lnTo>
                  <a:pt x="287947" y="56119"/>
                </a:lnTo>
                <a:lnTo>
                  <a:pt x="287973" y="42149"/>
                </a:lnTo>
                <a:lnTo>
                  <a:pt x="288214" y="28192"/>
                </a:lnTo>
                <a:lnTo>
                  <a:pt x="288633" y="14222"/>
                </a:lnTo>
                <a:lnTo>
                  <a:pt x="289192" y="252"/>
                </a:lnTo>
                <a:lnTo>
                  <a:pt x="293497" y="252"/>
                </a:lnTo>
                <a:lnTo>
                  <a:pt x="293497" y="252"/>
                </a:lnTo>
                <a:lnTo>
                  <a:pt x="293497" y="14222"/>
                </a:lnTo>
                <a:lnTo>
                  <a:pt x="293497" y="28192"/>
                </a:lnTo>
                <a:lnTo>
                  <a:pt x="293497" y="42149"/>
                </a:lnTo>
                <a:lnTo>
                  <a:pt x="293497" y="56119"/>
                </a:lnTo>
                <a:lnTo>
                  <a:pt x="293497" y="70089"/>
                </a:lnTo>
                <a:lnTo>
                  <a:pt x="293497" y="84059"/>
                </a:lnTo>
                <a:lnTo>
                  <a:pt x="293497" y="98029"/>
                </a:lnTo>
                <a:lnTo>
                  <a:pt x="293497" y="111999"/>
                </a:lnTo>
                <a:lnTo>
                  <a:pt x="293497" y="125969"/>
                </a:lnTo>
                <a:lnTo>
                  <a:pt x="293497" y="139939"/>
                </a:lnTo>
                <a:lnTo>
                  <a:pt x="293497" y="153909"/>
                </a:lnTo>
                <a:lnTo>
                  <a:pt x="293497" y="167867"/>
                </a:lnTo>
                <a:lnTo>
                  <a:pt x="293497" y="181836"/>
                </a:lnTo>
                <a:lnTo>
                  <a:pt x="293497" y="195807"/>
                </a:lnTo>
                <a:lnTo>
                  <a:pt x="293497" y="209776"/>
                </a:lnTo>
                <a:lnTo>
                  <a:pt x="293497" y="223747"/>
                </a:lnTo>
                <a:lnTo>
                  <a:pt x="293497" y="237717"/>
                </a:lnTo>
                <a:lnTo>
                  <a:pt x="293497" y="251686"/>
                </a:lnTo>
                <a:lnTo>
                  <a:pt x="293497" y="265657"/>
                </a:lnTo>
                <a:lnTo>
                  <a:pt x="293497" y="279626"/>
                </a:lnTo>
                <a:lnTo>
                  <a:pt x="293497" y="293584"/>
                </a:lnTo>
                <a:lnTo>
                  <a:pt x="293497" y="307554"/>
                </a:lnTo>
                <a:lnTo>
                  <a:pt x="293497" y="321524"/>
                </a:lnTo>
                <a:lnTo>
                  <a:pt x="293497" y="335494"/>
                </a:lnTo>
                <a:lnTo>
                  <a:pt x="293497" y="349464"/>
                </a:lnTo>
                <a:lnTo>
                  <a:pt x="293497" y="363434"/>
                </a:lnTo>
                <a:lnTo>
                  <a:pt x="293497" y="377404"/>
                </a:lnTo>
                <a:lnTo>
                  <a:pt x="293497" y="391374"/>
                </a:lnTo>
                <a:lnTo>
                  <a:pt x="293497" y="405331"/>
                </a:lnTo>
                <a:lnTo>
                  <a:pt x="293497" y="419301"/>
                </a:lnTo>
                <a:lnTo>
                  <a:pt x="293497" y="433271"/>
                </a:lnTo>
                <a:lnTo>
                  <a:pt x="293497" y="447241"/>
                </a:lnTo>
                <a:lnTo>
                  <a:pt x="293497" y="461211"/>
                </a:lnTo>
                <a:lnTo>
                  <a:pt x="293497" y="475181"/>
                </a:lnTo>
                <a:lnTo>
                  <a:pt x="293497" y="489151"/>
                </a:lnTo>
                <a:lnTo>
                  <a:pt x="293497" y="503121"/>
                </a:lnTo>
                <a:lnTo>
                  <a:pt x="293497" y="517091"/>
                </a:lnTo>
                <a:lnTo>
                  <a:pt x="293497" y="531048"/>
                </a:lnTo>
                <a:lnTo>
                  <a:pt x="293497" y="545018"/>
                </a:lnTo>
                <a:lnTo>
                  <a:pt x="293497" y="558988"/>
                </a:lnTo>
                <a:lnTo>
                  <a:pt x="293497" y="572958"/>
                </a:lnTo>
                <a:lnTo>
                  <a:pt x="293497" y="586928"/>
                </a:lnTo>
                <a:lnTo>
                  <a:pt x="293497" y="600898"/>
                </a:lnTo>
                <a:lnTo>
                  <a:pt x="293497" y="614868"/>
                </a:lnTo>
                <a:lnTo>
                  <a:pt x="293497" y="628838"/>
                </a:lnTo>
                <a:lnTo>
                  <a:pt x="293497" y="642808"/>
                </a:lnTo>
                <a:lnTo>
                  <a:pt x="293497" y="656766"/>
                </a:lnTo>
                <a:lnTo>
                  <a:pt x="293497" y="670736"/>
                </a:lnTo>
                <a:lnTo>
                  <a:pt x="293497" y="684706"/>
                </a:lnTo>
                <a:lnTo>
                  <a:pt x="293497" y="698676"/>
                </a:lnTo>
                <a:lnTo>
                  <a:pt x="293497" y="712646"/>
                </a:lnTo>
                <a:lnTo>
                  <a:pt x="293497" y="726616"/>
                </a:lnTo>
                <a:lnTo>
                  <a:pt x="293497" y="740586"/>
                </a:lnTo>
                <a:lnTo>
                  <a:pt x="293497" y="754556"/>
                </a:lnTo>
                <a:lnTo>
                  <a:pt x="293497" y="768513"/>
                </a:lnTo>
                <a:lnTo>
                  <a:pt x="293497" y="782488"/>
                </a:lnTo>
                <a:lnTo>
                  <a:pt x="293497" y="796456"/>
                </a:lnTo>
                <a:lnTo>
                  <a:pt x="293497" y="810424"/>
                </a:lnTo>
                <a:lnTo>
                  <a:pt x="293497" y="824393"/>
                </a:lnTo>
                <a:lnTo>
                  <a:pt x="293497" y="838362"/>
                </a:lnTo>
                <a:lnTo>
                  <a:pt x="293497" y="852331"/>
                </a:lnTo>
                <a:lnTo>
                  <a:pt x="293497" y="866299"/>
                </a:lnTo>
                <a:lnTo>
                  <a:pt x="293497" y="880267"/>
                </a:lnTo>
                <a:lnTo>
                  <a:pt x="293497" y="894235"/>
                </a:lnTo>
                <a:lnTo>
                  <a:pt x="293497" y="908204"/>
                </a:lnTo>
                <a:lnTo>
                  <a:pt x="293497" y="922173"/>
                </a:lnTo>
                <a:lnTo>
                  <a:pt x="293497" y="936142"/>
                </a:lnTo>
                <a:lnTo>
                  <a:pt x="293497" y="950110"/>
                </a:lnTo>
                <a:lnTo>
                  <a:pt x="293497" y="964079"/>
                </a:lnTo>
                <a:lnTo>
                  <a:pt x="293497" y="978047"/>
                </a:lnTo>
                <a:lnTo>
                  <a:pt x="293497" y="992015"/>
                </a:lnTo>
                <a:lnTo>
                  <a:pt x="293497" y="1005984"/>
                </a:lnTo>
                <a:lnTo>
                  <a:pt x="293497" y="1019953"/>
                </a:lnTo>
                <a:lnTo>
                  <a:pt x="293497" y="1033921"/>
                </a:lnTo>
                <a:lnTo>
                  <a:pt x="293497" y="1047890"/>
                </a:lnTo>
                <a:lnTo>
                  <a:pt x="293497" y="1061858"/>
                </a:lnTo>
                <a:lnTo>
                  <a:pt x="293497" y="1075826"/>
                </a:lnTo>
                <a:lnTo>
                  <a:pt x="293497" y="1089795"/>
                </a:lnTo>
                <a:lnTo>
                  <a:pt x="293497" y="1103764"/>
                </a:lnTo>
                <a:lnTo>
                  <a:pt x="293497" y="1117733"/>
                </a:lnTo>
                <a:lnTo>
                  <a:pt x="293497" y="1131701"/>
                </a:lnTo>
                <a:lnTo>
                  <a:pt x="293497" y="1145670"/>
                </a:lnTo>
                <a:lnTo>
                  <a:pt x="293497" y="1159637"/>
                </a:lnTo>
                <a:lnTo>
                  <a:pt x="293497" y="1173606"/>
                </a:lnTo>
                <a:lnTo>
                  <a:pt x="293497" y="1187575"/>
                </a:lnTo>
                <a:lnTo>
                  <a:pt x="293497" y="1201544"/>
                </a:lnTo>
                <a:lnTo>
                  <a:pt x="293497" y="1215512"/>
                </a:lnTo>
                <a:lnTo>
                  <a:pt x="293497" y="1229481"/>
                </a:lnTo>
                <a:lnTo>
                  <a:pt x="293497" y="1243450"/>
                </a:lnTo>
                <a:lnTo>
                  <a:pt x="293497" y="1257417"/>
                </a:lnTo>
                <a:lnTo>
                  <a:pt x="293497" y="1271386"/>
                </a:lnTo>
                <a:lnTo>
                  <a:pt x="293497" y="1285355"/>
                </a:lnTo>
                <a:lnTo>
                  <a:pt x="293497" y="1299324"/>
                </a:lnTo>
                <a:lnTo>
                  <a:pt x="293497" y="1313292"/>
                </a:lnTo>
                <a:lnTo>
                  <a:pt x="293497" y="1327261"/>
                </a:lnTo>
                <a:lnTo>
                  <a:pt x="293497" y="1341228"/>
                </a:lnTo>
                <a:lnTo>
                  <a:pt x="293497" y="1355197"/>
                </a:lnTo>
                <a:lnTo>
                  <a:pt x="293497" y="1369166"/>
                </a:lnTo>
                <a:lnTo>
                  <a:pt x="293497" y="1383135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ABACC3A-FD1F-4708-58FB-591957813A94}"/>
              </a:ext>
            </a:extLst>
          </p:cNvPr>
          <p:cNvSpPr/>
          <p:nvPr/>
        </p:nvSpPr>
        <p:spPr>
          <a:xfrm>
            <a:off x="7104674" y="2959582"/>
            <a:ext cx="242709" cy="1235971"/>
          </a:xfrm>
          <a:custGeom>
            <a:avLst/>
            <a:gdLst>
              <a:gd name="connsiteX0" fmla="*/ 4661 w 242709"/>
              <a:gd name="connsiteY0" fmla="*/ 1236224 h 1235971"/>
              <a:gd name="connsiteX1" fmla="*/ 0 w 242709"/>
              <a:gd name="connsiteY1" fmla="*/ 1236224 h 1235971"/>
              <a:gd name="connsiteX2" fmla="*/ 0 w 242709"/>
              <a:gd name="connsiteY2" fmla="*/ 1223740 h 1235971"/>
              <a:gd name="connsiteX3" fmla="*/ 0 w 242709"/>
              <a:gd name="connsiteY3" fmla="*/ 1211254 h 1235971"/>
              <a:gd name="connsiteX4" fmla="*/ 0 w 242709"/>
              <a:gd name="connsiteY4" fmla="*/ 1198770 h 1235971"/>
              <a:gd name="connsiteX5" fmla="*/ 0 w 242709"/>
              <a:gd name="connsiteY5" fmla="*/ 1186286 h 1235971"/>
              <a:gd name="connsiteX6" fmla="*/ 0 w 242709"/>
              <a:gd name="connsiteY6" fmla="*/ 1173801 h 1235971"/>
              <a:gd name="connsiteX7" fmla="*/ 0 w 242709"/>
              <a:gd name="connsiteY7" fmla="*/ 1161317 h 1235971"/>
              <a:gd name="connsiteX8" fmla="*/ 0 w 242709"/>
              <a:gd name="connsiteY8" fmla="*/ 1148833 h 1235971"/>
              <a:gd name="connsiteX9" fmla="*/ 0 w 242709"/>
              <a:gd name="connsiteY9" fmla="*/ 1136347 h 1235971"/>
              <a:gd name="connsiteX10" fmla="*/ 0 w 242709"/>
              <a:gd name="connsiteY10" fmla="*/ 1123863 h 1235971"/>
              <a:gd name="connsiteX11" fmla="*/ 0 w 242709"/>
              <a:gd name="connsiteY11" fmla="*/ 1111379 h 1235971"/>
              <a:gd name="connsiteX12" fmla="*/ 0 w 242709"/>
              <a:gd name="connsiteY12" fmla="*/ 1098894 h 1235971"/>
              <a:gd name="connsiteX13" fmla="*/ 0 w 242709"/>
              <a:gd name="connsiteY13" fmla="*/ 1086410 h 1235971"/>
              <a:gd name="connsiteX14" fmla="*/ 0 w 242709"/>
              <a:gd name="connsiteY14" fmla="*/ 1073925 h 1235971"/>
              <a:gd name="connsiteX15" fmla="*/ 0 w 242709"/>
              <a:gd name="connsiteY15" fmla="*/ 1061440 h 1235971"/>
              <a:gd name="connsiteX16" fmla="*/ 0 w 242709"/>
              <a:gd name="connsiteY16" fmla="*/ 1048956 h 1235971"/>
              <a:gd name="connsiteX17" fmla="*/ 0 w 242709"/>
              <a:gd name="connsiteY17" fmla="*/ 1036472 h 1235971"/>
              <a:gd name="connsiteX18" fmla="*/ 0 w 242709"/>
              <a:gd name="connsiteY18" fmla="*/ 1023986 h 1235971"/>
              <a:gd name="connsiteX19" fmla="*/ 0 w 242709"/>
              <a:gd name="connsiteY19" fmla="*/ 1011502 h 1235971"/>
              <a:gd name="connsiteX20" fmla="*/ 0 w 242709"/>
              <a:gd name="connsiteY20" fmla="*/ 999018 h 1235971"/>
              <a:gd name="connsiteX21" fmla="*/ 0 w 242709"/>
              <a:gd name="connsiteY21" fmla="*/ 986533 h 1235971"/>
              <a:gd name="connsiteX22" fmla="*/ 0 w 242709"/>
              <a:gd name="connsiteY22" fmla="*/ 974049 h 1235971"/>
              <a:gd name="connsiteX23" fmla="*/ 0 w 242709"/>
              <a:gd name="connsiteY23" fmla="*/ 961565 h 1235971"/>
              <a:gd name="connsiteX24" fmla="*/ 0 w 242709"/>
              <a:gd name="connsiteY24" fmla="*/ 949079 h 1235971"/>
              <a:gd name="connsiteX25" fmla="*/ 0 w 242709"/>
              <a:gd name="connsiteY25" fmla="*/ 936595 h 1235971"/>
              <a:gd name="connsiteX26" fmla="*/ 0 w 242709"/>
              <a:gd name="connsiteY26" fmla="*/ 924111 h 1235971"/>
              <a:gd name="connsiteX27" fmla="*/ 0 w 242709"/>
              <a:gd name="connsiteY27" fmla="*/ 911626 h 1235971"/>
              <a:gd name="connsiteX28" fmla="*/ 0 w 242709"/>
              <a:gd name="connsiteY28" fmla="*/ 899142 h 1235971"/>
              <a:gd name="connsiteX29" fmla="*/ 0 w 242709"/>
              <a:gd name="connsiteY29" fmla="*/ 886658 h 1235971"/>
              <a:gd name="connsiteX30" fmla="*/ 0 w 242709"/>
              <a:gd name="connsiteY30" fmla="*/ 874172 h 1235971"/>
              <a:gd name="connsiteX31" fmla="*/ 0 w 242709"/>
              <a:gd name="connsiteY31" fmla="*/ 861688 h 1235971"/>
              <a:gd name="connsiteX32" fmla="*/ 0 w 242709"/>
              <a:gd name="connsiteY32" fmla="*/ 849204 h 1235971"/>
              <a:gd name="connsiteX33" fmla="*/ 0 w 242709"/>
              <a:gd name="connsiteY33" fmla="*/ 836719 h 1235971"/>
              <a:gd name="connsiteX34" fmla="*/ 0 w 242709"/>
              <a:gd name="connsiteY34" fmla="*/ 824234 h 1235971"/>
              <a:gd name="connsiteX35" fmla="*/ 0 w 242709"/>
              <a:gd name="connsiteY35" fmla="*/ 811750 h 1235971"/>
              <a:gd name="connsiteX36" fmla="*/ 0 w 242709"/>
              <a:gd name="connsiteY36" fmla="*/ 799265 h 1235971"/>
              <a:gd name="connsiteX37" fmla="*/ 0 w 242709"/>
              <a:gd name="connsiteY37" fmla="*/ 786781 h 1235971"/>
              <a:gd name="connsiteX38" fmla="*/ 0 w 242709"/>
              <a:gd name="connsiteY38" fmla="*/ 774297 h 1235971"/>
              <a:gd name="connsiteX39" fmla="*/ 0 w 242709"/>
              <a:gd name="connsiteY39" fmla="*/ 761811 h 1235971"/>
              <a:gd name="connsiteX40" fmla="*/ 0 w 242709"/>
              <a:gd name="connsiteY40" fmla="*/ 749327 h 1235971"/>
              <a:gd name="connsiteX41" fmla="*/ 0 w 242709"/>
              <a:gd name="connsiteY41" fmla="*/ 736839 h 1235971"/>
              <a:gd name="connsiteX42" fmla="*/ 0 w 242709"/>
              <a:gd name="connsiteY42" fmla="*/ 724355 h 1235971"/>
              <a:gd name="connsiteX43" fmla="*/ 0 w 242709"/>
              <a:gd name="connsiteY43" fmla="*/ 711871 h 1235971"/>
              <a:gd name="connsiteX44" fmla="*/ 0 w 242709"/>
              <a:gd name="connsiteY44" fmla="*/ 699387 h 1235971"/>
              <a:gd name="connsiteX45" fmla="*/ 0 w 242709"/>
              <a:gd name="connsiteY45" fmla="*/ 686903 h 1235971"/>
              <a:gd name="connsiteX46" fmla="*/ 0 w 242709"/>
              <a:gd name="connsiteY46" fmla="*/ 674419 h 1235971"/>
              <a:gd name="connsiteX47" fmla="*/ 0 w 242709"/>
              <a:gd name="connsiteY47" fmla="*/ 661935 h 1235971"/>
              <a:gd name="connsiteX48" fmla="*/ 0 w 242709"/>
              <a:gd name="connsiteY48" fmla="*/ 649451 h 1235971"/>
              <a:gd name="connsiteX49" fmla="*/ 0 w 242709"/>
              <a:gd name="connsiteY49" fmla="*/ 636967 h 1235971"/>
              <a:gd name="connsiteX50" fmla="*/ 0 w 242709"/>
              <a:gd name="connsiteY50" fmla="*/ 624483 h 1235971"/>
              <a:gd name="connsiteX51" fmla="*/ 0 w 242709"/>
              <a:gd name="connsiteY51" fmla="*/ 611998 h 1235971"/>
              <a:gd name="connsiteX52" fmla="*/ 0 w 242709"/>
              <a:gd name="connsiteY52" fmla="*/ 599514 h 1235971"/>
              <a:gd name="connsiteX53" fmla="*/ 0 w 242709"/>
              <a:gd name="connsiteY53" fmla="*/ 587030 h 1235971"/>
              <a:gd name="connsiteX54" fmla="*/ 0 w 242709"/>
              <a:gd name="connsiteY54" fmla="*/ 574546 h 1235971"/>
              <a:gd name="connsiteX55" fmla="*/ 0 w 242709"/>
              <a:gd name="connsiteY55" fmla="*/ 562062 h 1235971"/>
              <a:gd name="connsiteX56" fmla="*/ 0 w 242709"/>
              <a:gd name="connsiteY56" fmla="*/ 549578 h 1235971"/>
              <a:gd name="connsiteX57" fmla="*/ 0 w 242709"/>
              <a:gd name="connsiteY57" fmla="*/ 537094 h 1235971"/>
              <a:gd name="connsiteX58" fmla="*/ 0 w 242709"/>
              <a:gd name="connsiteY58" fmla="*/ 524610 h 1235971"/>
              <a:gd name="connsiteX59" fmla="*/ 0 w 242709"/>
              <a:gd name="connsiteY59" fmla="*/ 512126 h 1235971"/>
              <a:gd name="connsiteX60" fmla="*/ 0 w 242709"/>
              <a:gd name="connsiteY60" fmla="*/ 499641 h 1235971"/>
              <a:gd name="connsiteX61" fmla="*/ 0 w 242709"/>
              <a:gd name="connsiteY61" fmla="*/ 487157 h 1235971"/>
              <a:gd name="connsiteX62" fmla="*/ 0 w 242709"/>
              <a:gd name="connsiteY62" fmla="*/ 474673 h 1235971"/>
              <a:gd name="connsiteX63" fmla="*/ 0 w 242709"/>
              <a:gd name="connsiteY63" fmla="*/ 462189 h 1235971"/>
              <a:gd name="connsiteX64" fmla="*/ 0 w 242709"/>
              <a:gd name="connsiteY64" fmla="*/ 449692 h 1235971"/>
              <a:gd name="connsiteX65" fmla="*/ 0 w 242709"/>
              <a:gd name="connsiteY65" fmla="*/ 437208 h 1235971"/>
              <a:gd name="connsiteX66" fmla="*/ 0 w 242709"/>
              <a:gd name="connsiteY66" fmla="*/ 424724 h 1235971"/>
              <a:gd name="connsiteX67" fmla="*/ 0 w 242709"/>
              <a:gd name="connsiteY67" fmla="*/ 412240 h 1235971"/>
              <a:gd name="connsiteX68" fmla="*/ 0 w 242709"/>
              <a:gd name="connsiteY68" fmla="*/ 399756 h 1235971"/>
              <a:gd name="connsiteX69" fmla="*/ 0 w 242709"/>
              <a:gd name="connsiteY69" fmla="*/ 387272 h 1235971"/>
              <a:gd name="connsiteX70" fmla="*/ 0 w 242709"/>
              <a:gd name="connsiteY70" fmla="*/ 374788 h 1235971"/>
              <a:gd name="connsiteX71" fmla="*/ 0 w 242709"/>
              <a:gd name="connsiteY71" fmla="*/ 362304 h 1235971"/>
              <a:gd name="connsiteX72" fmla="*/ 0 w 242709"/>
              <a:gd name="connsiteY72" fmla="*/ 349820 h 1235971"/>
              <a:gd name="connsiteX73" fmla="*/ 0 w 242709"/>
              <a:gd name="connsiteY73" fmla="*/ 337336 h 1235971"/>
              <a:gd name="connsiteX74" fmla="*/ 0 w 242709"/>
              <a:gd name="connsiteY74" fmla="*/ 324851 h 1235971"/>
              <a:gd name="connsiteX75" fmla="*/ 0 w 242709"/>
              <a:gd name="connsiteY75" fmla="*/ 312367 h 1235971"/>
              <a:gd name="connsiteX76" fmla="*/ 0 w 242709"/>
              <a:gd name="connsiteY76" fmla="*/ 299883 h 1235971"/>
              <a:gd name="connsiteX77" fmla="*/ 0 w 242709"/>
              <a:gd name="connsiteY77" fmla="*/ 287399 h 1235971"/>
              <a:gd name="connsiteX78" fmla="*/ 0 w 242709"/>
              <a:gd name="connsiteY78" fmla="*/ 274915 h 1235971"/>
              <a:gd name="connsiteX79" fmla="*/ 0 w 242709"/>
              <a:gd name="connsiteY79" fmla="*/ 262431 h 1235971"/>
              <a:gd name="connsiteX80" fmla="*/ 0 w 242709"/>
              <a:gd name="connsiteY80" fmla="*/ 249947 h 1235971"/>
              <a:gd name="connsiteX81" fmla="*/ 0 w 242709"/>
              <a:gd name="connsiteY81" fmla="*/ 237463 h 1235971"/>
              <a:gd name="connsiteX82" fmla="*/ 0 w 242709"/>
              <a:gd name="connsiteY82" fmla="*/ 224979 h 1235971"/>
              <a:gd name="connsiteX83" fmla="*/ 0 w 242709"/>
              <a:gd name="connsiteY83" fmla="*/ 212494 h 1235971"/>
              <a:gd name="connsiteX84" fmla="*/ 0 w 242709"/>
              <a:gd name="connsiteY84" fmla="*/ 200010 h 1235971"/>
              <a:gd name="connsiteX85" fmla="*/ 0 w 242709"/>
              <a:gd name="connsiteY85" fmla="*/ 187526 h 1235971"/>
              <a:gd name="connsiteX86" fmla="*/ 0 w 242709"/>
              <a:gd name="connsiteY86" fmla="*/ 175042 h 1235971"/>
              <a:gd name="connsiteX87" fmla="*/ 0 w 242709"/>
              <a:gd name="connsiteY87" fmla="*/ 162558 h 1235971"/>
              <a:gd name="connsiteX88" fmla="*/ 0 w 242709"/>
              <a:gd name="connsiteY88" fmla="*/ 150074 h 1235971"/>
              <a:gd name="connsiteX89" fmla="*/ 0 w 242709"/>
              <a:gd name="connsiteY89" fmla="*/ 137590 h 1235971"/>
              <a:gd name="connsiteX90" fmla="*/ 0 w 242709"/>
              <a:gd name="connsiteY90" fmla="*/ 125106 h 1235971"/>
              <a:gd name="connsiteX91" fmla="*/ 0 w 242709"/>
              <a:gd name="connsiteY91" fmla="*/ 112622 h 1235971"/>
              <a:gd name="connsiteX92" fmla="*/ 0 w 242709"/>
              <a:gd name="connsiteY92" fmla="*/ 100138 h 1235971"/>
              <a:gd name="connsiteX93" fmla="*/ 0 w 242709"/>
              <a:gd name="connsiteY93" fmla="*/ 87653 h 1235971"/>
              <a:gd name="connsiteX94" fmla="*/ 0 w 242709"/>
              <a:gd name="connsiteY94" fmla="*/ 75157 h 1235971"/>
              <a:gd name="connsiteX95" fmla="*/ 0 w 242709"/>
              <a:gd name="connsiteY95" fmla="*/ 62673 h 1235971"/>
              <a:gd name="connsiteX96" fmla="*/ 0 w 242709"/>
              <a:gd name="connsiteY96" fmla="*/ 50188 h 1235971"/>
              <a:gd name="connsiteX97" fmla="*/ 0 w 242709"/>
              <a:gd name="connsiteY97" fmla="*/ 37704 h 1235971"/>
              <a:gd name="connsiteX98" fmla="*/ 0 w 242709"/>
              <a:gd name="connsiteY98" fmla="*/ 25220 h 1235971"/>
              <a:gd name="connsiteX99" fmla="*/ 0 w 242709"/>
              <a:gd name="connsiteY99" fmla="*/ 12736 h 1235971"/>
              <a:gd name="connsiteX100" fmla="*/ 0 w 242709"/>
              <a:gd name="connsiteY100" fmla="*/ 252 h 1235971"/>
              <a:gd name="connsiteX101" fmla="*/ 5778 w 242709"/>
              <a:gd name="connsiteY101" fmla="*/ 252 h 1235971"/>
              <a:gd name="connsiteX102" fmla="*/ 5778 w 242709"/>
              <a:gd name="connsiteY102" fmla="*/ 252 h 1235971"/>
              <a:gd name="connsiteX103" fmla="*/ 6248 w 242709"/>
              <a:gd name="connsiteY103" fmla="*/ 12736 h 1235971"/>
              <a:gd name="connsiteX104" fmla="*/ 6667 w 242709"/>
              <a:gd name="connsiteY104" fmla="*/ 25220 h 1235971"/>
              <a:gd name="connsiteX105" fmla="*/ 7061 w 242709"/>
              <a:gd name="connsiteY105" fmla="*/ 37704 h 1235971"/>
              <a:gd name="connsiteX106" fmla="*/ 7518 w 242709"/>
              <a:gd name="connsiteY106" fmla="*/ 50188 h 1235971"/>
              <a:gd name="connsiteX107" fmla="*/ 8103 w 242709"/>
              <a:gd name="connsiteY107" fmla="*/ 62673 h 1235971"/>
              <a:gd name="connsiteX108" fmla="*/ 8903 w 242709"/>
              <a:gd name="connsiteY108" fmla="*/ 75157 h 1235971"/>
              <a:gd name="connsiteX109" fmla="*/ 9982 w 242709"/>
              <a:gd name="connsiteY109" fmla="*/ 87653 h 1235971"/>
              <a:gd name="connsiteX110" fmla="*/ 11354 w 242709"/>
              <a:gd name="connsiteY110" fmla="*/ 100138 h 1235971"/>
              <a:gd name="connsiteX111" fmla="*/ 13043 w 242709"/>
              <a:gd name="connsiteY111" fmla="*/ 112622 h 1235971"/>
              <a:gd name="connsiteX112" fmla="*/ 15011 w 242709"/>
              <a:gd name="connsiteY112" fmla="*/ 125106 h 1235971"/>
              <a:gd name="connsiteX113" fmla="*/ 17208 w 242709"/>
              <a:gd name="connsiteY113" fmla="*/ 137590 h 1235971"/>
              <a:gd name="connsiteX114" fmla="*/ 19571 w 242709"/>
              <a:gd name="connsiteY114" fmla="*/ 150074 h 1235971"/>
              <a:gd name="connsiteX115" fmla="*/ 22034 w 242709"/>
              <a:gd name="connsiteY115" fmla="*/ 162558 h 1235971"/>
              <a:gd name="connsiteX116" fmla="*/ 24549 w 242709"/>
              <a:gd name="connsiteY116" fmla="*/ 175042 h 1235971"/>
              <a:gd name="connsiteX117" fmla="*/ 27076 w 242709"/>
              <a:gd name="connsiteY117" fmla="*/ 187526 h 1235971"/>
              <a:gd name="connsiteX118" fmla="*/ 29591 w 242709"/>
              <a:gd name="connsiteY118" fmla="*/ 200010 h 1235971"/>
              <a:gd name="connsiteX119" fmla="*/ 32105 w 242709"/>
              <a:gd name="connsiteY119" fmla="*/ 212494 h 1235971"/>
              <a:gd name="connsiteX120" fmla="*/ 34620 w 242709"/>
              <a:gd name="connsiteY120" fmla="*/ 224979 h 1235971"/>
              <a:gd name="connsiteX121" fmla="*/ 37160 w 242709"/>
              <a:gd name="connsiteY121" fmla="*/ 237463 h 1235971"/>
              <a:gd name="connsiteX122" fmla="*/ 39763 w 242709"/>
              <a:gd name="connsiteY122" fmla="*/ 249947 h 1235971"/>
              <a:gd name="connsiteX123" fmla="*/ 42418 w 242709"/>
              <a:gd name="connsiteY123" fmla="*/ 262431 h 1235971"/>
              <a:gd name="connsiteX124" fmla="*/ 45161 w 242709"/>
              <a:gd name="connsiteY124" fmla="*/ 274915 h 1235971"/>
              <a:gd name="connsiteX125" fmla="*/ 48006 w 242709"/>
              <a:gd name="connsiteY125" fmla="*/ 287399 h 1235971"/>
              <a:gd name="connsiteX126" fmla="*/ 50978 w 242709"/>
              <a:gd name="connsiteY126" fmla="*/ 299883 h 1235971"/>
              <a:gd name="connsiteX127" fmla="*/ 54115 w 242709"/>
              <a:gd name="connsiteY127" fmla="*/ 312367 h 1235971"/>
              <a:gd name="connsiteX128" fmla="*/ 57429 w 242709"/>
              <a:gd name="connsiteY128" fmla="*/ 324851 h 1235971"/>
              <a:gd name="connsiteX129" fmla="*/ 60947 w 242709"/>
              <a:gd name="connsiteY129" fmla="*/ 337336 h 1235971"/>
              <a:gd name="connsiteX130" fmla="*/ 64719 w 242709"/>
              <a:gd name="connsiteY130" fmla="*/ 349820 h 1235971"/>
              <a:gd name="connsiteX131" fmla="*/ 68758 w 242709"/>
              <a:gd name="connsiteY131" fmla="*/ 362304 h 1235971"/>
              <a:gd name="connsiteX132" fmla="*/ 73050 w 242709"/>
              <a:gd name="connsiteY132" fmla="*/ 374788 h 1235971"/>
              <a:gd name="connsiteX133" fmla="*/ 77597 w 242709"/>
              <a:gd name="connsiteY133" fmla="*/ 387272 h 1235971"/>
              <a:gd name="connsiteX134" fmla="*/ 82347 w 242709"/>
              <a:gd name="connsiteY134" fmla="*/ 399756 h 1235971"/>
              <a:gd name="connsiteX135" fmla="*/ 87236 w 242709"/>
              <a:gd name="connsiteY135" fmla="*/ 412240 h 1235971"/>
              <a:gd name="connsiteX136" fmla="*/ 92202 w 242709"/>
              <a:gd name="connsiteY136" fmla="*/ 424724 h 1235971"/>
              <a:gd name="connsiteX137" fmla="*/ 97180 w 242709"/>
              <a:gd name="connsiteY137" fmla="*/ 437208 h 1235971"/>
              <a:gd name="connsiteX138" fmla="*/ 102158 w 242709"/>
              <a:gd name="connsiteY138" fmla="*/ 449692 h 1235971"/>
              <a:gd name="connsiteX139" fmla="*/ 107150 w 242709"/>
              <a:gd name="connsiteY139" fmla="*/ 462189 h 1235971"/>
              <a:gd name="connsiteX140" fmla="*/ 112242 w 242709"/>
              <a:gd name="connsiteY140" fmla="*/ 474673 h 1235971"/>
              <a:gd name="connsiteX141" fmla="*/ 117564 w 242709"/>
              <a:gd name="connsiteY141" fmla="*/ 487157 h 1235971"/>
              <a:gd name="connsiteX142" fmla="*/ 123241 w 242709"/>
              <a:gd name="connsiteY142" fmla="*/ 499641 h 1235971"/>
              <a:gd name="connsiteX143" fmla="*/ 129438 w 242709"/>
              <a:gd name="connsiteY143" fmla="*/ 512126 h 1235971"/>
              <a:gd name="connsiteX144" fmla="*/ 136220 w 242709"/>
              <a:gd name="connsiteY144" fmla="*/ 524610 h 1235971"/>
              <a:gd name="connsiteX145" fmla="*/ 143662 w 242709"/>
              <a:gd name="connsiteY145" fmla="*/ 537094 h 1235971"/>
              <a:gd name="connsiteX146" fmla="*/ 151701 w 242709"/>
              <a:gd name="connsiteY146" fmla="*/ 549578 h 1235971"/>
              <a:gd name="connsiteX147" fmla="*/ 160236 w 242709"/>
              <a:gd name="connsiteY147" fmla="*/ 562062 h 1235971"/>
              <a:gd name="connsiteX148" fmla="*/ 169088 w 242709"/>
              <a:gd name="connsiteY148" fmla="*/ 574546 h 1235971"/>
              <a:gd name="connsiteX149" fmla="*/ 178079 w 242709"/>
              <a:gd name="connsiteY149" fmla="*/ 587030 h 1235971"/>
              <a:gd name="connsiteX150" fmla="*/ 186931 w 242709"/>
              <a:gd name="connsiteY150" fmla="*/ 599514 h 1235971"/>
              <a:gd name="connsiteX151" fmla="*/ 195440 w 242709"/>
              <a:gd name="connsiteY151" fmla="*/ 611998 h 1235971"/>
              <a:gd name="connsiteX152" fmla="*/ 203365 w 242709"/>
              <a:gd name="connsiteY152" fmla="*/ 624483 h 1235971"/>
              <a:gd name="connsiteX153" fmla="*/ 210553 w 242709"/>
              <a:gd name="connsiteY153" fmla="*/ 636967 h 1235971"/>
              <a:gd name="connsiteX154" fmla="*/ 216891 w 242709"/>
              <a:gd name="connsiteY154" fmla="*/ 649451 h 1235971"/>
              <a:gd name="connsiteX155" fmla="*/ 222364 w 242709"/>
              <a:gd name="connsiteY155" fmla="*/ 661935 h 1235971"/>
              <a:gd name="connsiteX156" fmla="*/ 227063 w 242709"/>
              <a:gd name="connsiteY156" fmla="*/ 674419 h 1235971"/>
              <a:gd name="connsiteX157" fmla="*/ 231076 w 242709"/>
              <a:gd name="connsiteY157" fmla="*/ 686903 h 1235971"/>
              <a:gd name="connsiteX158" fmla="*/ 234556 w 242709"/>
              <a:gd name="connsiteY158" fmla="*/ 699387 h 1235971"/>
              <a:gd name="connsiteX159" fmla="*/ 237579 w 242709"/>
              <a:gd name="connsiteY159" fmla="*/ 711871 h 1235971"/>
              <a:gd name="connsiteX160" fmla="*/ 240093 w 242709"/>
              <a:gd name="connsiteY160" fmla="*/ 724355 h 1235971"/>
              <a:gd name="connsiteX161" fmla="*/ 241910 w 242709"/>
              <a:gd name="connsiteY161" fmla="*/ 736839 h 1235971"/>
              <a:gd name="connsiteX162" fmla="*/ 242710 w 242709"/>
              <a:gd name="connsiteY162" fmla="*/ 749327 h 1235971"/>
              <a:gd name="connsiteX163" fmla="*/ 242062 w 242709"/>
              <a:gd name="connsiteY163" fmla="*/ 761811 h 1235971"/>
              <a:gd name="connsiteX164" fmla="*/ 239535 w 242709"/>
              <a:gd name="connsiteY164" fmla="*/ 774297 h 1235971"/>
              <a:gd name="connsiteX165" fmla="*/ 234734 w 242709"/>
              <a:gd name="connsiteY165" fmla="*/ 786781 h 1235971"/>
              <a:gd name="connsiteX166" fmla="*/ 227482 w 242709"/>
              <a:gd name="connsiteY166" fmla="*/ 799265 h 1235971"/>
              <a:gd name="connsiteX167" fmla="*/ 217767 w 242709"/>
              <a:gd name="connsiteY167" fmla="*/ 811750 h 1235971"/>
              <a:gd name="connsiteX168" fmla="*/ 205854 w 242709"/>
              <a:gd name="connsiteY168" fmla="*/ 824234 h 1235971"/>
              <a:gd name="connsiteX169" fmla="*/ 192189 w 242709"/>
              <a:gd name="connsiteY169" fmla="*/ 836719 h 1235971"/>
              <a:gd name="connsiteX170" fmla="*/ 177381 w 242709"/>
              <a:gd name="connsiteY170" fmla="*/ 849204 h 1235971"/>
              <a:gd name="connsiteX171" fmla="*/ 162090 w 242709"/>
              <a:gd name="connsiteY171" fmla="*/ 861688 h 1235971"/>
              <a:gd name="connsiteX172" fmla="*/ 146964 w 242709"/>
              <a:gd name="connsiteY172" fmla="*/ 874172 h 1235971"/>
              <a:gd name="connsiteX173" fmla="*/ 132562 w 242709"/>
              <a:gd name="connsiteY173" fmla="*/ 886658 h 1235971"/>
              <a:gd name="connsiteX174" fmla="*/ 119329 w 242709"/>
              <a:gd name="connsiteY174" fmla="*/ 899142 h 1235971"/>
              <a:gd name="connsiteX175" fmla="*/ 107518 w 242709"/>
              <a:gd name="connsiteY175" fmla="*/ 911626 h 1235971"/>
              <a:gd name="connsiteX176" fmla="*/ 97231 w 242709"/>
              <a:gd name="connsiteY176" fmla="*/ 924111 h 1235971"/>
              <a:gd name="connsiteX177" fmla="*/ 88417 w 242709"/>
              <a:gd name="connsiteY177" fmla="*/ 936595 h 1235971"/>
              <a:gd name="connsiteX178" fmla="*/ 80899 w 242709"/>
              <a:gd name="connsiteY178" fmla="*/ 949079 h 1235971"/>
              <a:gd name="connsiteX179" fmla="*/ 74422 w 242709"/>
              <a:gd name="connsiteY179" fmla="*/ 961565 h 1235971"/>
              <a:gd name="connsiteX180" fmla="*/ 68707 w 242709"/>
              <a:gd name="connsiteY180" fmla="*/ 974049 h 1235971"/>
              <a:gd name="connsiteX181" fmla="*/ 63487 w 242709"/>
              <a:gd name="connsiteY181" fmla="*/ 986533 h 1235971"/>
              <a:gd name="connsiteX182" fmla="*/ 58522 w 242709"/>
              <a:gd name="connsiteY182" fmla="*/ 999018 h 1235971"/>
              <a:gd name="connsiteX183" fmla="*/ 53670 w 242709"/>
              <a:gd name="connsiteY183" fmla="*/ 1011502 h 1235971"/>
              <a:gd name="connsiteX184" fmla="*/ 48844 w 242709"/>
              <a:gd name="connsiteY184" fmla="*/ 1023986 h 1235971"/>
              <a:gd name="connsiteX185" fmla="*/ 44069 w 242709"/>
              <a:gd name="connsiteY185" fmla="*/ 1036472 h 1235971"/>
              <a:gd name="connsiteX186" fmla="*/ 39370 w 242709"/>
              <a:gd name="connsiteY186" fmla="*/ 1048956 h 1235971"/>
              <a:gd name="connsiteX187" fmla="*/ 34836 w 242709"/>
              <a:gd name="connsiteY187" fmla="*/ 1061440 h 1235971"/>
              <a:gd name="connsiteX188" fmla="*/ 30531 w 242709"/>
              <a:gd name="connsiteY188" fmla="*/ 1073925 h 1235971"/>
              <a:gd name="connsiteX189" fmla="*/ 26517 w 242709"/>
              <a:gd name="connsiteY189" fmla="*/ 1086410 h 1235971"/>
              <a:gd name="connsiteX190" fmla="*/ 22847 w 242709"/>
              <a:gd name="connsiteY190" fmla="*/ 1098894 h 1235971"/>
              <a:gd name="connsiteX191" fmla="*/ 19545 w 242709"/>
              <a:gd name="connsiteY191" fmla="*/ 1111379 h 1235971"/>
              <a:gd name="connsiteX192" fmla="*/ 16649 w 242709"/>
              <a:gd name="connsiteY192" fmla="*/ 1123863 h 1235971"/>
              <a:gd name="connsiteX193" fmla="*/ 14135 w 242709"/>
              <a:gd name="connsiteY193" fmla="*/ 1136347 h 1235971"/>
              <a:gd name="connsiteX194" fmla="*/ 12014 w 242709"/>
              <a:gd name="connsiteY194" fmla="*/ 1148833 h 1235971"/>
              <a:gd name="connsiteX195" fmla="*/ 10261 w 242709"/>
              <a:gd name="connsiteY195" fmla="*/ 1161317 h 1235971"/>
              <a:gd name="connsiteX196" fmla="*/ 8839 w 242709"/>
              <a:gd name="connsiteY196" fmla="*/ 1173801 h 1235971"/>
              <a:gd name="connsiteX197" fmla="*/ 7683 w 242709"/>
              <a:gd name="connsiteY197" fmla="*/ 1186286 h 1235971"/>
              <a:gd name="connsiteX198" fmla="*/ 6756 w 242709"/>
              <a:gd name="connsiteY198" fmla="*/ 1198770 h 1235971"/>
              <a:gd name="connsiteX199" fmla="*/ 5969 w 242709"/>
              <a:gd name="connsiteY199" fmla="*/ 1211254 h 1235971"/>
              <a:gd name="connsiteX200" fmla="*/ 5296 w 242709"/>
              <a:gd name="connsiteY200" fmla="*/ 1223740 h 1235971"/>
              <a:gd name="connsiteX201" fmla="*/ 4661 w 242709"/>
              <a:gd name="connsiteY201" fmla="*/ 1236224 h 123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42709" h="1235971">
                <a:moveTo>
                  <a:pt x="4661" y="1236224"/>
                </a:moveTo>
                <a:lnTo>
                  <a:pt x="0" y="1236224"/>
                </a:lnTo>
                <a:lnTo>
                  <a:pt x="0" y="1223740"/>
                </a:lnTo>
                <a:lnTo>
                  <a:pt x="0" y="1211254"/>
                </a:lnTo>
                <a:lnTo>
                  <a:pt x="0" y="1198770"/>
                </a:lnTo>
                <a:lnTo>
                  <a:pt x="0" y="1186286"/>
                </a:lnTo>
                <a:lnTo>
                  <a:pt x="0" y="1173801"/>
                </a:lnTo>
                <a:lnTo>
                  <a:pt x="0" y="1161317"/>
                </a:lnTo>
                <a:lnTo>
                  <a:pt x="0" y="1148833"/>
                </a:lnTo>
                <a:lnTo>
                  <a:pt x="0" y="1136347"/>
                </a:lnTo>
                <a:lnTo>
                  <a:pt x="0" y="1123863"/>
                </a:lnTo>
                <a:lnTo>
                  <a:pt x="0" y="1111379"/>
                </a:lnTo>
                <a:lnTo>
                  <a:pt x="0" y="1098894"/>
                </a:lnTo>
                <a:lnTo>
                  <a:pt x="0" y="1086410"/>
                </a:lnTo>
                <a:lnTo>
                  <a:pt x="0" y="1073925"/>
                </a:lnTo>
                <a:lnTo>
                  <a:pt x="0" y="1061440"/>
                </a:lnTo>
                <a:lnTo>
                  <a:pt x="0" y="1048956"/>
                </a:lnTo>
                <a:lnTo>
                  <a:pt x="0" y="1036472"/>
                </a:lnTo>
                <a:lnTo>
                  <a:pt x="0" y="1023986"/>
                </a:lnTo>
                <a:lnTo>
                  <a:pt x="0" y="1011502"/>
                </a:lnTo>
                <a:lnTo>
                  <a:pt x="0" y="999018"/>
                </a:lnTo>
                <a:lnTo>
                  <a:pt x="0" y="986533"/>
                </a:lnTo>
                <a:lnTo>
                  <a:pt x="0" y="974049"/>
                </a:lnTo>
                <a:lnTo>
                  <a:pt x="0" y="961565"/>
                </a:lnTo>
                <a:lnTo>
                  <a:pt x="0" y="949079"/>
                </a:lnTo>
                <a:lnTo>
                  <a:pt x="0" y="936595"/>
                </a:lnTo>
                <a:lnTo>
                  <a:pt x="0" y="924111"/>
                </a:lnTo>
                <a:lnTo>
                  <a:pt x="0" y="911626"/>
                </a:lnTo>
                <a:lnTo>
                  <a:pt x="0" y="899142"/>
                </a:lnTo>
                <a:lnTo>
                  <a:pt x="0" y="886658"/>
                </a:lnTo>
                <a:lnTo>
                  <a:pt x="0" y="874172"/>
                </a:lnTo>
                <a:lnTo>
                  <a:pt x="0" y="861688"/>
                </a:lnTo>
                <a:lnTo>
                  <a:pt x="0" y="849204"/>
                </a:lnTo>
                <a:lnTo>
                  <a:pt x="0" y="836719"/>
                </a:lnTo>
                <a:lnTo>
                  <a:pt x="0" y="824234"/>
                </a:lnTo>
                <a:lnTo>
                  <a:pt x="0" y="811750"/>
                </a:lnTo>
                <a:lnTo>
                  <a:pt x="0" y="799265"/>
                </a:lnTo>
                <a:lnTo>
                  <a:pt x="0" y="786781"/>
                </a:lnTo>
                <a:lnTo>
                  <a:pt x="0" y="774297"/>
                </a:lnTo>
                <a:lnTo>
                  <a:pt x="0" y="761811"/>
                </a:lnTo>
                <a:lnTo>
                  <a:pt x="0" y="749327"/>
                </a:lnTo>
                <a:lnTo>
                  <a:pt x="0" y="736839"/>
                </a:lnTo>
                <a:lnTo>
                  <a:pt x="0" y="724355"/>
                </a:lnTo>
                <a:lnTo>
                  <a:pt x="0" y="711871"/>
                </a:lnTo>
                <a:lnTo>
                  <a:pt x="0" y="699387"/>
                </a:lnTo>
                <a:lnTo>
                  <a:pt x="0" y="686903"/>
                </a:lnTo>
                <a:lnTo>
                  <a:pt x="0" y="674419"/>
                </a:lnTo>
                <a:lnTo>
                  <a:pt x="0" y="661935"/>
                </a:lnTo>
                <a:lnTo>
                  <a:pt x="0" y="649451"/>
                </a:lnTo>
                <a:lnTo>
                  <a:pt x="0" y="636967"/>
                </a:lnTo>
                <a:lnTo>
                  <a:pt x="0" y="624483"/>
                </a:lnTo>
                <a:lnTo>
                  <a:pt x="0" y="611998"/>
                </a:lnTo>
                <a:lnTo>
                  <a:pt x="0" y="599514"/>
                </a:lnTo>
                <a:lnTo>
                  <a:pt x="0" y="587030"/>
                </a:lnTo>
                <a:lnTo>
                  <a:pt x="0" y="574546"/>
                </a:lnTo>
                <a:lnTo>
                  <a:pt x="0" y="562062"/>
                </a:lnTo>
                <a:lnTo>
                  <a:pt x="0" y="549578"/>
                </a:lnTo>
                <a:lnTo>
                  <a:pt x="0" y="537094"/>
                </a:lnTo>
                <a:lnTo>
                  <a:pt x="0" y="524610"/>
                </a:lnTo>
                <a:lnTo>
                  <a:pt x="0" y="512126"/>
                </a:lnTo>
                <a:lnTo>
                  <a:pt x="0" y="499641"/>
                </a:lnTo>
                <a:lnTo>
                  <a:pt x="0" y="487157"/>
                </a:lnTo>
                <a:lnTo>
                  <a:pt x="0" y="474673"/>
                </a:lnTo>
                <a:lnTo>
                  <a:pt x="0" y="462189"/>
                </a:lnTo>
                <a:lnTo>
                  <a:pt x="0" y="449692"/>
                </a:lnTo>
                <a:lnTo>
                  <a:pt x="0" y="437208"/>
                </a:lnTo>
                <a:lnTo>
                  <a:pt x="0" y="424724"/>
                </a:lnTo>
                <a:lnTo>
                  <a:pt x="0" y="412240"/>
                </a:lnTo>
                <a:lnTo>
                  <a:pt x="0" y="399756"/>
                </a:lnTo>
                <a:lnTo>
                  <a:pt x="0" y="387272"/>
                </a:lnTo>
                <a:lnTo>
                  <a:pt x="0" y="374788"/>
                </a:lnTo>
                <a:lnTo>
                  <a:pt x="0" y="362304"/>
                </a:lnTo>
                <a:lnTo>
                  <a:pt x="0" y="349820"/>
                </a:lnTo>
                <a:lnTo>
                  <a:pt x="0" y="337336"/>
                </a:lnTo>
                <a:lnTo>
                  <a:pt x="0" y="324851"/>
                </a:lnTo>
                <a:lnTo>
                  <a:pt x="0" y="312367"/>
                </a:lnTo>
                <a:lnTo>
                  <a:pt x="0" y="299883"/>
                </a:lnTo>
                <a:lnTo>
                  <a:pt x="0" y="287399"/>
                </a:lnTo>
                <a:lnTo>
                  <a:pt x="0" y="274915"/>
                </a:lnTo>
                <a:lnTo>
                  <a:pt x="0" y="262431"/>
                </a:lnTo>
                <a:lnTo>
                  <a:pt x="0" y="249947"/>
                </a:lnTo>
                <a:lnTo>
                  <a:pt x="0" y="237463"/>
                </a:lnTo>
                <a:lnTo>
                  <a:pt x="0" y="224979"/>
                </a:lnTo>
                <a:lnTo>
                  <a:pt x="0" y="212494"/>
                </a:lnTo>
                <a:lnTo>
                  <a:pt x="0" y="200010"/>
                </a:lnTo>
                <a:lnTo>
                  <a:pt x="0" y="187526"/>
                </a:lnTo>
                <a:lnTo>
                  <a:pt x="0" y="175042"/>
                </a:lnTo>
                <a:lnTo>
                  <a:pt x="0" y="162558"/>
                </a:lnTo>
                <a:lnTo>
                  <a:pt x="0" y="150074"/>
                </a:lnTo>
                <a:lnTo>
                  <a:pt x="0" y="137590"/>
                </a:lnTo>
                <a:lnTo>
                  <a:pt x="0" y="125106"/>
                </a:lnTo>
                <a:lnTo>
                  <a:pt x="0" y="112622"/>
                </a:lnTo>
                <a:lnTo>
                  <a:pt x="0" y="100138"/>
                </a:lnTo>
                <a:lnTo>
                  <a:pt x="0" y="87653"/>
                </a:lnTo>
                <a:lnTo>
                  <a:pt x="0" y="75157"/>
                </a:lnTo>
                <a:lnTo>
                  <a:pt x="0" y="62673"/>
                </a:lnTo>
                <a:lnTo>
                  <a:pt x="0" y="50188"/>
                </a:lnTo>
                <a:lnTo>
                  <a:pt x="0" y="37704"/>
                </a:lnTo>
                <a:lnTo>
                  <a:pt x="0" y="25220"/>
                </a:lnTo>
                <a:lnTo>
                  <a:pt x="0" y="12736"/>
                </a:lnTo>
                <a:lnTo>
                  <a:pt x="0" y="252"/>
                </a:lnTo>
                <a:lnTo>
                  <a:pt x="5778" y="252"/>
                </a:lnTo>
                <a:lnTo>
                  <a:pt x="5778" y="252"/>
                </a:lnTo>
                <a:lnTo>
                  <a:pt x="6248" y="12736"/>
                </a:lnTo>
                <a:lnTo>
                  <a:pt x="6667" y="25220"/>
                </a:lnTo>
                <a:lnTo>
                  <a:pt x="7061" y="37704"/>
                </a:lnTo>
                <a:lnTo>
                  <a:pt x="7518" y="50188"/>
                </a:lnTo>
                <a:lnTo>
                  <a:pt x="8103" y="62673"/>
                </a:lnTo>
                <a:lnTo>
                  <a:pt x="8903" y="75157"/>
                </a:lnTo>
                <a:lnTo>
                  <a:pt x="9982" y="87653"/>
                </a:lnTo>
                <a:lnTo>
                  <a:pt x="11354" y="100138"/>
                </a:lnTo>
                <a:lnTo>
                  <a:pt x="13043" y="112622"/>
                </a:lnTo>
                <a:lnTo>
                  <a:pt x="15011" y="125106"/>
                </a:lnTo>
                <a:lnTo>
                  <a:pt x="17208" y="137590"/>
                </a:lnTo>
                <a:lnTo>
                  <a:pt x="19571" y="150074"/>
                </a:lnTo>
                <a:lnTo>
                  <a:pt x="22034" y="162558"/>
                </a:lnTo>
                <a:lnTo>
                  <a:pt x="24549" y="175042"/>
                </a:lnTo>
                <a:lnTo>
                  <a:pt x="27076" y="187526"/>
                </a:lnTo>
                <a:lnTo>
                  <a:pt x="29591" y="200010"/>
                </a:lnTo>
                <a:lnTo>
                  <a:pt x="32105" y="212494"/>
                </a:lnTo>
                <a:lnTo>
                  <a:pt x="34620" y="224979"/>
                </a:lnTo>
                <a:lnTo>
                  <a:pt x="37160" y="237463"/>
                </a:lnTo>
                <a:lnTo>
                  <a:pt x="39763" y="249947"/>
                </a:lnTo>
                <a:lnTo>
                  <a:pt x="42418" y="262431"/>
                </a:lnTo>
                <a:lnTo>
                  <a:pt x="45161" y="274915"/>
                </a:lnTo>
                <a:lnTo>
                  <a:pt x="48006" y="287399"/>
                </a:lnTo>
                <a:lnTo>
                  <a:pt x="50978" y="299883"/>
                </a:lnTo>
                <a:lnTo>
                  <a:pt x="54115" y="312367"/>
                </a:lnTo>
                <a:lnTo>
                  <a:pt x="57429" y="324851"/>
                </a:lnTo>
                <a:lnTo>
                  <a:pt x="60947" y="337336"/>
                </a:lnTo>
                <a:lnTo>
                  <a:pt x="64719" y="349820"/>
                </a:lnTo>
                <a:lnTo>
                  <a:pt x="68758" y="362304"/>
                </a:lnTo>
                <a:lnTo>
                  <a:pt x="73050" y="374788"/>
                </a:lnTo>
                <a:lnTo>
                  <a:pt x="77597" y="387272"/>
                </a:lnTo>
                <a:lnTo>
                  <a:pt x="82347" y="399756"/>
                </a:lnTo>
                <a:lnTo>
                  <a:pt x="87236" y="412240"/>
                </a:lnTo>
                <a:lnTo>
                  <a:pt x="92202" y="424724"/>
                </a:lnTo>
                <a:lnTo>
                  <a:pt x="97180" y="437208"/>
                </a:lnTo>
                <a:lnTo>
                  <a:pt x="102158" y="449692"/>
                </a:lnTo>
                <a:lnTo>
                  <a:pt x="107150" y="462189"/>
                </a:lnTo>
                <a:lnTo>
                  <a:pt x="112242" y="474673"/>
                </a:lnTo>
                <a:lnTo>
                  <a:pt x="117564" y="487157"/>
                </a:lnTo>
                <a:lnTo>
                  <a:pt x="123241" y="499641"/>
                </a:lnTo>
                <a:lnTo>
                  <a:pt x="129438" y="512126"/>
                </a:lnTo>
                <a:lnTo>
                  <a:pt x="136220" y="524610"/>
                </a:lnTo>
                <a:lnTo>
                  <a:pt x="143662" y="537094"/>
                </a:lnTo>
                <a:lnTo>
                  <a:pt x="151701" y="549578"/>
                </a:lnTo>
                <a:lnTo>
                  <a:pt x="160236" y="562062"/>
                </a:lnTo>
                <a:lnTo>
                  <a:pt x="169088" y="574546"/>
                </a:lnTo>
                <a:lnTo>
                  <a:pt x="178079" y="587030"/>
                </a:lnTo>
                <a:lnTo>
                  <a:pt x="186931" y="599514"/>
                </a:lnTo>
                <a:lnTo>
                  <a:pt x="195440" y="611998"/>
                </a:lnTo>
                <a:lnTo>
                  <a:pt x="203365" y="624483"/>
                </a:lnTo>
                <a:lnTo>
                  <a:pt x="210553" y="636967"/>
                </a:lnTo>
                <a:lnTo>
                  <a:pt x="216891" y="649451"/>
                </a:lnTo>
                <a:lnTo>
                  <a:pt x="222364" y="661935"/>
                </a:lnTo>
                <a:lnTo>
                  <a:pt x="227063" y="674419"/>
                </a:lnTo>
                <a:lnTo>
                  <a:pt x="231076" y="686903"/>
                </a:lnTo>
                <a:lnTo>
                  <a:pt x="234556" y="699387"/>
                </a:lnTo>
                <a:lnTo>
                  <a:pt x="237579" y="711871"/>
                </a:lnTo>
                <a:lnTo>
                  <a:pt x="240093" y="724355"/>
                </a:lnTo>
                <a:lnTo>
                  <a:pt x="241910" y="736839"/>
                </a:lnTo>
                <a:lnTo>
                  <a:pt x="242710" y="749327"/>
                </a:lnTo>
                <a:lnTo>
                  <a:pt x="242062" y="761811"/>
                </a:lnTo>
                <a:lnTo>
                  <a:pt x="239535" y="774297"/>
                </a:lnTo>
                <a:lnTo>
                  <a:pt x="234734" y="786781"/>
                </a:lnTo>
                <a:lnTo>
                  <a:pt x="227482" y="799265"/>
                </a:lnTo>
                <a:lnTo>
                  <a:pt x="217767" y="811750"/>
                </a:lnTo>
                <a:lnTo>
                  <a:pt x="205854" y="824234"/>
                </a:lnTo>
                <a:lnTo>
                  <a:pt x="192189" y="836719"/>
                </a:lnTo>
                <a:lnTo>
                  <a:pt x="177381" y="849204"/>
                </a:lnTo>
                <a:lnTo>
                  <a:pt x="162090" y="861688"/>
                </a:lnTo>
                <a:lnTo>
                  <a:pt x="146964" y="874172"/>
                </a:lnTo>
                <a:lnTo>
                  <a:pt x="132562" y="886658"/>
                </a:lnTo>
                <a:lnTo>
                  <a:pt x="119329" y="899142"/>
                </a:lnTo>
                <a:lnTo>
                  <a:pt x="107518" y="911626"/>
                </a:lnTo>
                <a:lnTo>
                  <a:pt x="97231" y="924111"/>
                </a:lnTo>
                <a:lnTo>
                  <a:pt x="88417" y="936595"/>
                </a:lnTo>
                <a:lnTo>
                  <a:pt x="80899" y="949079"/>
                </a:lnTo>
                <a:lnTo>
                  <a:pt x="74422" y="961565"/>
                </a:lnTo>
                <a:lnTo>
                  <a:pt x="68707" y="974049"/>
                </a:lnTo>
                <a:lnTo>
                  <a:pt x="63487" y="986533"/>
                </a:lnTo>
                <a:lnTo>
                  <a:pt x="58522" y="999018"/>
                </a:lnTo>
                <a:lnTo>
                  <a:pt x="53670" y="1011502"/>
                </a:lnTo>
                <a:lnTo>
                  <a:pt x="48844" y="1023986"/>
                </a:lnTo>
                <a:lnTo>
                  <a:pt x="44069" y="1036472"/>
                </a:lnTo>
                <a:lnTo>
                  <a:pt x="39370" y="1048956"/>
                </a:lnTo>
                <a:lnTo>
                  <a:pt x="34836" y="1061440"/>
                </a:lnTo>
                <a:lnTo>
                  <a:pt x="30531" y="1073925"/>
                </a:lnTo>
                <a:lnTo>
                  <a:pt x="26517" y="1086410"/>
                </a:lnTo>
                <a:lnTo>
                  <a:pt x="22847" y="1098894"/>
                </a:lnTo>
                <a:lnTo>
                  <a:pt x="19545" y="1111379"/>
                </a:lnTo>
                <a:lnTo>
                  <a:pt x="16649" y="1123863"/>
                </a:lnTo>
                <a:lnTo>
                  <a:pt x="14135" y="1136347"/>
                </a:lnTo>
                <a:lnTo>
                  <a:pt x="12014" y="1148833"/>
                </a:lnTo>
                <a:lnTo>
                  <a:pt x="10261" y="1161317"/>
                </a:lnTo>
                <a:lnTo>
                  <a:pt x="8839" y="1173801"/>
                </a:lnTo>
                <a:lnTo>
                  <a:pt x="7683" y="1186286"/>
                </a:lnTo>
                <a:lnTo>
                  <a:pt x="6756" y="1198770"/>
                </a:lnTo>
                <a:lnTo>
                  <a:pt x="5969" y="1211254"/>
                </a:lnTo>
                <a:lnTo>
                  <a:pt x="5296" y="1223740"/>
                </a:lnTo>
                <a:lnTo>
                  <a:pt x="4661" y="1236224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8B8D90E-6855-08C2-6C98-01019CF53096}"/>
              </a:ext>
            </a:extLst>
          </p:cNvPr>
          <p:cNvSpPr/>
          <p:nvPr/>
        </p:nvSpPr>
        <p:spPr>
          <a:xfrm>
            <a:off x="7544919" y="3003308"/>
            <a:ext cx="293497" cy="1343826"/>
          </a:xfrm>
          <a:custGeom>
            <a:avLst/>
            <a:gdLst>
              <a:gd name="connsiteX0" fmla="*/ 293497 w 293497"/>
              <a:gd name="connsiteY0" fmla="*/ 1344078 h 1343826"/>
              <a:gd name="connsiteX1" fmla="*/ 129388 w 293497"/>
              <a:gd name="connsiteY1" fmla="*/ 1344078 h 1343826"/>
              <a:gd name="connsiteX2" fmla="*/ 116307 w 293497"/>
              <a:gd name="connsiteY2" fmla="*/ 1330505 h 1343826"/>
              <a:gd name="connsiteX3" fmla="*/ 103315 w 293497"/>
              <a:gd name="connsiteY3" fmla="*/ 1316931 h 1343826"/>
              <a:gd name="connsiteX4" fmla="*/ 90538 w 293497"/>
              <a:gd name="connsiteY4" fmla="*/ 1303357 h 1343826"/>
              <a:gd name="connsiteX5" fmla="*/ 78143 w 293497"/>
              <a:gd name="connsiteY5" fmla="*/ 1289783 h 1343826"/>
              <a:gd name="connsiteX6" fmla="*/ 66243 w 293497"/>
              <a:gd name="connsiteY6" fmla="*/ 1276208 h 1343826"/>
              <a:gd name="connsiteX7" fmla="*/ 54991 w 293497"/>
              <a:gd name="connsiteY7" fmla="*/ 1262635 h 1343826"/>
              <a:gd name="connsiteX8" fmla="*/ 44514 w 293497"/>
              <a:gd name="connsiteY8" fmla="*/ 1249061 h 1343826"/>
              <a:gd name="connsiteX9" fmla="*/ 34925 w 293497"/>
              <a:gd name="connsiteY9" fmla="*/ 1235487 h 1343826"/>
              <a:gd name="connsiteX10" fmla="*/ 26327 w 293497"/>
              <a:gd name="connsiteY10" fmla="*/ 1221913 h 1343826"/>
              <a:gd name="connsiteX11" fmla="*/ 18834 w 293497"/>
              <a:gd name="connsiteY11" fmla="*/ 1208340 h 1343826"/>
              <a:gd name="connsiteX12" fmla="*/ 12497 w 293497"/>
              <a:gd name="connsiteY12" fmla="*/ 1194765 h 1343826"/>
              <a:gd name="connsiteX13" fmla="*/ 7404 w 293497"/>
              <a:gd name="connsiteY13" fmla="*/ 1181191 h 1343826"/>
              <a:gd name="connsiteX14" fmla="*/ 3607 w 293497"/>
              <a:gd name="connsiteY14" fmla="*/ 1167617 h 1343826"/>
              <a:gd name="connsiteX15" fmla="*/ 1131 w 293497"/>
              <a:gd name="connsiteY15" fmla="*/ 1154043 h 1343826"/>
              <a:gd name="connsiteX16" fmla="*/ 0 w 293497"/>
              <a:gd name="connsiteY16" fmla="*/ 1140469 h 1343826"/>
              <a:gd name="connsiteX17" fmla="*/ 203 w 293497"/>
              <a:gd name="connsiteY17" fmla="*/ 1126896 h 1343826"/>
              <a:gd name="connsiteX18" fmla="*/ 1740 w 293497"/>
              <a:gd name="connsiteY18" fmla="*/ 1113321 h 1343826"/>
              <a:gd name="connsiteX19" fmla="*/ 4572 w 293497"/>
              <a:gd name="connsiteY19" fmla="*/ 1099747 h 1343826"/>
              <a:gd name="connsiteX20" fmla="*/ 8649 w 293497"/>
              <a:gd name="connsiteY20" fmla="*/ 1086173 h 1343826"/>
              <a:gd name="connsiteX21" fmla="*/ 13907 w 293497"/>
              <a:gd name="connsiteY21" fmla="*/ 1072599 h 1343826"/>
              <a:gd name="connsiteX22" fmla="*/ 20269 w 293497"/>
              <a:gd name="connsiteY22" fmla="*/ 1059026 h 1343826"/>
              <a:gd name="connsiteX23" fmla="*/ 27636 w 293497"/>
              <a:gd name="connsiteY23" fmla="*/ 1045451 h 1343826"/>
              <a:gd name="connsiteX24" fmla="*/ 35903 w 293497"/>
              <a:gd name="connsiteY24" fmla="*/ 1031877 h 1343826"/>
              <a:gd name="connsiteX25" fmla="*/ 44945 w 293497"/>
              <a:gd name="connsiteY25" fmla="*/ 1018303 h 1343826"/>
              <a:gd name="connsiteX26" fmla="*/ 54648 w 293497"/>
              <a:gd name="connsiteY26" fmla="*/ 1004729 h 1343826"/>
              <a:gd name="connsiteX27" fmla="*/ 64872 w 293497"/>
              <a:gd name="connsiteY27" fmla="*/ 991156 h 1343826"/>
              <a:gd name="connsiteX28" fmla="*/ 75464 w 293497"/>
              <a:gd name="connsiteY28" fmla="*/ 977582 h 1343826"/>
              <a:gd name="connsiteX29" fmla="*/ 86297 w 293497"/>
              <a:gd name="connsiteY29" fmla="*/ 964007 h 1343826"/>
              <a:gd name="connsiteX30" fmla="*/ 97218 w 293497"/>
              <a:gd name="connsiteY30" fmla="*/ 950433 h 1343826"/>
              <a:gd name="connsiteX31" fmla="*/ 108090 w 293497"/>
              <a:gd name="connsiteY31" fmla="*/ 936859 h 1343826"/>
              <a:gd name="connsiteX32" fmla="*/ 118783 w 293497"/>
              <a:gd name="connsiteY32" fmla="*/ 923285 h 1343826"/>
              <a:gd name="connsiteX33" fmla="*/ 129184 w 293497"/>
              <a:gd name="connsiteY33" fmla="*/ 909712 h 1343826"/>
              <a:gd name="connsiteX34" fmla="*/ 139167 w 293497"/>
              <a:gd name="connsiteY34" fmla="*/ 896138 h 1343826"/>
              <a:gd name="connsiteX35" fmla="*/ 148667 w 293497"/>
              <a:gd name="connsiteY35" fmla="*/ 882563 h 1343826"/>
              <a:gd name="connsiteX36" fmla="*/ 157569 w 293497"/>
              <a:gd name="connsiteY36" fmla="*/ 868989 h 1343826"/>
              <a:gd name="connsiteX37" fmla="*/ 165850 w 293497"/>
              <a:gd name="connsiteY37" fmla="*/ 855415 h 1343826"/>
              <a:gd name="connsiteX38" fmla="*/ 173444 w 293497"/>
              <a:gd name="connsiteY38" fmla="*/ 841842 h 1343826"/>
              <a:gd name="connsiteX39" fmla="*/ 180340 w 293497"/>
              <a:gd name="connsiteY39" fmla="*/ 828268 h 1343826"/>
              <a:gd name="connsiteX40" fmla="*/ 186525 w 293497"/>
              <a:gd name="connsiteY40" fmla="*/ 814694 h 1343826"/>
              <a:gd name="connsiteX41" fmla="*/ 192012 w 293497"/>
              <a:gd name="connsiteY41" fmla="*/ 801119 h 1343826"/>
              <a:gd name="connsiteX42" fmla="*/ 196812 w 293497"/>
              <a:gd name="connsiteY42" fmla="*/ 787545 h 1343826"/>
              <a:gd name="connsiteX43" fmla="*/ 200965 w 293497"/>
              <a:gd name="connsiteY43" fmla="*/ 773972 h 1343826"/>
              <a:gd name="connsiteX44" fmla="*/ 204508 w 293497"/>
              <a:gd name="connsiteY44" fmla="*/ 760398 h 1343826"/>
              <a:gd name="connsiteX45" fmla="*/ 207480 w 293497"/>
              <a:gd name="connsiteY45" fmla="*/ 746824 h 1343826"/>
              <a:gd name="connsiteX46" fmla="*/ 209931 w 293497"/>
              <a:gd name="connsiteY46" fmla="*/ 733249 h 1343826"/>
              <a:gd name="connsiteX47" fmla="*/ 211912 w 293497"/>
              <a:gd name="connsiteY47" fmla="*/ 719675 h 1343826"/>
              <a:gd name="connsiteX48" fmla="*/ 213462 w 293497"/>
              <a:gd name="connsiteY48" fmla="*/ 706101 h 1343826"/>
              <a:gd name="connsiteX49" fmla="*/ 214630 w 293497"/>
              <a:gd name="connsiteY49" fmla="*/ 692529 h 1343826"/>
              <a:gd name="connsiteX50" fmla="*/ 215443 w 293497"/>
              <a:gd name="connsiteY50" fmla="*/ 678953 h 1343826"/>
              <a:gd name="connsiteX51" fmla="*/ 215938 w 293497"/>
              <a:gd name="connsiteY51" fmla="*/ 665376 h 1343826"/>
              <a:gd name="connsiteX52" fmla="*/ 216129 w 293497"/>
              <a:gd name="connsiteY52" fmla="*/ 651800 h 1343826"/>
              <a:gd name="connsiteX53" fmla="*/ 216053 w 293497"/>
              <a:gd name="connsiteY53" fmla="*/ 638237 h 1343826"/>
              <a:gd name="connsiteX54" fmla="*/ 215722 w 293497"/>
              <a:gd name="connsiteY54" fmla="*/ 624660 h 1343826"/>
              <a:gd name="connsiteX55" fmla="*/ 215138 w 293497"/>
              <a:gd name="connsiteY55" fmla="*/ 611084 h 1343826"/>
              <a:gd name="connsiteX56" fmla="*/ 214313 w 293497"/>
              <a:gd name="connsiteY56" fmla="*/ 597508 h 1343826"/>
              <a:gd name="connsiteX57" fmla="*/ 213271 w 293497"/>
              <a:gd name="connsiteY57" fmla="*/ 583931 h 1343826"/>
              <a:gd name="connsiteX58" fmla="*/ 212014 w 293497"/>
              <a:gd name="connsiteY58" fmla="*/ 570368 h 1343826"/>
              <a:gd name="connsiteX59" fmla="*/ 210553 w 293497"/>
              <a:gd name="connsiteY59" fmla="*/ 556791 h 1343826"/>
              <a:gd name="connsiteX60" fmla="*/ 208928 w 293497"/>
              <a:gd name="connsiteY60" fmla="*/ 543215 h 1343826"/>
              <a:gd name="connsiteX61" fmla="*/ 207150 w 293497"/>
              <a:gd name="connsiteY61" fmla="*/ 529639 h 1343826"/>
              <a:gd name="connsiteX62" fmla="*/ 205258 w 293497"/>
              <a:gd name="connsiteY62" fmla="*/ 516062 h 1343826"/>
              <a:gd name="connsiteX63" fmla="*/ 203289 w 293497"/>
              <a:gd name="connsiteY63" fmla="*/ 502486 h 1343826"/>
              <a:gd name="connsiteX64" fmla="*/ 201295 w 293497"/>
              <a:gd name="connsiteY64" fmla="*/ 488923 h 1343826"/>
              <a:gd name="connsiteX65" fmla="*/ 199314 w 293497"/>
              <a:gd name="connsiteY65" fmla="*/ 475346 h 1343826"/>
              <a:gd name="connsiteX66" fmla="*/ 197409 w 293497"/>
              <a:gd name="connsiteY66" fmla="*/ 461770 h 1343826"/>
              <a:gd name="connsiteX67" fmla="*/ 195631 w 293497"/>
              <a:gd name="connsiteY67" fmla="*/ 448194 h 1343826"/>
              <a:gd name="connsiteX68" fmla="*/ 194044 w 293497"/>
              <a:gd name="connsiteY68" fmla="*/ 434617 h 1343826"/>
              <a:gd name="connsiteX69" fmla="*/ 192684 w 293497"/>
              <a:gd name="connsiteY69" fmla="*/ 421054 h 1343826"/>
              <a:gd name="connsiteX70" fmla="*/ 191605 w 293497"/>
              <a:gd name="connsiteY70" fmla="*/ 407477 h 1343826"/>
              <a:gd name="connsiteX71" fmla="*/ 190869 w 293497"/>
              <a:gd name="connsiteY71" fmla="*/ 393901 h 1343826"/>
              <a:gd name="connsiteX72" fmla="*/ 190475 w 293497"/>
              <a:gd name="connsiteY72" fmla="*/ 380325 h 1343826"/>
              <a:gd name="connsiteX73" fmla="*/ 190488 w 293497"/>
              <a:gd name="connsiteY73" fmla="*/ 366749 h 1343826"/>
              <a:gd name="connsiteX74" fmla="*/ 190894 w 293497"/>
              <a:gd name="connsiteY74" fmla="*/ 353172 h 1343826"/>
              <a:gd name="connsiteX75" fmla="*/ 191732 w 293497"/>
              <a:gd name="connsiteY75" fmla="*/ 339609 h 1343826"/>
              <a:gd name="connsiteX76" fmla="*/ 192964 w 293497"/>
              <a:gd name="connsiteY76" fmla="*/ 326032 h 1343826"/>
              <a:gd name="connsiteX77" fmla="*/ 194615 w 293497"/>
              <a:gd name="connsiteY77" fmla="*/ 312456 h 1343826"/>
              <a:gd name="connsiteX78" fmla="*/ 196634 w 293497"/>
              <a:gd name="connsiteY78" fmla="*/ 298880 h 1343826"/>
              <a:gd name="connsiteX79" fmla="*/ 199009 w 293497"/>
              <a:gd name="connsiteY79" fmla="*/ 285303 h 1343826"/>
              <a:gd name="connsiteX80" fmla="*/ 201689 w 293497"/>
              <a:gd name="connsiteY80" fmla="*/ 271740 h 1343826"/>
              <a:gd name="connsiteX81" fmla="*/ 204661 w 293497"/>
              <a:gd name="connsiteY81" fmla="*/ 258164 h 1343826"/>
              <a:gd name="connsiteX82" fmla="*/ 207874 w 293497"/>
              <a:gd name="connsiteY82" fmla="*/ 244587 h 1343826"/>
              <a:gd name="connsiteX83" fmla="*/ 211265 w 293497"/>
              <a:gd name="connsiteY83" fmla="*/ 231011 h 1343826"/>
              <a:gd name="connsiteX84" fmla="*/ 214808 w 293497"/>
              <a:gd name="connsiteY84" fmla="*/ 217435 h 1343826"/>
              <a:gd name="connsiteX85" fmla="*/ 218465 w 293497"/>
              <a:gd name="connsiteY85" fmla="*/ 203858 h 1343826"/>
              <a:gd name="connsiteX86" fmla="*/ 222174 w 293497"/>
              <a:gd name="connsiteY86" fmla="*/ 190295 h 1343826"/>
              <a:gd name="connsiteX87" fmla="*/ 225920 w 293497"/>
              <a:gd name="connsiteY87" fmla="*/ 176719 h 1343826"/>
              <a:gd name="connsiteX88" fmla="*/ 229641 w 293497"/>
              <a:gd name="connsiteY88" fmla="*/ 163142 h 1343826"/>
              <a:gd name="connsiteX89" fmla="*/ 233337 w 293497"/>
              <a:gd name="connsiteY89" fmla="*/ 149566 h 1343826"/>
              <a:gd name="connsiteX90" fmla="*/ 236982 w 293497"/>
              <a:gd name="connsiteY90" fmla="*/ 135990 h 1343826"/>
              <a:gd name="connsiteX91" fmla="*/ 240526 w 293497"/>
              <a:gd name="connsiteY91" fmla="*/ 122426 h 1343826"/>
              <a:gd name="connsiteX92" fmla="*/ 243980 w 293497"/>
              <a:gd name="connsiteY92" fmla="*/ 108850 h 1343826"/>
              <a:gd name="connsiteX93" fmla="*/ 247320 w 293497"/>
              <a:gd name="connsiteY93" fmla="*/ 95273 h 1343826"/>
              <a:gd name="connsiteX94" fmla="*/ 250546 w 293497"/>
              <a:gd name="connsiteY94" fmla="*/ 81697 h 1343826"/>
              <a:gd name="connsiteX95" fmla="*/ 253632 w 293497"/>
              <a:gd name="connsiteY95" fmla="*/ 68121 h 1343826"/>
              <a:gd name="connsiteX96" fmla="*/ 256604 w 293497"/>
              <a:gd name="connsiteY96" fmla="*/ 54544 h 1343826"/>
              <a:gd name="connsiteX97" fmla="*/ 259436 w 293497"/>
              <a:gd name="connsiteY97" fmla="*/ 40981 h 1343826"/>
              <a:gd name="connsiteX98" fmla="*/ 262153 w 293497"/>
              <a:gd name="connsiteY98" fmla="*/ 27405 h 1343826"/>
              <a:gd name="connsiteX99" fmla="*/ 264732 w 293497"/>
              <a:gd name="connsiteY99" fmla="*/ 13828 h 1343826"/>
              <a:gd name="connsiteX100" fmla="*/ 267183 w 293497"/>
              <a:gd name="connsiteY100" fmla="*/ 252 h 1343826"/>
              <a:gd name="connsiteX101" fmla="*/ 293497 w 293497"/>
              <a:gd name="connsiteY101" fmla="*/ 252 h 1343826"/>
              <a:gd name="connsiteX102" fmla="*/ 293497 w 293497"/>
              <a:gd name="connsiteY102" fmla="*/ 252 h 1343826"/>
              <a:gd name="connsiteX103" fmla="*/ 293497 w 293497"/>
              <a:gd name="connsiteY103" fmla="*/ 13828 h 1343826"/>
              <a:gd name="connsiteX104" fmla="*/ 293497 w 293497"/>
              <a:gd name="connsiteY104" fmla="*/ 27405 h 1343826"/>
              <a:gd name="connsiteX105" fmla="*/ 293497 w 293497"/>
              <a:gd name="connsiteY105" fmla="*/ 40981 h 1343826"/>
              <a:gd name="connsiteX106" fmla="*/ 293497 w 293497"/>
              <a:gd name="connsiteY106" fmla="*/ 54544 h 1343826"/>
              <a:gd name="connsiteX107" fmla="*/ 293497 w 293497"/>
              <a:gd name="connsiteY107" fmla="*/ 68121 h 1343826"/>
              <a:gd name="connsiteX108" fmla="*/ 293497 w 293497"/>
              <a:gd name="connsiteY108" fmla="*/ 81697 h 1343826"/>
              <a:gd name="connsiteX109" fmla="*/ 293497 w 293497"/>
              <a:gd name="connsiteY109" fmla="*/ 95273 h 1343826"/>
              <a:gd name="connsiteX110" fmla="*/ 293497 w 293497"/>
              <a:gd name="connsiteY110" fmla="*/ 108850 h 1343826"/>
              <a:gd name="connsiteX111" fmla="*/ 293497 w 293497"/>
              <a:gd name="connsiteY111" fmla="*/ 122426 h 1343826"/>
              <a:gd name="connsiteX112" fmla="*/ 293497 w 293497"/>
              <a:gd name="connsiteY112" fmla="*/ 135990 h 1343826"/>
              <a:gd name="connsiteX113" fmla="*/ 293497 w 293497"/>
              <a:gd name="connsiteY113" fmla="*/ 149566 h 1343826"/>
              <a:gd name="connsiteX114" fmla="*/ 293497 w 293497"/>
              <a:gd name="connsiteY114" fmla="*/ 163142 h 1343826"/>
              <a:gd name="connsiteX115" fmla="*/ 293497 w 293497"/>
              <a:gd name="connsiteY115" fmla="*/ 176719 h 1343826"/>
              <a:gd name="connsiteX116" fmla="*/ 293497 w 293497"/>
              <a:gd name="connsiteY116" fmla="*/ 190295 h 1343826"/>
              <a:gd name="connsiteX117" fmla="*/ 293497 w 293497"/>
              <a:gd name="connsiteY117" fmla="*/ 203858 h 1343826"/>
              <a:gd name="connsiteX118" fmla="*/ 293497 w 293497"/>
              <a:gd name="connsiteY118" fmla="*/ 217435 h 1343826"/>
              <a:gd name="connsiteX119" fmla="*/ 293497 w 293497"/>
              <a:gd name="connsiteY119" fmla="*/ 231011 h 1343826"/>
              <a:gd name="connsiteX120" fmla="*/ 293497 w 293497"/>
              <a:gd name="connsiteY120" fmla="*/ 244587 h 1343826"/>
              <a:gd name="connsiteX121" fmla="*/ 293497 w 293497"/>
              <a:gd name="connsiteY121" fmla="*/ 258164 h 1343826"/>
              <a:gd name="connsiteX122" fmla="*/ 293497 w 293497"/>
              <a:gd name="connsiteY122" fmla="*/ 271740 h 1343826"/>
              <a:gd name="connsiteX123" fmla="*/ 293497 w 293497"/>
              <a:gd name="connsiteY123" fmla="*/ 285303 h 1343826"/>
              <a:gd name="connsiteX124" fmla="*/ 293497 w 293497"/>
              <a:gd name="connsiteY124" fmla="*/ 298880 h 1343826"/>
              <a:gd name="connsiteX125" fmla="*/ 293497 w 293497"/>
              <a:gd name="connsiteY125" fmla="*/ 312456 h 1343826"/>
              <a:gd name="connsiteX126" fmla="*/ 293497 w 293497"/>
              <a:gd name="connsiteY126" fmla="*/ 326032 h 1343826"/>
              <a:gd name="connsiteX127" fmla="*/ 293497 w 293497"/>
              <a:gd name="connsiteY127" fmla="*/ 339609 h 1343826"/>
              <a:gd name="connsiteX128" fmla="*/ 293497 w 293497"/>
              <a:gd name="connsiteY128" fmla="*/ 353172 h 1343826"/>
              <a:gd name="connsiteX129" fmla="*/ 293497 w 293497"/>
              <a:gd name="connsiteY129" fmla="*/ 366749 h 1343826"/>
              <a:gd name="connsiteX130" fmla="*/ 293497 w 293497"/>
              <a:gd name="connsiteY130" fmla="*/ 380325 h 1343826"/>
              <a:gd name="connsiteX131" fmla="*/ 293497 w 293497"/>
              <a:gd name="connsiteY131" fmla="*/ 393901 h 1343826"/>
              <a:gd name="connsiteX132" fmla="*/ 293497 w 293497"/>
              <a:gd name="connsiteY132" fmla="*/ 407477 h 1343826"/>
              <a:gd name="connsiteX133" fmla="*/ 293497 w 293497"/>
              <a:gd name="connsiteY133" fmla="*/ 421054 h 1343826"/>
              <a:gd name="connsiteX134" fmla="*/ 293497 w 293497"/>
              <a:gd name="connsiteY134" fmla="*/ 434617 h 1343826"/>
              <a:gd name="connsiteX135" fmla="*/ 293497 w 293497"/>
              <a:gd name="connsiteY135" fmla="*/ 448194 h 1343826"/>
              <a:gd name="connsiteX136" fmla="*/ 293497 w 293497"/>
              <a:gd name="connsiteY136" fmla="*/ 461770 h 1343826"/>
              <a:gd name="connsiteX137" fmla="*/ 293497 w 293497"/>
              <a:gd name="connsiteY137" fmla="*/ 475346 h 1343826"/>
              <a:gd name="connsiteX138" fmla="*/ 293497 w 293497"/>
              <a:gd name="connsiteY138" fmla="*/ 488923 h 1343826"/>
              <a:gd name="connsiteX139" fmla="*/ 293497 w 293497"/>
              <a:gd name="connsiteY139" fmla="*/ 502486 h 1343826"/>
              <a:gd name="connsiteX140" fmla="*/ 293497 w 293497"/>
              <a:gd name="connsiteY140" fmla="*/ 516062 h 1343826"/>
              <a:gd name="connsiteX141" fmla="*/ 293497 w 293497"/>
              <a:gd name="connsiteY141" fmla="*/ 529639 h 1343826"/>
              <a:gd name="connsiteX142" fmla="*/ 293497 w 293497"/>
              <a:gd name="connsiteY142" fmla="*/ 543215 h 1343826"/>
              <a:gd name="connsiteX143" fmla="*/ 293497 w 293497"/>
              <a:gd name="connsiteY143" fmla="*/ 556791 h 1343826"/>
              <a:gd name="connsiteX144" fmla="*/ 293497 w 293497"/>
              <a:gd name="connsiteY144" fmla="*/ 570368 h 1343826"/>
              <a:gd name="connsiteX145" fmla="*/ 293497 w 293497"/>
              <a:gd name="connsiteY145" fmla="*/ 583931 h 1343826"/>
              <a:gd name="connsiteX146" fmla="*/ 293497 w 293497"/>
              <a:gd name="connsiteY146" fmla="*/ 597508 h 1343826"/>
              <a:gd name="connsiteX147" fmla="*/ 293497 w 293497"/>
              <a:gd name="connsiteY147" fmla="*/ 611084 h 1343826"/>
              <a:gd name="connsiteX148" fmla="*/ 293497 w 293497"/>
              <a:gd name="connsiteY148" fmla="*/ 624660 h 1343826"/>
              <a:gd name="connsiteX149" fmla="*/ 293497 w 293497"/>
              <a:gd name="connsiteY149" fmla="*/ 638237 h 1343826"/>
              <a:gd name="connsiteX150" fmla="*/ 293497 w 293497"/>
              <a:gd name="connsiteY150" fmla="*/ 651800 h 1343826"/>
              <a:gd name="connsiteX151" fmla="*/ 293497 w 293497"/>
              <a:gd name="connsiteY151" fmla="*/ 665376 h 1343826"/>
              <a:gd name="connsiteX152" fmla="*/ 293497 w 293497"/>
              <a:gd name="connsiteY152" fmla="*/ 678953 h 1343826"/>
              <a:gd name="connsiteX153" fmla="*/ 293497 w 293497"/>
              <a:gd name="connsiteY153" fmla="*/ 692529 h 1343826"/>
              <a:gd name="connsiteX154" fmla="*/ 293497 w 293497"/>
              <a:gd name="connsiteY154" fmla="*/ 706101 h 1343826"/>
              <a:gd name="connsiteX155" fmla="*/ 293497 w 293497"/>
              <a:gd name="connsiteY155" fmla="*/ 719675 h 1343826"/>
              <a:gd name="connsiteX156" fmla="*/ 293497 w 293497"/>
              <a:gd name="connsiteY156" fmla="*/ 733249 h 1343826"/>
              <a:gd name="connsiteX157" fmla="*/ 293497 w 293497"/>
              <a:gd name="connsiteY157" fmla="*/ 746824 h 1343826"/>
              <a:gd name="connsiteX158" fmla="*/ 293497 w 293497"/>
              <a:gd name="connsiteY158" fmla="*/ 760398 h 1343826"/>
              <a:gd name="connsiteX159" fmla="*/ 293497 w 293497"/>
              <a:gd name="connsiteY159" fmla="*/ 773972 h 1343826"/>
              <a:gd name="connsiteX160" fmla="*/ 293497 w 293497"/>
              <a:gd name="connsiteY160" fmla="*/ 787545 h 1343826"/>
              <a:gd name="connsiteX161" fmla="*/ 293497 w 293497"/>
              <a:gd name="connsiteY161" fmla="*/ 801119 h 1343826"/>
              <a:gd name="connsiteX162" fmla="*/ 293497 w 293497"/>
              <a:gd name="connsiteY162" fmla="*/ 814694 h 1343826"/>
              <a:gd name="connsiteX163" fmla="*/ 293497 w 293497"/>
              <a:gd name="connsiteY163" fmla="*/ 828268 h 1343826"/>
              <a:gd name="connsiteX164" fmla="*/ 293497 w 293497"/>
              <a:gd name="connsiteY164" fmla="*/ 841842 h 1343826"/>
              <a:gd name="connsiteX165" fmla="*/ 293497 w 293497"/>
              <a:gd name="connsiteY165" fmla="*/ 855415 h 1343826"/>
              <a:gd name="connsiteX166" fmla="*/ 293497 w 293497"/>
              <a:gd name="connsiteY166" fmla="*/ 868989 h 1343826"/>
              <a:gd name="connsiteX167" fmla="*/ 293497 w 293497"/>
              <a:gd name="connsiteY167" fmla="*/ 882563 h 1343826"/>
              <a:gd name="connsiteX168" fmla="*/ 293497 w 293497"/>
              <a:gd name="connsiteY168" fmla="*/ 896138 h 1343826"/>
              <a:gd name="connsiteX169" fmla="*/ 293497 w 293497"/>
              <a:gd name="connsiteY169" fmla="*/ 909712 h 1343826"/>
              <a:gd name="connsiteX170" fmla="*/ 293497 w 293497"/>
              <a:gd name="connsiteY170" fmla="*/ 923285 h 1343826"/>
              <a:gd name="connsiteX171" fmla="*/ 293497 w 293497"/>
              <a:gd name="connsiteY171" fmla="*/ 936859 h 1343826"/>
              <a:gd name="connsiteX172" fmla="*/ 293497 w 293497"/>
              <a:gd name="connsiteY172" fmla="*/ 950433 h 1343826"/>
              <a:gd name="connsiteX173" fmla="*/ 293497 w 293497"/>
              <a:gd name="connsiteY173" fmla="*/ 964007 h 1343826"/>
              <a:gd name="connsiteX174" fmla="*/ 293497 w 293497"/>
              <a:gd name="connsiteY174" fmla="*/ 977582 h 1343826"/>
              <a:gd name="connsiteX175" fmla="*/ 293497 w 293497"/>
              <a:gd name="connsiteY175" fmla="*/ 991156 h 1343826"/>
              <a:gd name="connsiteX176" fmla="*/ 293497 w 293497"/>
              <a:gd name="connsiteY176" fmla="*/ 1004729 h 1343826"/>
              <a:gd name="connsiteX177" fmla="*/ 293497 w 293497"/>
              <a:gd name="connsiteY177" fmla="*/ 1018303 h 1343826"/>
              <a:gd name="connsiteX178" fmla="*/ 293497 w 293497"/>
              <a:gd name="connsiteY178" fmla="*/ 1031877 h 1343826"/>
              <a:gd name="connsiteX179" fmla="*/ 293497 w 293497"/>
              <a:gd name="connsiteY179" fmla="*/ 1045451 h 1343826"/>
              <a:gd name="connsiteX180" fmla="*/ 293497 w 293497"/>
              <a:gd name="connsiteY180" fmla="*/ 1059026 h 1343826"/>
              <a:gd name="connsiteX181" fmla="*/ 293497 w 293497"/>
              <a:gd name="connsiteY181" fmla="*/ 1072599 h 1343826"/>
              <a:gd name="connsiteX182" fmla="*/ 293497 w 293497"/>
              <a:gd name="connsiteY182" fmla="*/ 1086173 h 1343826"/>
              <a:gd name="connsiteX183" fmla="*/ 293497 w 293497"/>
              <a:gd name="connsiteY183" fmla="*/ 1099747 h 1343826"/>
              <a:gd name="connsiteX184" fmla="*/ 293497 w 293497"/>
              <a:gd name="connsiteY184" fmla="*/ 1113321 h 1343826"/>
              <a:gd name="connsiteX185" fmla="*/ 293497 w 293497"/>
              <a:gd name="connsiteY185" fmla="*/ 1126896 h 1343826"/>
              <a:gd name="connsiteX186" fmla="*/ 293497 w 293497"/>
              <a:gd name="connsiteY186" fmla="*/ 1140469 h 1343826"/>
              <a:gd name="connsiteX187" fmla="*/ 293497 w 293497"/>
              <a:gd name="connsiteY187" fmla="*/ 1154043 h 1343826"/>
              <a:gd name="connsiteX188" fmla="*/ 293497 w 293497"/>
              <a:gd name="connsiteY188" fmla="*/ 1167617 h 1343826"/>
              <a:gd name="connsiteX189" fmla="*/ 293497 w 293497"/>
              <a:gd name="connsiteY189" fmla="*/ 1181191 h 1343826"/>
              <a:gd name="connsiteX190" fmla="*/ 293497 w 293497"/>
              <a:gd name="connsiteY190" fmla="*/ 1194765 h 1343826"/>
              <a:gd name="connsiteX191" fmla="*/ 293497 w 293497"/>
              <a:gd name="connsiteY191" fmla="*/ 1208340 h 1343826"/>
              <a:gd name="connsiteX192" fmla="*/ 293497 w 293497"/>
              <a:gd name="connsiteY192" fmla="*/ 1221913 h 1343826"/>
              <a:gd name="connsiteX193" fmla="*/ 293497 w 293497"/>
              <a:gd name="connsiteY193" fmla="*/ 1235487 h 1343826"/>
              <a:gd name="connsiteX194" fmla="*/ 293497 w 293497"/>
              <a:gd name="connsiteY194" fmla="*/ 1249061 h 1343826"/>
              <a:gd name="connsiteX195" fmla="*/ 293497 w 293497"/>
              <a:gd name="connsiteY195" fmla="*/ 1262635 h 1343826"/>
              <a:gd name="connsiteX196" fmla="*/ 293497 w 293497"/>
              <a:gd name="connsiteY196" fmla="*/ 1276208 h 1343826"/>
              <a:gd name="connsiteX197" fmla="*/ 293497 w 293497"/>
              <a:gd name="connsiteY197" fmla="*/ 1289783 h 1343826"/>
              <a:gd name="connsiteX198" fmla="*/ 293497 w 293497"/>
              <a:gd name="connsiteY198" fmla="*/ 1303357 h 1343826"/>
              <a:gd name="connsiteX199" fmla="*/ 293497 w 293497"/>
              <a:gd name="connsiteY199" fmla="*/ 1316931 h 1343826"/>
              <a:gd name="connsiteX200" fmla="*/ 293497 w 293497"/>
              <a:gd name="connsiteY200" fmla="*/ 1330505 h 1343826"/>
              <a:gd name="connsiteX201" fmla="*/ 293497 w 293497"/>
              <a:gd name="connsiteY201" fmla="*/ 1344078 h 134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3497" h="1343826">
                <a:moveTo>
                  <a:pt x="293497" y="1344078"/>
                </a:moveTo>
                <a:lnTo>
                  <a:pt x="129388" y="1344078"/>
                </a:lnTo>
                <a:lnTo>
                  <a:pt x="116307" y="1330505"/>
                </a:lnTo>
                <a:lnTo>
                  <a:pt x="103315" y="1316931"/>
                </a:lnTo>
                <a:lnTo>
                  <a:pt x="90538" y="1303357"/>
                </a:lnTo>
                <a:lnTo>
                  <a:pt x="78143" y="1289783"/>
                </a:lnTo>
                <a:lnTo>
                  <a:pt x="66243" y="1276208"/>
                </a:lnTo>
                <a:lnTo>
                  <a:pt x="54991" y="1262635"/>
                </a:lnTo>
                <a:lnTo>
                  <a:pt x="44514" y="1249061"/>
                </a:lnTo>
                <a:lnTo>
                  <a:pt x="34925" y="1235487"/>
                </a:lnTo>
                <a:lnTo>
                  <a:pt x="26327" y="1221913"/>
                </a:lnTo>
                <a:lnTo>
                  <a:pt x="18834" y="1208340"/>
                </a:lnTo>
                <a:lnTo>
                  <a:pt x="12497" y="1194765"/>
                </a:lnTo>
                <a:lnTo>
                  <a:pt x="7404" y="1181191"/>
                </a:lnTo>
                <a:lnTo>
                  <a:pt x="3607" y="1167617"/>
                </a:lnTo>
                <a:lnTo>
                  <a:pt x="1131" y="1154043"/>
                </a:lnTo>
                <a:lnTo>
                  <a:pt x="0" y="1140469"/>
                </a:lnTo>
                <a:lnTo>
                  <a:pt x="203" y="1126896"/>
                </a:lnTo>
                <a:lnTo>
                  <a:pt x="1740" y="1113321"/>
                </a:lnTo>
                <a:lnTo>
                  <a:pt x="4572" y="1099747"/>
                </a:lnTo>
                <a:lnTo>
                  <a:pt x="8649" y="1086173"/>
                </a:lnTo>
                <a:lnTo>
                  <a:pt x="13907" y="1072599"/>
                </a:lnTo>
                <a:lnTo>
                  <a:pt x="20269" y="1059026"/>
                </a:lnTo>
                <a:lnTo>
                  <a:pt x="27636" y="1045451"/>
                </a:lnTo>
                <a:lnTo>
                  <a:pt x="35903" y="1031877"/>
                </a:lnTo>
                <a:lnTo>
                  <a:pt x="44945" y="1018303"/>
                </a:lnTo>
                <a:lnTo>
                  <a:pt x="54648" y="1004729"/>
                </a:lnTo>
                <a:lnTo>
                  <a:pt x="64872" y="991156"/>
                </a:lnTo>
                <a:lnTo>
                  <a:pt x="75464" y="977582"/>
                </a:lnTo>
                <a:lnTo>
                  <a:pt x="86297" y="964007"/>
                </a:lnTo>
                <a:lnTo>
                  <a:pt x="97218" y="950433"/>
                </a:lnTo>
                <a:lnTo>
                  <a:pt x="108090" y="936859"/>
                </a:lnTo>
                <a:lnTo>
                  <a:pt x="118783" y="923285"/>
                </a:lnTo>
                <a:lnTo>
                  <a:pt x="129184" y="909712"/>
                </a:lnTo>
                <a:lnTo>
                  <a:pt x="139167" y="896138"/>
                </a:lnTo>
                <a:lnTo>
                  <a:pt x="148667" y="882563"/>
                </a:lnTo>
                <a:lnTo>
                  <a:pt x="157569" y="868989"/>
                </a:lnTo>
                <a:lnTo>
                  <a:pt x="165850" y="855415"/>
                </a:lnTo>
                <a:lnTo>
                  <a:pt x="173444" y="841842"/>
                </a:lnTo>
                <a:lnTo>
                  <a:pt x="180340" y="828268"/>
                </a:lnTo>
                <a:lnTo>
                  <a:pt x="186525" y="814694"/>
                </a:lnTo>
                <a:lnTo>
                  <a:pt x="192012" y="801119"/>
                </a:lnTo>
                <a:lnTo>
                  <a:pt x="196812" y="787545"/>
                </a:lnTo>
                <a:lnTo>
                  <a:pt x="200965" y="773972"/>
                </a:lnTo>
                <a:lnTo>
                  <a:pt x="204508" y="760398"/>
                </a:lnTo>
                <a:lnTo>
                  <a:pt x="207480" y="746824"/>
                </a:lnTo>
                <a:lnTo>
                  <a:pt x="209931" y="733249"/>
                </a:lnTo>
                <a:lnTo>
                  <a:pt x="211912" y="719675"/>
                </a:lnTo>
                <a:lnTo>
                  <a:pt x="213462" y="706101"/>
                </a:lnTo>
                <a:lnTo>
                  <a:pt x="214630" y="692529"/>
                </a:lnTo>
                <a:lnTo>
                  <a:pt x="215443" y="678953"/>
                </a:lnTo>
                <a:lnTo>
                  <a:pt x="215938" y="665376"/>
                </a:lnTo>
                <a:lnTo>
                  <a:pt x="216129" y="651800"/>
                </a:lnTo>
                <a:lnTo>
                  <a:pt x="216053" y="638237"/>
                </a:lnTo>
                <a:lnTo>
                  <a:pt x="215722" y="624660"/>
                </a:lnTo>
                <a:lnTo>
                  <a:pt x="215138" y="611084"/>
                </a:lnTo>
                <a:lnTo>
                  <a:pt x="214313" y="597508"/>
                </a:lnTo>
                <a:lnTo>
                  <a:pt x="213271" y="583931"/>
                </a:lnTo>
                <a:lnTo>
                  <a:pt x="212014" y="570368"/>
                </a:lnTo>
                <a:lnTo>
                  <a:pt x="210553" y="556791"/>
                </a:lnTo>
                <a:lnTo>
                  <a:pt x="208928" y="543215"/>
                </a:lnTo>
                <a:lnTo>
                  <a:pt x="207150" y="529639"/>
                </a:lnTo>
                <a:lnTo>
                  <a:pt x="205258" y="516062"/>
                </a:lnTo>
                <a:lnTo>
                  <a:pt x="203289" y="502486"/>
                </a:lnTo>
                <a:lnTo>
                  <a:pt x="201295" y="488923"/>
                </a:lnTo>
                <a:lnTo>
                  <a:pt x="199314" y="475346"/>
                </a:lnTo>
                <a:lnTo>
                  <a:pt x="197409" y="461770"/>
                </a:lnTo>
                <a:lnTo>
                  <a:pt x="195631" y="448194"/>
                </a:lnTo>
                <a:lnTo>
                  <a:pt x="194044" y="434617"/>
                </a:lnTo>
                <a:lnTo>
                  <a:pt x="192684" y="421054"/>
                </a:lnTo>
                <a:lnTo>
                  <a:pt x="191605" y="407477"/>
                </a:lnTo>
                <a:lnTo>
                  <a:pt x="190869" y="393901"/>
                </a:lnTo>
                <a:lnTo>
                  <a:pt x="190475" y="380325"/>
                </a:lnTo>
                <a:lnTo>
                  <a:pt x="190488" y="366749"/>
                </a:lnTo>
                <a:lnTo>
                  <a:pt x="190894" y="353172"/>
                </a:lnTo>
                <a:lnTo>
                  <a:pt x="191732" y="339609"/>
                </a:lnTo>
                <a:lnTo>
                  <a:pt x="192964" y="326032"/>
                </a:lnTo>
                <a:lnTo>
                  <a:pt x="194615" y="312456"/>
                </a:lnTo>
                <a:lnTo>
                  <a:pt x="196634" y="298880"/>
                </a:lnTo>
                <a:lnTo>
                  <a:pt x="199009" y="285303"/>
                </a:lnTo>
                <a:lnTo>
                  <a:pt x="201689" y="271740"/>
                </a:lnTo>
                <a:lnTo>
                  <a:pt x="204661" y="258164"/>
                </a:lnTo>
                <a:lnTo>
                  <a:pt x="207874" y="244587"/>
                </a:lnTo>
                <a:lnTo>
                  <a:pt x="211265" y="231011"/>
                </a:lnTo>
                <a:lnTo>
                  <a:pt x="214808" y="217435"/>
                </a:lnTo>
                <a:lnTo>
                  <a:pt x="218465" y="203858"/>
                </a:lnTo>
                <a:lnTo>
                  <a:pt x="222174" y="190295"/>
                </a:lnTo>
                <a:lnTo>
                  <a:pt x="225920" y="176719"/>
                </a:lnTo>
                <a:lnTo>
                  <a:pt x="229641" y="163142"/>
                </a:lnTo>
                <a:lnTo>
                  <a:pt x="233337" y="149566"/>
                </a:lnTo>
                <a:lnTo>
                  <a:pt x="236982" y="135990"/>
                </a:lnTo>
                <a:lnTo>
                  <a:pt x="240526" y="122426"/>
                </a:lnTo>
                <a:lnTo>
                  <a:pt x="243980" y="108850"/>
                </a:lnTo>
                <a:lnTo>
                  <a:pt x="247320" y="95273"/>
                </a:lnTo>
                <a:lnTo>
                  <a:pt x="250546" y="81697"/>
                </a:lnTo>
                <a:lnTo>
                  <a:pt x="253632" y="68121"/>
                </a:lnTo>
                <a:lnTo>
                  <a:pt x="256604" y="54544"/>
                </a:lnTo>
                <a:lnTo>
                  <a:pt x="259436" y="40981"/>
                </a:lnTo>
                <a:lnTo>
                  <a:pt x="262153" y="27405"/>
                </a:lnTo>
                <a:lnTo>
                  <a:pt x="264732" y="13828"/>
                </a:lnTo>
                <a:lnTo>
                  <a:pt x="267183" y="252"/>
                </a:lnTo>
                <a:lnTo>
                  <a:pt x="293497" y="252"/>
                </a:lnTo>
                <a:lnTo>
                  <a:pt x="293497" y="252"/>
                </a:lnTo>
                <a:lnTo>
                  <a:pt x="293497" y="13828"/>
                </a:lnTo>
                <a:lnTo>
                  <a:pt x="293497" y="27405"/>
                </a:lnTo>
                <a:lnTo>
                  <a:pt x="293497" y="40981"/>
                </a:lnTo>
                <a:lnTo>
                  <a:pt x="293497" y="54544"/>
                </a:lnTo>
                <a:lnTo>
                  <a:pt x="293497" y="68121"/>
                </a:lnTo>
                <a:lnTo>
                  <a:pt x="293497" y="81697"/>
                </a:lnTo>
                <a:lnTo>
                  <a:pt x="293497" y="95273"/>
                </a:lnTo>
                <a:lnTo>
                  <a:pt x="293497" y="108850"/>
                </a:lnTo>
                <a:lnTo>
                  <a:pt x="293497" y="122426"/>
                </a:lnTo>
                <a:lnTo>
                  <a:pt x="293497" y="135990"/>
                </a:lnTo>
                <a:lnTo>
                  <a:pt x="293497" y="149566"/>
                </a:lnTo>
                <a:lnTo>
                  <a:pt x="293497" y="163142"/>
                </a:lnTo>
                <a:lnTo>
                  <a:pt x="293497" y="176719"/>
                </a:lnTo>
                <a:lnTo>
                  <a:pt x="293497" y="190295"/>
                </a:lnTo>
                <a:lnTo>
                  <a:pt x="293497" y="203858"/>
                </a:lnTo>
                <a:lnTo>
                  <a:pt x="293497" y="217435"/>
                </a:lnTo>
                <a:lnTo>
                  <a:pt x="293497" y="231011"/>
                </a:lnTo>
                <a:lnTo>
                  <a:pt x="293497" y="244587"/>
                </a:lnTo>
                <a:lnTo>
                  <a:pt x="293497" y="258164"/>
                </a:lnTo>
                <a:lnTo>
                  <a:pt x="293497" y="271740"/>
                </a:lnTo>
                <a:lnTo>
                  <a:pt x="293497" y="285303"/>
                </a:lnTo>
                <a:lnTo>
                  <a:pt x="293497" y="298880"/>
                </a:lnTo>
                <a:lnTo>
                  <a:pt x="293497" y="312456"/>
                </a:lnTo>
                <a:lnTo>
                  <a:pt x="293497" y="326032"/>
                </a:lnTo>
                <a:lnTo>
                  <a:pt x="293497" y="339609"/>
                </a:lnTo>
                <a:lnTo>
                  <a:pt x="293497" y="353172"/>
                </a:lnTo>
                <a:lnTo>
                  <a:pt x="293497" y="366749"/>
                </a:lnTo>
                <a:lnTo>
                  <a:pt x="293497" y="380325"/>
                </a:lnTo>
                <a:lnTo>
                  <a:pt x="293497" y="393901"/>
                </a:lnTo>
                <a:lnTo>
                  <a:pt x="293497" y="407477"/>
                </a:lnTo>
                <a:lnTo>
                  <a:pt x="293497" y="421054"/>
                </a:lnTo>
                <a:lnTo>
                  <a:pt x="293497" y="434617"/>
                </a:lnTo>
                <a:lnTo>
                  <a:pt x="293497" y="448194"/>
                </a:lnTo>
                <a:lnTo>
                  <a:pt x="293497" y="461770"/>
                </a:lnTo>
                <a:lnTo>
                  <a:pt x="293497" y="475346"/>
                </a:lnTo>
                <a:lnTo>
                  <a:pt x="293497" y="488923"/>
                </a:lnTo>
                <a:lnTo>
                  <a:pt x="293497" y="502486"/>
                </a:lnTo>
                <a:lnTo>
                  <a:pt x="293497" y="516062"/>
                </a:lnTo>
                <a:lnTo>
                  <a:pt x="293497" y="529639"/>
                </a:lnTo>
                <a:lnTo>
                  <a:pt x="293497" y="543215"/>
                </a:lnTo>
                <a:lnTo>
                  <a:pt x="293497" y="556791"/>
                </a:lnTo>
                <a:lnTo>
                  <a:pt x="293497" y="570368"/>
                </a:lnTo>
                <a:lnTo>
                  <a:pt x="293497" y="583931"/>
                </a:lnTo>
                <a:lnTo>
                  <a:pt x="293497" y="597508"/>
                </a:lnTo>
                <a:lnTo>
                  <a:pt x="293497" y="611084"/>
                </a:lnTo>
                <a:lnTo>
                  <a:pt x="293497" y="624660"/>
                </a:lnTo>
                <a:lnTo>
                  <a:pt x="293497" y="638237"/>
                </a:lnTo>
                <a:lnTo>
                  <a:pt x="293497" y="651800"/>
                </a:lnTo>
                <a:lnTo>
                  <a:pt x="293497" y="665376"/>
                </a:lnTo>
                <a:lnTo>
                  <a:pt x="293497" y="678953"/>
                </a:lnTo>
                <a:lnTo>
                  <a:pt x="293497" y="692529"/>
                </a:lnTo>
                <a:lnTo>
                  <a:pt x="293497" y="706101"/>
                </a:lnTo>
                <a:lnTo>
                  <a:pt x="293497" y="719675"/>
                </a:lnTo>
                <a:lnTo>
                  <a:pt x="293497" y="733249"/>
                </a:lnTo>
                <a:lnTo>
                  <a:pt x="293497" y="746824"/>
                </a:lnTo>
                <a:lnTo>
                  <a:pt x="293497" y="760398"/>
                </a:lnTo>
                <a:lnTo>
                  <a:pt x="293497" y="773972"/>
                </a:lnTo>
                <a:lnTo>
                  <a:pt x="293497" y="787545"/>
                </a:lnTo>
                <a:lnTo>
                  <a:pt x="293497" y="801119"/>
                </a:lnTo>
                <a:lnTo>
                  <a:pt x="293497" y="814694"/>
                </a:lnTo>
                <a:lnTo>
                  <a:pt x="293497" y="828268"/>
                </a:lnTo>
                <a:lnTo>
                  <a:pt x="293497" y="841842"/>
                </a:lnTo>
                <a:lnTo>
                  <a:pt x="293497" y="855415"/>
                </a:lnTo>
                <a:lnTo>
                  <a:pt x="293497" y="868989"/>
                </a:lnTo>
                <a:lnTo>
                  <a:pt x="293497" y="882563"/>
                </a:lnTo>
                <a:lnTo>
                  <a:pt x="293497" y="896138"/>
                </a:lnTo>
                <a:lnTo>
                  <a:pt x="293497" y="909712"/>
                </a:lnTo>
                <a:lnTo>
                  <a:pt x="293497" y="923285"/>
                </a:lnTo>
                <a:lnTo>
                  <a:pt x="293497" y="936859"/>
                </a:lnTo>
                <a:lnTo>
                  <a:pt x="293497" y="950433"/>
                </a:lnTo>
                <a:lnTo>
                  <a:pt x="293497" y="964007"/>
                </a:lnTo>
                <a:lnTo>
                  <a:pt x="293497" y="977582"/>
                </a:lnTo>
                <a:lnTo>
                  <a:pt x="293497" y="991156"/>
                </a:lnTo>
                <a:lnTo>
                  <a:pt x="293497" y="1004729"/>
                </a:lnTo>
                <a:lnTo>
                  <a:pt x="293497" y="1018303"/>
                </a:lnTo>
                <a:lnTo>
                  <a:pt x="293497" y="1031877"/>
                </a:lnTo>
                <a:lnTo>
                  <a:pt x="293497" y="1045451"/>
                </a:lnTo>
                <a:lnTo>
                  <a:pt x="293497" y="1059026"/>
                </a:lnTo>
                <a:lnTo>
                  <a:pt x="293497" y="1072599"/>
                </a:lnTo>
                <a:lnTo>
                  <a:pt x="293497" y="1086173"/>
                </a:lnTo>
                <a:lnTo>
                  <a:pt x="293497" y="1099747"/>
                </a:lnTo>
                <a:lnTo>
                  <a:pt x="293497" y="1113321"/>
                </a:lnTo>
                <a:lnTo>
                  <a:pt x="293497" y="1126896"/>
                </a:lnTo>
                <a:lnTo>
                  <a:pt x="293497" y="1140469"/>
                </a:lnTo>
                <a:lnTo>
                  <a:pt x="293497" y="1154043"/>
                </a:lnTo>
                <a:lnTo>
                  <a:pt x="293497" y="1167617"/>
                </a:lnTo>
                <a:lnTo>
                  <a:pt x="293497" y="1181191"/>
                </a:lnTo>
                <a:lnTo>
                  <a:pt x="293497" y="1194765"/>
                </a:lnTo>
                <a:lnTo>
                  <a:pt x="293497" y="1208340"/>
                </a:lnTo>
                <a:lnTo>
                  <a:pt x="293497" y="1221913"/>
                </a:lnTo>
                <a:lnTo>
                  <a:pt x="293497" y="1235487"/>
                </a:lnTo>
                <a:lnTo>
                  <a:pt x="293497" y="1249061"/>
                </a:lnTo>
                <a:lnTo>
                  <a:pt x="293497" y="1262635"/>
                </a:lnTo>
                <a:lnTo>
                  <a:pt x="293497" y="1276208"/>
                </a:lnTo>
                <a:lnTo>
                  <a:pt x="293497" y="1289783"/>
                </a:lnTo>
                <a:lnTo>
                  <a:pt x="293497" y="1303357"/>
                </a:lnTo>
                <a:lnTo>
                  <a:pt x="293497" y="1316931"/>
                </a:lnTo>
                <a:lnTo>
                  <a:pt x="293497" y="1330505"/>
                </a:lnTo>
                <a:lnTo>
                  <a:pt x="293497" y="1344078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F1790EB-1D7A-FBAC-BFD2-E231B651070F}"/>
              </a:ext>
            </a:extLst>
          </p:cNvPr>
          <p:cNvSpPr/>
          <p:nvPr/>
        </p:nvSpPr>
        <p:spPr>
          <a:xfrm>
            <a:off x="7838417" y="2854642"/>
            <a:ext cx="255828" cy="1492492"/>
          </a:xfrm>
          <a:custGeom>
            <a:avLst/>
            <a:gdLst>
              <a:gd name="connsiteX0" fmla="*/ 108534 w 255828"/>
              <a:gd name="connsiteY0" fmla="*/ 1492745 h 1492492"/>
              <a:gd name="connsiteX1" fmla="*/ 0 w 255828"/>
              <a:gd name="connsiteY1" fmla="*/ 1492745 h 1492492"/>
              <a:gd name="connsiteX2" fmla="*/ 0 w 255828"/>
              <a:gd name="connsiteY2" fmla="*/ 1477670 h 1492492"/>
              <a:gd name="connsiteX3" fmla="*/ 0 w 255828"/>
              <a:gd name="connsiteY3" fmla="*/ 1462594 h 1492492"/>
              <a:gd name="connsiteX4" fmla="*/ 0 w 255828"/>
              <a:gd name="connsiteY4" fmla="*/ 1447517 h 1492492"/>
              <a:gd name="connsiteX5" fmla="*/ 0 w 255828"/>
              <a:gd name="connsiteY5" fmla="*/ 1432443 h 1492492"/>
              <a:gd name="connsiteX6" fmla="*/ 0 w 255828"/>
              <a:gd name="connsiteY6" fmla="*/ 1417366 h 1492492"/>
              <a:gd name="connsiteX7" fmla="*/ 0 w 255828"/>
              <a:gd name="connsiteY7" fmla="*/ 1402291 h 1492492"/>
              <a:gd name="connsiteX8" fmla="*/ 0 w 255828"/>
              <a:gd name="connsiteY8" fmla="*/ 1387215 h 1492492"/>
              <a:gd name="connsiteX9" fmla="*/ 0 w 255828"/>
              <a:gd name="connsiteY9" fmla="*/ 1372139 h 1492492"/>
              <a:gd name="connsiteX10" fmla="*/ 0 w 255828"/>
              <a:gd name="connsiteY10" fmla="*/ 1357064 h 1492492"/>
              <a:gd name="connsiteX11" fmla="*/ 0 w 255828"/>
              <a:gd name="connsiteY11" fmla="*/ 1341988 h 1492492"/>
              <a:gd name="connsiteX12" fmla="*/ 0 w 255828"/>
              <a:gd name="connsiteY12" fmla="*/ 1326913 h 1492492"/>
              <a:gd name="connsiteX13" fmla="*/ 0 w 255828"/>
              <a:gd name="connsiteY13" fmla="*/ 1311837 h 1492492"/>
              <a:gd name="connsiteX14" fmla="*/ 0 w 255828"/>
              <a:gd name="connsiteY14" fmla="*/ 1296762 h 1492492"/>
              <a:gd name="connsiteX15" fmla="*/ 0 w 255828"/>
              <a:gd name="connsiteY15" fmla="*/ 1281686 h 1492492"/>
              <a:gd name="connsiteX16" fmla="*/ 0 w 255828"/>
              <a:gd name="connsiteY16" fmla="*/ 1266610 h 1492492"/>
              <a:gd name="connsiteX17" fmla="*/ 0 w 255828"/>
              <a:gd name="connsiteY17" fmla="*/ 1251535 h 1492492"/>
              <a:gd name="connsiteX18" fmla="*/ 0 w 255828"/>
              <a:gd name="connsiteY18" fmla="*/ 1236459 h 1492492"/>
              <a:gd name="connsiteX19" fmla="*/ 0 w 255828"/>
              <a:gd name="connsiteY19" fmla="*/ 1221384 h 1492492"/>
              <a:gd name="connsiteX20" fmla="*/ 0 w 255828"/>
              <a:gd name="connsiteY20" fmla="*/ 1206308 h 1492492"/>
              <a:gd name="connsiteX21" fmla="*/ 0 w 255828"/>
              <a:gd name="connsiteY21" fmla="*/ 1191231 h 1492492"/>
              <a:gd name="connsiteX22" fmla="*/ 0 w 255828"/>
              <a:gd name="connsiteY22" fmla="*/ 1176157 h 1492492"/>
              <a:gd name="connsiteX23" fmla="*/ 0 w 255828"/>
              <a:gd name="connsiteY23" fmla="*/ 1161080 h 1492492"/>
              <a:gd name="connsiteX24" fmla="*/ 0 w 255828"/>
              <a:gd name="connsiteY24" fmla="*/ 1146005 h 1492492"/>
              <a:gd name="connsiteX25" fmla="*/ 0 w 255828"/>
              <a:gd name="connsiteY25" fmla="*/ 1130929 h 1492492"/>
              <a:gd name="connsiteX26" fmla="*/ 0 w 255828"/>
              <a:gd name="connsiteY26" fmla="*/ 1115853 h 1492492"/>
              <a:gd name="connsiteX27" fmla="*/ 0 w 255828"/>
              <a:gd name="connsiteY27" fmla="*/ 1100778 h 1492492"/>
              <a:gd name="connsiteX28" fmla="*/ 0 w 255828"/>
              <a:gd name="connsiteY28" fmla="*/ 1085702 h 1492492"/>
              <a:gd name="connsiteX29" fmla="*/ 0 w 255828"/>
              <a:gd name="connsiteY29" fmla="*/ 1070627 h 1492492"/>
              <a:gd name="connsiteX30" fmla="*/ 0 w 255828"/>
              <a:gd name="connsiteY30" fmla="*/ 1055551 h 1492492"/>
              <a:gd name="connsiteX31" fmla="*/ 0 w 255828"/>
              <a:gd name="connsiteY31" fmla="*/ 1040475 h 1492492"/>
              <a:gd name="connsiteX32" fmla="*/ 0 w 255828"/>
              <a:gd name="connsiteY32" fmla="*/ 1025400 h 1492492"/>
              <a:gd name="connsiteX33" fmla="*/ 0 w 255828"/>
              <a:gd name="connsiteY33" fmla="*/ 1010324 h 1492492"/>
              <a:gd name="connsiteX34" fmla="*/ 0 w 255828"/>
              <a:gd name="connsiteY34" fmla="*/ 995249 h 1492492"/>
              <a:gd name="connsiteX35" fmla="*/ 0 w 255828"/>
              <a:gd name="connsiteY35" fmla="*/ 980173 h 1492492"/>
              <a:gd name="connsiteX36" fmla="*/ 0 w 255828"/>
              <a:gd name="connsiteY36" fmla="*/ 965097 h 1492492"/>
              <a:gd name="connsiteX37" fmla="*/ 0 w 255828"/>
              <a:gd name="connsiteY37" fmla="*/ 950022 h 1492492"/>
              <a:gd name="connsiteX38" fmla="*/ 0 w 255828"/>
              <a:gd name="connsiteY38" fmla="*/ 934945 h 1492492"/>
              <a:gd name="connsiteX39" fmla="*/ 0 w 255828"/>
              <a:gd name="connsiteY39" fmla="*/ 919871 h 1492492"/>
              <a:gd name="connsiteX40" fmla="*/ 0 w 255828"/>
              <a:gd name="connsiteY40" fmla="*/ 904794 h 1492492"/>
              <a:gd name="connsiteX41" fmla="*/ 0 w 255828"/>
              <a:gd name="connsiteY41" fmla="*/ 889718 h 1492492"/>
              <a:gd name="connsiteX42" fmla="*/ 0 w 255828"/>
              <a:gd name="connsiteY42" fmla="*/ 874643 h 1492492"/>
              <a:gd name="connsiteX43" fmla="*/ 0 w 255828"/>
              <a:gd name="connsiteY43" fmla="*/ 859567 h 1492492"/>
              <a:gd name="connsiteX44" fmla="*/ 0 w 255828"/>
              <a:gd name="connsiteY44" fmla="*/ 844497 h 1492492"/>
              <a:gd name="connsiteX45" fmla="*/ 0 w 255828"/>
              <a:gd name="connsiteY45" fmla="*/ 829422 h 1492492"/>
              <a:gd name="connsiteX46" fmla="*/ 0 w 255828"/>
              <a:gd name="connsiteY46" fmla="*/ 814335 h 1492492"/>
              <a:gd name="connsiteX47" fmla="*/ 0 w 255828"/>
              <a:gd name="connsiteY47" fmla="*/ 799260 h 1492492"/>
              <a:gd name="connsiteX48" fmla="*/ 0 w 255828"/>
              <a:gd name="connsiteY48" fmla="*/ 784185 h 1492492"/>
              <a:gd name="connsiteX49" fmla="*/ 0 w 255828"/>
              <a:gd name="connsiteY49" fmla="*/ 769110 h 1492492"/>
              <a:gd name="connsiteX50" fmla="*/ 0 w 255828"/>
              <a:gd name="connsiteY50" fmla="*/ 754035 h 1492492"/>
              <a:gd name="connsiteX51" fmla="*/ 0 w 255828"/>
              <a:gd name="connsiteY51" fmla="*/ 738960 h 1492492"/>
              <a:gd name="connsiteX52" fmla="*/ 0 w 255828"/>
              <a:gd name="connsiteY52" fmla="*/ 723885 h 1492492"/>
              <a:gd name="connsiteX53" fmla="*/ 0 w 255828"/>
              <a:gd name="connsiteY53" fmla="*/ 708811 h 1492492"/>
              <a:gd name="connsiteX54" fmla="*/ 0 w 255828"/>
              <a:gd name="connsiteY54" fmla="*/ 693736 h 1492492"/>
              <a:gd name="connsiteX55" fmla="*/ 0 w 255828"/>
              <a:gd name="connsiteY55" fmla="*/ 678661 h 1492492"/>
              <a:gd name="connsiteX56" fmla="*/ 0 w 255828"/>
              <a:gd name="connsiteY56" fmla="*/ 663586 h 1492492"/>
              <a:gd name="connsiteX57" fmla="*/ 0 w 255828"/>
              <a:gd name="connsiteY57" fmla="*/ 648511 h 1492492"/>
              <a:gd name="connsiteX58" fmla="*/ 0 w 255828"/>
              <a:gd name="connsiteY58" fmla="*/ 633436 h 1492492"/>
              <a:gd name="connsiteX59" fmla="*/ 0 w 255828"/>
              <a:gd name="connsiteY59" fmla="*/ 618361 h 1492492"/>
              <a:gd name="connsiteX60" fmla="*/ 0 w 255828"/>
              <a:gd name="connsiteY60" fmla="*/ 603286 h 1492492"/>
              <a:gd name="connsiteX61" fmla="*/ 0 w 255828"/>
              <a:gd name="connsiteY61" fmla="*/ 588211 h 1492492"/>
              <a:gd name="connsiteX62" fmla="*/ 0 w 255828"/>
              <a:gd name="connsiteY62" fmla="*/ 573124 h 1492492"/>
              <a:gd name="connsiteX63" fmla="*/ 0 w 255828"/>
              <a:gd name="connsiteY63" fmla="*/ 558049 h 1492492"/>
              <a:gd name="connsiteX64" fmla="*/ 0 w 255828"/>
              <a:gd name="connsiteY64" fmla="*/ 542974 h 1492492"/>
              <a:gd name="connsiteX65" fmla="*/ 0 w 255828"/>
              <a:gd name="connsiteY65" fmla="*/ 527899 h 1492492"/>
              <a:gd name="connsiteX66" fmla="*/ 0 w 255828"/>
              <a:gd name="connsiteY66" fmla="*/ 512824 h 1492492"/>
              <a:gd name="connsiteX67" fmla="*/ 0 w 255828"/>
              <a:gd name="connsiteY67" fmla="*/ 497749 h 1492492"/>
              <a:gd name="connsiteX68" fmla="*/ 0 w 255828"/>
              <a:gd name="connsiteY68" fmla="*/ 482674 h 1492492"/>
              <a:gd name="connsiteX69" fmla="*/ 0 w 255828"/>
              <a:gd name="connsiteY69" fmla="*/ 467599 h 1492492"/>
              <a:gd name="connsiteX70" fmla="*/ 0 w 255828"/>
              <a:gd name="connsiteY70" fmla="*/ 452524 h 1492492"/>
              <a:gd name="connsiteX71" fmla="*/ 0 w 255828"/>
              <a:gd name="connsiteY71" fmla="*/ 437450 h 1492492"/>
              <a:gd name="connsiteX72" fmla="*/ 0 w 255828"/>
              <a:gd name="connsiteY72" fmla="*/ 422375 h 1492492"/>
              <a:gd name="connsiteX73" fmla="*/ 0 w 255828"/>
              <a:gd name="connsiteY73" fmla="*/ 407300 h 1492492"/>
              <a:gd name="connsiteX74" fmla="*/ 0 w 255828"/>
              <a:gd name="connsiteY74" fmla="*/ 392225 h 1492492"/>
              <a:gd name="connsiteX75" fmla="*/ 0 w 255828"/>
              <a:gd name="connsiteY75" fmla="*/ 377150 h 1492492"/>
              <a:gd name="connsiteX76" fmla="*/ 0 w 255828"/>
              <a:gd name="connsiteY76" fmla="*/ 362075 h 1492492"/>
              <a:gd name="connsiteX77" fmla="*/ 0 w 255828"/>
              <a:gd name="connsiteY77" fmla="*/ 347000 h 1492492"/>
              <a:gd name="connsiteX78" fmla="*/ 0 w 255828"/>
              <a:gd name="connsiteY78" fmla="*/ 331925 h 1492492"/>
              <a:gd name="connsiteX79" fmla="*/ 0 w 255828"/>
              <a:gd name="connsiteY79" fmla="*/ 316838 h 1492492"/>
              <a:gd name="connsiteX80" fmla="*/ 0 w 255828"/>
              <a:gd name="connsiteY80" fmla="*/ 301763 h 1492492"/>
              <a:gd name="connsiteX81" fmla="*/ 0 w 255828"/>
              <a:gd name="connsiteY81" fmla="*/ 286688 h 1492492"/>
              <a:gd name="connsiteX82" fmla="*/ 0 w 255828"/>
              <a:gd name="connsiteY82" fmla="*/ 271613 h 1492492"/>
              <a:gd name="connsiteX83" fmla="*/ 0 w 255828"/>
              <a:gd name="connsiteY83" fmla="*/ 256538 h 1492492"/>
              <a:gd name="connsiteX84" fmla="*/ 0 w 255828"/>
              <a:gd name="connsiteY84" fmla="*/ 241463 h 1492492"/>
              <a:gd name="connsiteX85" fmla="*/ 0 w 255828"/>
              <a:gd name="connsiteY85" fmla="*/ 226388 h 1492492"/>
              <a:gd name="connsiteX86" fmla="*/ 0 w 255828"/>
              <a:gd name="connsiteY86" fmla="*/ 211313 h 1492492"/>
              <a:gd name="connsiteX87" fmla="*/ 0 w 255828"/>
              <a:gd name="connsiteY87" fmla="*/ 196238 h 1492492"/>
              <a:gd name="connsiteX88" fmla="*/ 0 w 255828"/>
              <a:gd name="connsiteY88" fmla="*/ 181164 h 1492492"/>
              <a:gd name="connsiteX89" fmla="*/ 0 w 255828"/>
              <a:gd name="connsiteY89" fmla="*/ 166089 h 1492492"/>
              <a:gd name="connsiteX90" fmla="*/ 0 w 255828"/>
              <a:gd name="connsiteY90" fmla="*/ 151014 h 1492492"/>
              <a:gd name="connsiteX91" fmla="*/ 0 w 255828"/>
              <a:gd name="connsiteY91" fmla="*/ 135939 h 1492492"/>
              <a:gd name="connsiteX92" fmla="*/ 0 w 255828"/>
              <a:gd name="connsiteY92" fmla="*/ 120864 h 1492492"/>
              <a:gd name="connsiteX93" fmla="*/ 0 w 255828"/>
              <a:gd name="connsiteY93" fmla="*/ 105789 h 1492492"/>
              <a:gd name="connsiteX94" fmla="*/ 0 w 255828"/>
              <a:gd name="connsiteY94" fmla="*/ 90714 h 1492492"/>
              <a:gd name="connsiteX95" fmla="*/ 0 w 255828"/>
              <a:gd name="connsiteY95" fmla="*/ 75639 h 1492492"/>
              <a:gd name="connsiteX96" fmla="*/ 0 w 255828"/>
              <a:gd name="connsiteY96" fmla="*/ 60552 h 1492492"/>
              <a:gd name="connsiteX97" fmla="*/ 0 w 255828"/>
              <a:gd name="connsiteY97" fmla="*/ 45477 h 1492492"/>
              <a:gd name="connsiteX98" fmla="*/ 0 w 255828"/>
              <a:gd name="connsiteY98" fmla="*/ 30402 h 1492492"/>
              <a:gd name="connsiteX99" fmla="*/ 0 w 255828"/>
              <a:gd name="connsiteY99" fmla="*/ 15327 h 1492492"/>
              <a:gd name="connsiteX100" fmla="*/ 0 w 255828"/>
              <a:gd name="connsiteY100" fmla="*/ 252 h 1492492"/>
              <a:gd name="connsiteX101" fmla="*/ 16739 w 255828"/>
              <a:gd name="connsiteY101" fmla="*/ 252 h 1492492"/>
              <a:gd name="connsiteX102" fmla="*/ 16739 w 255828"/>
              <a:gd name="connsiteY102" fmla="*/ 252 h 1492492"/>
              <a:gd name="connsiteX103" fmla="*/ 19050 w 255828"/>
              <a:gd name="connsiteY103" fmla="*/ 15327 h 1492492"/>
              <a:gd name="connsiteX104" fmla="*/ 21628 w 255828"/>
              <a:gd name="connsiteY104" fmla="*/ 30402 h 1492492"/>
              <a:gd name="connsiteX105" fmla="*/ 24447 w 255828"/>
              <a:gd name="connsiteY105" fmla="*/ 45477 h 1492492"/>
              <a:gd name="connsiteX106" fmla="*/ 27534 w 255828"/>
              <a:gd name="connsiteY106" fmla="*/ 60552 h 1492492"/>
              <a:gd name="connsiteX107" fmla="*/ 30874 w 255828"/>
              <a:gd name="connsiteY107" fmla="*/ 75639 h 1492492"/>
              <a:gd name="connsiteX108" fmla="*/ 34468 w 255828"/>
              <a:gd name="connsiteY108" fmla="*/ 90714 h 1492492"/>
              <a:gd name="connsiteX109" fmla="*/ 38290 w 255828"/>
              <a:gd name="connsiteY109" fmla="*/ 105789 h 1492492"/>
              <a:gd name="connsiteX110" fmla="*/ 42316 w 255828"/>
              <a:gd name="connsiteY110" fmla="*/ 120864 h 1492492"/>
              <a:gd name="connsiteX111" fmla="*/ 46546 w 255828"/>
              <a:gd name="connsiteY111" fmla="*/ 135939 h 1492492"/>
              <a:gd name="connsiteX112" fmla="*/ 50914 w 255828"/>
              <a:gd name="connsiteY112" fmla="*/ 151014 h 1492492"/>
              <a:gd name="connsiteX113" fmla="*/ 55397 w 255828"/>
              <a:gd name="connsiteY113" fmla="*/ 166089 h 1492492"/>
              <a:gd name="connsiteX114" fmla="*/ 59969 w 255828"/>
              <a:gd name="connsiteY114" fmla="*/ 181164 h 1492492"/>
              <a:gd name="connsiteX115" fmla="*/ 64567 w 255828"/>
              <a:gd name="connsiteY115" fmla="*/ 196238 h 1492492"/>
              <a:gd name="connsiteX116" fmla="*/ 69139 w 255828"/>
              <a:gd name="connsiteY116" fmla="*/ 211313 h 1492492"/>
              <a:gd name="connsiteX117" fmla="*/ 73673 w 255828"/>
              <a:gd name="connsiteY117" fmla="*/ 226388 h 1492492"/>
              <a:gd name="connsiteX118" fmla="*/ 78105 w 255828"/>
              <a:gd name="connsiteY118" fmla="*/ 241463 h 1492492"/>
              <a:gd name="connsiteX119" fmla="*/ 82398 w 255828"/>
              <a:gd name="connsiteY119" fmla="*/ 256538 h 1492492"/>
              <a:gd name="connsiteX120" fmla="*/ 86538 w 255828"/>
              <a:gd name="connsiteY120" fmla="*/ 271613 h 1492492"/>
              <a:gd name="connsiteX121" fmla="*/ 90488 w 255828"/>
              <a:gd name="connsiteY121" fmla="*/ 286688 h 1492492"/>
              <a:gd name="connsiteX122" fmla="*/ 94221 w 255828"/>
              <a:gd name="connsiteY122" fmla="*/ 301763 h 1492492"/>
              <a:gd name="connsiteX123" fmla="*/ 97727 w 255828"/>
              <a:gd name="connsiteY123" fmla="*/ 316838 h 1492492"/>
              <a:gd name="connsiteX124" fmla="*/ 101003 w 255828"/>
              <a:gd name="connsiteY124" fmla="*/ 331925 h 1492492"/>
              <a:gd name="connsiteX125" fmla="*/ 104038 w 255828"/>
              <a:gd name="connsiteY125" fmla="*/ 347000 h 1492492"/>
              <a:gd name="connsiteX126" fmla="*/ 106832 w 255828"/>
              <a:gd name="connsiteY126" fmla="*/ 362075 h 1492492"/>
              <a:gd name="connsiteX127" fmla="*/ 109398 w 255828"/>
              <a:gd name="connsiteY127" fmla="*/ 377150 h 1492492"/>
              <a:gd name="connsiteX128" fmla="*/ 111722 w 255828"/>
              <a:gd name="connsiteY128" fmla="*/ 392225 h 1492492"/>
              <a:gd name="connsiteX129" fmla="*/ 113830 w 255828"/>
              <a:gd name="connsiteY129" fmla="*/ 407300 h 1492492"/>
              <a:gd name="connsiteX130" fmla="*/ 115722 w 255828"/>
              <a:gd name="connsiteY130" fmla="*/ 422375 h 1492492"/>
              <a:gd name="connsiteX131" fmla="*/ 117399 w 255828"/>
              <a:gd name="connsiteY131" fmla="*/ 437450 h 1492492"/>
              <a:gd name="connsiteX132" fmla="*/ 118847 w 255828"/>
              <a:gd name="connsiteY132" fmla="*/ 452524 h 1492492"/>
              <a:gd name="connsiteX133" fmla="*/ 120078 w 255828"/>
              <a:gd name="connsiteY133" fmla="*/ 467599 h 1492492"/>
              <a:gd name="connsiteX134" fmla="*/ 121069 w 255828"/>
              <a:gd name="connsiteY134" fmla="*/ 482674 h 1492492"/>
              <a:gd name="connsiteX135" fmla="*/ 121818 w 255828"/>
              <a:gd name="connsiteY135" fmla="*/ 497749 h 1492492"/>
              <a:gd name="connsiteX136" fmla="*/ 122301 w 255828"/>
              <a:gd name="connsiteY136" fmla="*/ 512824 h 1492492"/>
              <a:gd name="connsiteX137" fmla="*/ 122517 w 255828"/>
              <a:gd name="connsiteY137" fmla="*/ 527899 h 1492492"/>
              <a:gd name="connsiteX138" fmla="*/ 122441 w 255828"/>
              <a:gd name="connsiteY138" fmla="*/ 542974 h 1492492"/>
              <a:gd name="connsiteX139" fmla="*/ 122060 w 255828"/>
              <a:gd name="connsiteY139" fmla="*/ 558049 h 1492492"/>
              <a:gd name="connsiteX140" fmla="*/ 121348 w 255828"/>
              <a:gd name="connsiteY140" fmla="*/ 573124 h 1492492"/>
              <a:gd name="connsiteX141" fmla="*/ 120320 w 255828"/>
              <a:gd name="connsiteY141" fmla="*/ 588211 h 1492492"/>
              <a:gd name="connsiteX142" fmla="*/ 118973 w 255828"/>
              <a:gd name="connsiteY142" fmla="*/ 603286 h 1492492"/>
              <a:gd name="connsiteX143" fmla="*/ 117310 w 255828"/>
              <a:gd name="connsiteY143" fmla="*/ 618361 h 1492492"/>
              <a:gd name="connsiteX144" fmla="*/ 115354 w 255828"/>
              <a:gd name="connsiteY144" fmla="*/ 633436 h 1492492"/>
              <a:gd name="connsiteX145" fmla="*/ 113131 w 255828"/>
              <a:gd name="connsiteY145" fmla="*/ 648511 h 1492492"/>
              <a:gd name="connsiteX146" fmla="*/ 110680 w 255828"/>
              <a:gd name="connsiteY146" fmla="*/ 663586 h 1492492"/>
              <a:gd name="connsiteX147" fmla="*/ 108064 w 255828"/>
              <a:gd name="connsiteY147" fmla="*/ 678661 h 1492492"/>
              <a:gd name="connsiteX148" fmla="*/ 105334 w 255828"/>
              <a:gd name="connsiteY148" fmla="*/ 693736 h 1492492"/>
              <a:gd name="connsiteX149" fmla="*/ 102565 w 255828"/>
              <a:gd name="connsiteY149" fmla="*/ 708811 h 1492492"/>
              <a:gd name="connsiteX150" fmla="*/ 99822 w 255828"/>
              <a:gd name="connsiteY150" fmla="*/ 723885 h 1492492"/>
              <a:gd name="connsiteX151" fmla="*/ 97218 w 255828"/>
              <a:gd name="connsiteY151" fmla="*/ 738960 h 1492492"/>
              <a:gd name="connsiteX152" fmla="*/ 94805 w 255828"/>
              <a:gd name="connsiteY152" fmla="*/ 754035 h 1492492"/>
              <a:gd name="connsiteX153" fmla="*/ 92697 w 255828"/>
              <a:gd name="connsiteY153" fmla="*/ 769110 h 1492492"/>
              <a:gd name="connsiteX154" fmla="*/ 90957 w 255828"/>
              <a:gd name="connsiteY154" fmla="*/ 784185 h 1492492"/>
              <a:gd name="connsiteX155" fmla="*/ 89687 w 255828"/>
              <a:gd name="connsiteY155" fmla="*/ 799260 h 1492492"/>
              <a:gd name="connsiteX156" fmla="*/ 88951 w 255828"/>
              <a:gd name="connsiteY156" fmla="*/ 814335 h 1492492"/>
              <a:gd name="connsiteX157" fmla="*/ 88824 w 255828"/>
              <a:gd name="connsiteY157" fmla="*/ 829422 h 1492492"/>
              <a:gd name="connsiteX158" fmla="*/ 89357 w 255828"/>
              <a:gd name="connsiteY158" fmla="*/ 844497 h 1492492"/>
              <a:gd name="connsiteX159" fmla="*/ 90602 w 255828"/>
              <a:gd name="connsiteY159" fmla="*/ 859567 h 1492492"/>
              <a:gd name="connsiteX160" fmla="*/ 92608 w 255828"/>
              <a:gd name="connsiteY160" fmla="*/ 874643 h 1492492"/>
              <a:gd name="connsiteX161" fmla="*/ 95377 w 255828"/>
              <a:gd name="connsiteY161" fmla="*/ 889718 h 1492492"/>
              <a:gd name="connsiteX162" fmla="*/ 98946 w 255828"/>
              <a:gd name="connsiteY162" fmla="*/ 904794 h 1492492"/>
              <a:gd name="connsiteX163" fmla="*/ 103315 w 255828"/>
              <a:gd name="connsiteY163" fmla="*/ 919871 h 1492492"/>
              <a:gd name="connsiteX164" fmla="*/ 108471 w 255828"/>
              <a:gd name="connsiteY164" fmla="*/ 934945 h 1492492"/>
              <a:gd name="connsiteX165" fmla="*/ 114389 w 255828"/>
              <a:gd name="connsiteY165" fmla="*/ 950022 h 1492492"/>
              <a:gd name="connsiteX166" fmla="*/ 121044 w 255828"/>
              <a:gd name="connsiteY166" fmla="*/ 965097 h 1492492"/>
              <a:gd name="connsiteX167" fmla="*/ 128372 w 255828"/>
              <a:gd name="connsiteY167" fmla="*/ 980173 h 1492492"/>
              <a:gd name="connsiteX168" fmla="*/ 136322 w 255828"/>
              <a:gd name="connsiteY168" fmla="*/ 995249 h 1492492"/>
              <a:gd name="connsiteX169" fmla="*/ 144831 w 255828"/>
              <a:gd name="connsiteY169" fmla="*/ 1010324 h 1492492"/>
              <a:gd name="connsiteX170" fmla="*/ 153797 w 255828"/>
              <a:gd name="connsiteY170" fmla="*/ 1025400 h 1492492"/>
              <a:gd name="connsiteX171" fmla="*/ 163132 w 255828"/>
              <a:gd name="connsiteY171" fmla="*/ 1040475 h 1492492"/>
              <a:gd name="connsiteX172" fmla="*/ 172707 w 255828"/>
              <a:gd name="connsiteY172" fmla="*/ 1055551 h 1492492"/>
              <a:gd name="connsiteX173" fmla="*/ 182423 w 255828"/>
              <a:gd name="connsiteY173" fmla="*/ 1070627 h 1492492"/>
              <a:gd name="connsiteX174" fmla="*/ 192125 w 255828"/>
              <a:gd name="connsiteY174" fmla="*/ 1085702 h 1492492"/>
              <a:gd name="connsiteX175" fmla="*/ 201676 w 255828"/>
              <a:gd name="connsiteY175" fmla="*/ 1100778 h 1492492"/>
              <a:gd name="connsiteX176" fmla="*/ 210922 w 255828"/>
              <a:gd name="connsiteY176" fmla="*/ 1115853 h 1492492"/>
              <a:gd name="connsiteX177" fmla="*/ 219710 w 255828"/>
              <a:gd name="connsiteY177" fmla="*/ 1130929 h 1492492"/>
              <a:gd name="connsiteX178" fmla="*/ 227876 w 255828"/>
              <a:gd name="connsiteY178" fmla="*/ 1146005 h 1492492"/>
              <a:gd name="connsiteX179" fmla="*/ 235267 w 255828"/>
              <a:gd name="connsiteY179" fmla="*/ 1161080 h 1492492"/>
              <a:gd name="connsiteX180" fmla="*/ 241732 w 255828"/>
              <a:gd name="connsiteY180" fmla="*/ 1176157 h 1492492"/>
              <a:gd name="connsiteX181" fmla="*/ 247129 w 255828"/>
              <a:gd name="connsiteY181" fmla="*/ 1191231 h 1492492"/>
              <a:gd name="connsiteX182" fmla="*/ 251333 w 255828"/>
              <a:gd name="connsiteY182" fmla="*/ 1206308 h 1492492"/>
              <a:gd name="connsiteX183" fmla="*/ 254241 w 255828"/>
              <a:gd name="connsiteY183" fmla="*/ 1221384 h 1492492"/>
              <a:gd name="connsiteX184" fmla="*/ 255765 w 255828"/>
              <a:gd name="connsiteY184" fmla="*/ 1236459 h 1492492"/>
              <a:gd name="connsiteX185" fmla="*/ 255829 w 255828"/>
              <a:gd name="connsiteY185" fmla="*/ 1251535 h 1492492"/>
              <a:gd name="connsiteX186" fmla="*/ 254406 w 255828"/>
              <a:gd name="connsiteY186" fmla="*/ 1266610 h 1492492"/>
              <a:gd name="connsiteX187" fmla="*/ 251485 w 255828"/>
              <a:gd name="connsiteY187" fmla="*/ 1281686 h 1492492"/>
              <a:gd name="connsiteX188" fmla="*/ 247104 w 255828"/>
              <a:gd name="connsiteY188" fmla="*/ 1296762 h 1492492"/>
              <a:gd name="connsiteX189" fmla="*/ 241287 w 255828"/>
              <a:gd name="connsiteY189" fmla="*/ 1311837 h 1492492"/>
              <a:gd name="connsiteX190" fmla="*/ 234150 w 255828"/>
              <a:gd name="connsiteY190" fmla="*/ 1326913 h 1492492"/>
              <a:gd name="connsiteX191" fmla="*/ 225768 w 255828"/>
              <a:gd name="connsiteY191" fmla="*/ 1341988 h 1492492"/>
              <a:gd name="connsiteX192" fmla="*/ 216294 w 255828"/>
              <a:gd name="connsiteY192" fmla="*/ 1357064 h 1492492"/>
              <a:gd name="connsiteX193" fmla="*/ 205854 w 255828"/>
              <a:gd name="connsiteY193" fmla="*/ 1372139 h 1492492"/>
              <a:gd name="connsiteX194" fmla="*/ 194640 w 255828"/>
              <a:gd name="connsiteY194" fmla="*/ 1387215 h 1492492"/>
              <a:gd name="connsiteX195" fmla="*/ 182791 w 255828"/>
              <a:gd name="connsiteY195" fmla="*/ 1402291 h 1492492"/>
              <a:gd name="connsiteX196" fmla="*/ 170510 w 255828"/>
              <a:gd name="connsiteY196" fmla="*/ 1417366 h 1492492"/>
              <a:gd name="connsiteX197" fmla="*/ 157975 w 255828"/>
              <a:gd name="connsiteY197" fmla="*/ 1432443 h 1492492"/>
              <a:gd name="connsiteX198" fmla="*/ 145352 w 255828"/>
              <a:gd name="connsiteY198" fmla="*/ 1447517 h 1492492"/>
              <a:gd name="connsiteX199" fmla="*/ 132804 w 255828"/>
              <a:gd name="connsiteY199" fmla="*/ 1462594 h 1492492"/>
              <a:gd name="connsiteX200" fmla="*/ 120485 w 255828"/>
              <a:gd name="connsiteY200" fmla="*/ 1477670 h 1492492"/>
              <a:gd name="connsiteX201" fmla="*/ 108534 w 255828"/>
              <a:gd name="connsiteY201" fmla="*/ 1492745 h 149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55828" h="1492492">
                <a:moveTo>
                  <a:pt x="108534" y="1492745"/>
                </a:moveTo>
                <a:lnTo>
                  <a:pt x="0" y="1492745"/>
                </a:lnTo>
                <a:lnTo>
                  <a:pt x="0" y="1477670"/>
                </a:lnTo>
                <a:lnTo>
                  <a:pt x="0" y="1462594"/>
                </a:lnTo>
                <a:lnTo>
                  <a:pt x="0" y="1447517"/>
                </a:lnTo>
                <a:lnTo>
                  <a:pt x="0" y="1432443"/>
                </a:lnTo>
                <a:lnTo>
                  <a:pt x="0" y="1417366"/>
                </a:lnTo>
                <a:lnTo>
                  <a:pt x="0" y="1402291"/>
                </a:lnTo>
                <a:lnTo>
                  <a:pt x="0" y="1387215"/>
                </a:lnTo>
                <a:lnTo>
                  <a:pt x="0" y="1372139"/>
                </a:lnTo>
                <a:lnTo>
                  <a:pt x="0" y="1357064"/>
                </a:lnTo>
                <a:lnTo>
                  <a:pt x="0" y="1341988"/>
                </a:lnTo>
                <a:lnTo>
                  <a:pt x="0" y="1326913"/>
                </a:lnTo>
                <a:lnTo>
                  <a:pt x="0" y="1311837"/>
                </a:lnTo>
                <a:lnTo>
                  <a:pt x="0" y="1296762"/>
                </a:lnTo>
                <a:lnTo>
                  <a:pt x="0" y="1281686"/>
                </a:lnTo>
                <a:lnTo>
                  <a:pt x="0" y="1266610"/>
                </a:lnTo>
                <a:lnTo>
                  <a:pt x="0" y="1251535"/>
                </a:lnTo>
                <a:lnTo>
                  <a:pt x="0" y="1236459"/>
                </a:lnTo>
                <a:lnTo>
                  <a:pt x="0" y="1221384"/>
                </a:lnTo>
                <a:lnTo>
                  <a:pt x="0" y="1206308"/>
                </a:lnTo>
                <a:lnTo>
                  <a:pt x="0" y="1191231"/>
                </a:lnTo>
                <a:lnTo>
                  <a:pt x="0" y="1176157"/>
                </a:lnTo>
                <a:lnTo>
                  <a:pt x="0" y="1161080"/>
                </a:lnTo>
                <a:lnTo>
                  <a:pt x="0" y="1146005"/>
                </a:lnTo>
                <a:lnTo>
                  <a:pt x="0" y="1130929"/>
                </a:lnTo>
                <a:lnTo>
                  <a:pt x="0" y="1115853"/>
                </a:lnTo>
                <a:lnTo>
                  <a:pt x="0" y="1100778"/>
                </a:lnTo>
                <a:lnTo>
                  <a:pt x="0" y="1085702"/>
                </a:lnTo>
                <a:lnTo>
                  <a:pt x="0" y="1070627"/>
                </a:lnTo>
                <a:lnTo>
                  <a:pt x="0" y="1055551"/>
                </a:lnTo>
                <a:lnTo>
                  <a:pt x="0" y="1040475"/>
                </a:lnTo>
                <a:lnTo>
                  <a:pt x="0" y="1025400"/>
                </a:lnTo>
                <a:lnTo>
                  <a:pt x="0" y="1010324"/>
                </a:lnTo>
                <a:lnTo>
                  <a:pt x="0" y="995249"/>
                </a:lnTo>
                <a:lnTo>
                  <a:pt x="0" y="980173"/>
                </a:lnTo>
                <a:lnTo>
                  <a:pt x="0" y="965097"/>
                </a:lnTo>
                <a:lnTo>
                  <a:pt x="0" y="950022"/>
                </a:lnTo>
                <a:lnTo>
                  <a:pt x="0" y="934945"/>
                </a:lnTo>
                <a:lnTo>
                  <a:pt x="0" y="919871"/>
                </a:lnTo>
                <a:lnTo>
                  <a:pt x="0" y="904794"/>
                </a:lnTo>
                <a:lnTo>
                  <a:pt x="0" y="889718"/>
                </a:lnTo>
                <a:lnTo>
                  <a:pt x="0" y="874643"/>
                </a:lnTo>
                <a:lnTo>
                  <a:pt x="0" y="859567"/>
                </a:lnTo>
                <a:lnTo>
                  <a:pt x="0" y="844497"/>
                </a:lnTo>
                <a:lnTo>
                  <a:pt x="0" y="829422"/>
                </a:lnTo>
                <a:lnTo>
                  <a:pt x="0" y="814335"/>
                </a:lnTo>
                <a:lnTo>
                  <a:pt x="0" y="799260"/>
                </a:lnTo>
                <a:lnTo>
                  <a:pt x="0" y="784185"/>
                </a:lnTo>
                <a:lnTo>
                  <a:pt x="0" y="769110"/>
                </a:lnTo>
                <a:lnTo>
                  <a:pt x="0" y="754035"/>
                </a:lnTo>
                <a:lnTo>
                  <a:pt x="0" y="738960"/>
                </a:lnTo>
                <a:lnTo>
                  <a:pt x="0" y="723885"/>
                </a:lnTo>
                <a:lnTo>
                  <a:pt x="0" y="708811"/>
                </a:lnTo>
                <a:lnTo>
                  <a:pt x="0" y="693736"/>
                </a:lnTo>
                <a:lnTo>
                  <a:pt x="0" y="678661"/>
                </a:lnTo>
                <a:lnTo>
                  <a:pt x="0" y="663586"/>
                </a:lnTo>
                <a:lnTo>
                  <a:pt x="0" y="648511"/>
                </a:lnTo>
                <a:lnTo>
                  <a:pt x="0" y="633436"/>
                </a:lnTo>
                <a:lnTo>
                  <a:pt x="0" y="618361"/>
                </a:lnTo>
                <a:lnTo>
                  <a:pt x="0" y="603286"/>
                </a:lnTo>
                <a:lnTo>
                  <a:pt x="0" y="588211"/>
                </a:lnTo>
                <a:lnTo>
                  <a:pt x="0" y="573124"/>
                </a:lnTo>
                <a:lnTo>
                  <a:pt x="0" y="558049"/>
                </a:lnTo>
                <a:lnTo>
                  <a:pt x="0" y="542974"/>
                </a:lnTo>
                <a:lnTo>
                  <a:pt x="0" y="527899"/>
                </a:lnTo>
                <a:lnTo>
                  <a:pt x="0" y="512824"/>
                </a:lnTo>
                <a:lnTo>
                  <a:pt x="0" y="497749"/>
                </a:lnTo>
                <a:lnTo>
                  <a:pt x="0" y="482674"/>
                </a:lnTo>
                <a:lnTo>
                  <a:pt x="0" y="467599"/>
                </a:lnTo>
                <a:lnTo>
                  <a:pt x="0" y="452524"/>
                </a:lnTo>
                <a:lnTo>
                  <a:pt x="0" y="437450"/>
                </a:lnTo>
                <a:lnTo>
                  <a:pt x="0" y="422375"/>
                </a:lnTo>
                <a:lnTo>
                  <a:pt x="0" y="407300"/>
                </a:lnTo>
                <a:lnTo>
                  <a:pt x="0" y="392225"/>
                </a:lnTo>
                <a:lnTo>
                  <a:pt x="0" y="377150"/>
                </a:lnTo>
                <a:lnTo>
                  <a:pt x="0" y="362075"/>
                </a:lnTo>
                <a:lnTo>
                  <a:pt x="0" y="347000"/>
                </a:lnTo>
                <a:lnTo>
                  <a:pt x="0" y="331925"/>
                </a:lnTo>
                <a:lnTo>
                  <a:pt x="0" y="316838"/>
                </a:lnTo>
                <a:lnTo>
                  <a:pt x="0" y="301763"/>
                </a:lnTo>
                <a:lnTo>
                  <a:pt x="0" y="286688"/>
                </a:lnTo>
                <a:lnTo>
                  <a:pt x="0" y="271613"/>
                </a:lnTo>
                <a:lnTo>
                  <a:pt x="0" y="256538"/>
                </a:lnTo>
                <a:lnTo>
                  <a:pt x="0" y="241463"/>
                </a:lnTo>
                <a:lnTo>
                  <a:pt x="0" y="226388"/>
                </a:lnTo>
                <a:lnTo>
                  <a:pt x="0" y="211313"/>
                </a:lnTo>
                <a:lnTo>
                  <a:pt x="0" y="196238"/>
                </a:lnTo>
                <a:lnTo>
                  <a:pt x="0" y="181164"/>
                </a:lnTo>
                <a:lnTo>
                  <a:pt x="0" y="166089"/>
                </a:lnTo>
                <a:lnTo>
                  <a:pt x="0" y="151014"/>
                </a:lnTo>
                <a:lnTo>
                  <a:pt x="0" y="135939"/>
                </a:lnTo>
                <a:lnTo>
                  <a:pt x="0" y="120864"/>
                </a:lnTo>
                <a:lnTo>
                  <a:pt x="0" y="105789"/>
                </a:lnTo>
                <a:lnTo>
                  <a:pt x="0" y="90714"/>
                </a:lnTo>
                <a:lnTo>
                  <a:pt x="0" y="75639"/>
                </a:lnTo>
                <a:lnTo>
                  <a:pt x="0" y="60552"/>
                </a:lnTo>
                <a:lnTo>
                  <a:pt x="0" y="45477"/>
                </a:lnTo>
                <a:lnTo>
                  <a:pt x="0" y="30402"/>
                </a:lnTo>
                <a:lnTo>
                  <a:pt x="0" y="15327"/>
                </a:lnTo>
                <a:lnTo>
                  <a:pt x="0" y="252"/>
                </a:lnTo>
                <a:lnTo>
                  <a:pt x="16739" y="252"/>
                </a:lnTo>
                <a:lnTo>
                  <a:pt x="16739" y="252"/>
                </a:lnTo>
                <a:lnTo>
                  <a:pt x="19050" y="15327"/>
                </a:lnTo>
                <a:lnTo>
                  <a:pt x="21628" y="30402"/>
                </a:lnTo>
                <a:lnTo>
                  <a:pt x="24447" y="45477"/>
                </a:lnTo>
                <a:lnTo>
                  <a:pt x="27534" y="60552"/>
                </a:lnTo>
                <a:lnTo>
                  <a:pt x="30874" y="75639"/>
                </a:lnTo>
                <a:lnTo>
                  <a:pt x="34468" y="90714"/>
                </a:lnTo>
                <a:lnTo>
                  <a:pt x="38290" y="105789"/>
                </a:lnTo>
                <a:lnTo>
                  <a:pt x="42316" y="120864"/>
                </a:lnTo>
                <a:lnTo>
                  <a:pt x="46546" y="135939"/>
                </a:lnTo>
                <a:lnTo>
                  <a:pt x="50914" y="151014"/>
                </a:lnTo>
                <a:lnTo>
                  <a:pt x="55397" y="166089"/>
                </a:lnTo>
                <a:lnTo>
                  <a:pt x="59969" y="181164"/>
                </a:lnTo>
                <a:lnTo>
                  <a:pt x="64567" y="196238"/>
                </a:lnTo>
                <a:lnTo>
                  <a:pt x="69139" y="211313"/>
                </a:lnTo>
                <a:lnTo>
                  <a:pt x="73673" y="226388"/>
                </a:lnTo>
                <a:lnTo>
                  <a:pt x="78105" y="241463"/>
                </a:lnTo>
                <a:lnTo>
                  <a:pt x="82398" y="256538"/>
                </a:lnTo>
                <a:lnTo>
                  <a:pt x="86538" y="271613"/>
                </a:lnTo>
                <a:lnTo>
                  <a:pt x="90488" y="286688"/>
                </a:lnTo>
                <a:lnTo>
                  <a:pt x="94221" y="301763"/>
                </a:lnTo>
                <a:lnTo>
                  <a:pt x="97727" y="316838"/>
                </a:lnTo>
                <a:lnTo>
                  <a:pt x="101003" y="331925"/>
                </a:lnTo>
                <a:lnTo>
                  <a:pt x="104038" y="347000"/>
                </a:lnTo>
                <a:lnTo>
                  <a:pt x="106832" y="362075"/>
                </a:lnTo>
                <a:lnTo>
                  <a:pt x="109398" y="377150"/>
                </a:lnTo>
                <a:lnTo>
                  <a:pt x="111722" y="392225"/>
                </a:lnTo>
                <a:lnTo>
                  <a:pt x="113830" y="407300"/>
                </a:lnTo>
                <a:lnTo>
                  <a:pt x="115722" y="422375"/>
                </a:lnTo>
                <a:lnTo>
                  <a:pt x="117399" y="437450"/>
                </a:lnTo>
                <a:lnTo>
                  <a:pt x="118847" y="452524"/>
                </a:lnTo>
                <a:lnTo>
                  <a:pt x="120078" y="467599"/>
                </a:lnTo>
                <a:lnTo>
                  <a:pt x="121069" y="482674"/>
                </a:lnTo>
                <a:lnTo>
                  <a:pt x="121818" y="497749"/>
                </a:lnTo>
                <a:lnTo>
                  <a:pt x="122301" y="512824"/>
                </a:lnTo>
                <a:lnTo>
                  <a:pt x="122517" y="527899"/>
                </a:lnTo>
                <a:lnTo>
                  <a:pt x="122441" y="542974"/>
                </a:lnTo>
                <a:lnTo>
                  <a:pt x="122060" y="558049"/>
                </a:lnTo>
                <a:lnTo>
                  <a:pt x="121348" y="573124"/>
                </a:lnTo>
                <a:lnTo>
                  <a:pt x="120320" y="588211"/>
                </a:lnTo>
                <a:lnTo>
                  <a:pt x="118973" y="603286"/>
                </a:lnTo>
                <a:lnTo>
                  <a:pt x="117310" y="618361"/>
                </a:lnTo>
                <a:lnTo>
                  <a:pt x="115354" y="633436"/>
                </a:lnTo>
                <a:lnTo>
                  <a:pt x="113131" y="648511"/>
                </a:lnTo>
                <a:lnTo>
                  <a:pt x="110680" y="663586"/>
                </a:lnTo>
                <a:lnTo>
                  <a:pt x="108064" y="678661"/>
                </a:lnTo>
                <a:lnTo>
                  <a:pt x="105334" y="693736"/>
                </a:lnTo>
                <a:lnTo>
                  <a:pt x="102565" y="708811"/>
                </a:lnTo>
                <a:lnTo>
                  <a:pt x="99822" y="723885"/>
                </a:lnTo>
                <a:lnTo>
                  <a:pt x="97218" y="738960"/>
                </a:lnTo>
                <a:lnTo>
                  <a:pt x="94805" y="754035"/>
                </a:lnTo>
                <a:lnTo>
                  <a:pt x="92697" y="769110"/>
                </a:lnTo>
                <a:lnTo>
                  <a:pt x="90957" y="784185"/>
                </a:lnTo>
                <a:lnTo>
                  <a:pt x="89687" y="799260"/>
                </a:lnTo>
                <a:lnTo>
                  <a:pt x="88951" y="814335"/>
                </a:lnTo>
                <a:lnTo>
                  <a:pt x="88824" y="829422"/>
                </a:lnTo>
                <a:lnTo>
                  <a:pt x="89357" y="844497"/>
                </a:lnTo>
                <a:lnTo>
                  <a:pt x="90602" y="859567"/>
                </a:lnTo>
                <a:lnTo>
                  <a:pt x="92608" y="874643"/>
                </a:lnTo>
                <a:lnTo>
                  <a:pt x="95377" y="889718"/>
                </a:lnTo>
                <a:lnTo>
                  <a:pt x="98946" y="904794"/>
                </a:lnTo>
                <a:lnTo>
                  <a:pt x="103315" y="919871"/>
                </a:lnTo>
                <a:lnTo>
                  <a:pt x="108471" y="934945"/>
                </a:lnTo>
                <a:lnTo>
                  <a:pt x="114389" y="950022"/>
                </a:lnTo>
                <a:lnTo>
                  <a:pt x="121044" y="965097"/>
                </a:lnTo>
                <a:lnTo>
                  <a:pt x="128372" y="980173"/>
                </a:lnTo>
                <a:lnTo>
                  <a:pt x="136322" y="995249"/>
                </a:lnTo>
                <a:lnTo>
                  <a:pt x="144831" y="1010324"/>
                </a:lnTo>
                <a:lnTo>
                  <a:pt x="153797" y="1025400"/>
                </a:lnTo>
                <a:lnTo>
                  <a:pt x="163132" y="1040475"/>
                </a:lnTo>
                <a:lnTo>
                  <a:pt x="172707" y="1055551"/>
                </a:lnTo>
                <a:lnTo>
                  <a:pt x="182423" y="1070627"/>
                </a:lnTo>
                <a:lnTo>
                  <a:pt x="192125" y="1085702"/>
                </a:lnTo>
                <a:lnTo>
                  <a:pt x="201676" y="1100778"/>
                </a:lnTo>
                <a:lnTo>
                  <a:pt x="210922" y="1115853"/>
                </a:lnTo>
                <a:lnTo>
                  <a:pt x="219710" y="1130929"/>
                </a:lnTo>
                <a:lnTo>
                  <a:pt x="227876" y="1146005"/>
                </a:lnTo>
                <a:lnTo>
                  <a:pt x="235267" y="1161080"/>
                </a:lnTo>
                <a:lnTo>
                  <a:pt x="241732" y="1176157"/>
                </a:lnTo>
                <a:lnTo>
                  <a:pt x="247129" y="1191231"/>
                </a:lnTo>
                <a:lnTo>
                  <a:pt x="251333" y="1206308"/>
                </a:lnTo>
                <a:lnTo>
                  <a:pt x="254241" y="1221384"/>
                </a:lnTo>
                <a:lnTo>
                  <a:pt x="255765" y="1236459"/>
                </a:lnTo>
                <a:lnTo>
                  <a:pt x="255829" y="1251535"/>
                </a:lnTo>
                <a:lnTo>
                  <a:pt x="254406" y="1266610"/>
                </a:lnTo>
                <a:lnTo>
                  <a:pt x="251485" y="1281686"/>
                </a:lnTo>
                <a:lnTo>
                  <a:pt x="247104" y="1296762"/>
                </a:lnTo>
                <a:lnTo>
                  <a:pt x="241287" y="1311837"/>
                </a:lnTo>
                <a:lnTo>
                  <a:pt x="234150" y="1326913"/>
                </a:lnTo>
                <a:lnTo>
                  <a:pt x="225768" y="1341988"/>
                </a:lnTo>
                <a:lnTo>
                  <a:pt x="216294" y="1357064"/>
                </a:lnTo>
                <a:lnTo>
                  <a:pt x="205854" y="1372139"/>
                </a:lnTo>
                <a:lnTo>
                  <a:pt x="194640" y="1387215"/>
                </a:lnTo>
                <a:lnTo>
                  <a:pt x="182791" y="1402291"/>
                </a:lnTo>
                <a:lnTo>
                  <a:pt x="170510" y="1417366"/>
                </a:lnTo>
                <a:lnTo>
                  <a:pt x="157975" y="1432443"/>
                </a:lnTo>
                <a:lnTo>
                  <a:pt x="145352" y="1447517"/>
                </a:lnTo>
                <a:lnTo>
                  <a:pt x="132804" y="1462594"/>
                </a:lnTo>
                <a:lnTo>
                  <a:pt x="120485" y="1477670"/>
                </a:lnTo>
                <a:lnTo>
                  <a:pt x="108534" y="1492745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34FB254-DE05-DD30-A9EA-891368C06910}"/>
              </a:ext>
            </a:extLst>
          </p:cNvPr>
          <p:cNvSpPr/>
          <p:nvPr/>
        </p:nvSpPr>
        <p:spPr>
          <a:xfrm>
            <a:off x="4903466" y="4347133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  <a:gd name="connsiteX2" fmla="*/ 0 w 12700"/>
              <a:gd name="connsiteY2" fmla="*/ 0 h 12700"/>
              <a:gd name="connsiteX3" fmla="*/ 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DF20"/>
          </a:solidFill>
          <a:ln w="9525" cap="flat">
            <a:solidFill>
              <a:srgbClr val="4C4C4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ED9596C-C434-121E-4890-D152AAA01E62}"/>
              </a:ext>
            </a:extLst>
          </p:cNvPr>
          <p:cNvSpPr/>
          <p:nvPr/>
        </p:nvSpPr>
        <p:spPr>
          <a:xfrm>
            <a:off x="4903466" y="4347133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  <a:gd name="connsiteX2" fmla="*/ 0 w 12700"/>
              <a:gd name="connsiteY2" fmla="*/ 0 h 12700"/>
              <a:gd name="connsiteX3" fmla="*/ 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DFDF"/>
          </a:solidFill>
          <a:ln w="9525" cap="flat">
            <a:solidFill>
              <a:srgbClr val="4C4C4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3" name="Graphic 2">
            <a:extLst>
              <a:ext uri="{FF2B5EF4-FFF2-40B4-BE49-F238E27FC236}">
                <a16:creationId xmlns:a16="http://schemas.microsoft.com/office/drawing/2014/main" id="{16678BAE-D28A-97C2-A965-644339FF08DF}"/>
              </a:ext>
            </a:extLst>
          </p:cNvPr>
          <p:cNvGrpSpPr/>
          <p:nvPr/>
        </p:nvGrpSpPr>
        <p:grpSpPr>
          <a:xfrm>
            <a:off x="4871438" y="4434586"/>
            <a:ext cx="63996" cy="187200"/>
            <a:chOff x="4518147" y="4491736"/>
            <a:chExt cx="63996" cy="187200"/>
          </a:xfrm>
          <a:solidFill>
            <a:srgbClr val="00000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2655C44-4592-5A33-BBF4-528ADA5B0CFF}"/>
                </a:ext>
              </a:extLst>
            </p:cNvPr>
            <p:cNvSpPr/>
            <p:nvPr/>
          </p:nvSpPr>
          <p:spPr>
            <a:xfrm>
              <a:off x="4550175" y="4491736"/>
              <a:ext cx="12700" cy="44450"/>
            </a:xfrm>
            <a:custGeom>
              <a:avLst/>
              <a:gdLst>
                <a:gd name="connsiteX0" fmla="*/ 94 w 12700"/>
                <a:gd name="connsiteY0" fmla="*/ 210 h 44450"/>
                <a:gd name="connsiteX1" fmla="*/ 94 w 12700"/>
                <a:gd name="connsiteY1" fmla="*/ 4466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94" y="210"/>
                  </a:moveTo>
                  <a:lnTo>
                    <a:pt x="94" y="4466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66BC4B-154D-48F6-964D-6D9CF4F5E3F8}"/>
                </a:ext>
              </a:extLst>
            </p:cNvPr>
            <p:cNvSpPr/>
            <p:nvPr/>
          </p:nvSpPr>
          <p:spPr>
            <a:xfrm flipV="1">
              <a:off x="4518147" y="4582872"/>
              <a:ext cx="63996" cy="96063"/>
            </a:xfrm>
            <a:custGeom>
              <a:avLst/>
              <a:gdLst>
                <a:gd name="connsiteX0" fmla="*/ 30048 w 63996"/>
                <a:gd name="connsiteY0" fmla="*/ 84033 h 96063"/>
                <a:gd name="connsiteX1" fmla="*/ 15502 w 63996"/>
                <a:gd name="connsiteY1" fmla="*/ 74508 h 96063"/>
                <a:gd name="connsiteX2" fmla="*/ 10641 w 63996"/>
                <a:gd name="connsiteY2" fmla="*/ 45893 h 96063"/>
                <a:gd name="connsiteX3" fmla="*/ 15502 w 63996"/>
                <a:gd name="connsiteY3" fmla="*/ 17338 h 96063"/>
                <a:gd name="connsiteX4" fmla="*/ 30048 w 63996"/>
                <a:gd name="connsiteY4" fmla="*/ 7813 h 96063"/>
                <a:gd name="connsiteX5" fmla="*/ 44653 w 63996"/>
                <a:gd name="connsiteY5" fmla="*/ 17338 h 96063"/>
                <a:gd name="connsiteX6" fmla="*/ 49534 w 63996"/>
                <a:gd name="connsiteY6" fmla="*/ 45893 h 96063"/>
                <a:gd name="connsiteX7" fmla="*/ 44653 w 63996"/>
                <a:gd name="connsiteY7" fmla="*/ 74508 h 96063"/>
                <a:gd name="connsiteX8" fmla="*/ 30048 w 63996"/>
                <a:gd name="connsiteY8" fmla="*/ 84033 h 96063"/>
                <a:gd name="connsiteX9" fmla="*/ 30048 w 63996"/>
                <a:gd name="connsiteY9" fmla="*/ 93955 h 96063"/>
                <a:gd name="connsiteX10" fmla="*/ 53841 w 63996"/>
                <a:gd name="connsiteY10" fmla="*/ 81632 h 96063"/>
                <a:gd name="connsiteX11" fmla="*/ 62056 w 63996"/>
                <a:gd name="connsiteY11" fmla="*/ 45893 h 96063"/>
                <a:gd name="connsiteX12" fmla="*/ 53841 w 63996"/>
                <a:gd name="connsiteY12" fmla="*/ 10194 h 96063"/>
                <a:gd name="connsiteX13" fmla="*/ 30048 w 63996"/>
                <a:gd name="connsiteY13" fmla="*/ -2109 h 96063"/>
                <a:gd name="connsiteX14" fmla="*/ 6275 w 63996"/>
                <a:gd name="connsiteY14" fmla="*/ 10194 h 96063"/>
                <a:gd name="connsiteX15" fmla="*/ -1940 w 63996"/>
                <a:gd name="connsiteY15" fmla="*/ 45893 h 96063"/>
                <a:gd name="connsiteX16" fmla="*/ 6275 w 63996"/>
                <a:gd name="connsiteY16" fmla="*/ 81632 h 96063"/>
                <a:gd name="connsiteX17" fmla="*/ 30048 w 63996"/>
                <a:gd name="connsiteY17" fmla="*/ 93955 h 9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996" h="96063">
                  <a:moveTo>
                    <a:pt x="30048" y="84033"/>
                  </a:moveTo>
                  <a:cubicBezTo>
                    <a:pt x="23605" y="84033"/>
                    <a:pt x="18757" y="80858"/>
                    <a:pt x="15502" y="74508"/>
                  </a:cubicBezTo>
                  <a:cubicBezTo>
                    <a:pt x="12261" y="68171"/>
                    <a:pt x="10641" y="58633"/>
                    <a:pt x="10641" y="45893"/>
                  </a:cubicBezTo>
                  <a:cubicBezTo>
                    <a:pt x="10641" y="33206"/>
                    <a:pt x="12261" y="23688"/>
                    <a:pt x="15502" y="17338"/>
                  </a:cubicBezTo>
                  <a:cubicBezTo>
                    <a:pt x="18757" y="10988"/>
                    <a:pt x="23605" y="7813"/>
                    <a:pt x="30048" y="7813"/>
                  </a:cubicBezTo>
                  <a:cubicBezTo>
                    <a:pt x="36543" y="7813"/>
                    <a:pt x="41412" y="10988"/>
                    <a:pt x="44653" y="17338"/>
                  </a:cubicBezTo>
                  <a:cubicBezTo>
                    <a:pt x="47907" y="23688"/>
                    <a:pt x="49534" y="33206"/>
                    <a:pt x="49534" y="45893"/>
                  </a:cubicBezTo>
                  <a:cubicBezTo>
                    <a:pt x="49534" y="58633"/>
                    <a:pt x="47907" y="68171"/>
                    <a:pt x="44653" y="74508"/>
                  </a:cubicBezTo>
                  <a:cubicBezTo>
                    <a:pt x="41412" y="80858"/>
                    <a:pt x="36543" y="84033"/>
                    <a:pt x="30048" y="84033"/>
                  </a:cubicBezTo>
                  <a:close/>
                  <a:moveTo>
                    <a:pt x="30048" y="93955"/>
                  </a:moveTo>
                  <a:cubicBezTo>
                    <a:pt x="40433" y="93955"/>
                    <a:pt x="48364" y="89847"/>
                    <a:pt x="53841" y="81632"/>
                  </a:cubicBezTo>
                  <a:cubicBezTo>
                    <a:pt x="59317" y="73430"/>
                    <a:pt x="62056" y="61517"/>
                    <a:pt x="62056" y="45893"/>
                  </a:cubicBezTo>
                  <a:cubicBezTo>
                    <a:pt x="62056" y="30309"/>
                    <a:pt x="59317" y="18410"/>
                    <a:pt x="53841" y="10194"/>
                  </a:cubicBezTo>
                  <a:cubicBezTo>
                    <a:pt x="48364" y="1992"/>
                    <a:pt x="40433" y="-2109"/>
                    <a:pt x="30048" y="-2109"/>
                  </a:cubicBezTo>
                  <a:cubicBezTo>
                    <a:pt x="19676" y="-2109"/>
                    <a:pt x="11752" y="1992"/>
                    <a:pt x="6275" y="10194"/>
                  </a:cubicBezTo>
                  <a:cubicBezTo>
                    <a:pt x="798" y="18410"/>
                    <a:pt x="-1940" y="30309"/>
                    <a:pt x="-1940" y="45893"/>
                  </a:cubicBezTo>
                  <a:cubicBezTo>
                    <a:pt x="-1940" y="61517"/>
                    <a:pt x="798" y="73430"/>
                    <a:pt x="6275" y="81632"/>
                  </a:cubicBezTo>
                  <a:cubicBezTo>
                    <a:pt x="11752" y="89847"/>
                    <a:pt x="19676" y="93955"/>
                    <a:pt x="30048" y="93955"/>
                  </a:cubicBez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AD56F01-DFEE-9AB7-00C0-BD1B2E1A9653}"/>
              </a:ext>
            </a:extLst>
          </p:cNvPr>
          <p:cNvGrpSpPr/>
          <p:nvPr/>
        </p:nvGrpSpPr>
        <p:grpSpPr>
          <a:xfrm>
            <a:off x="5610753" y="4434586"/>
            <a:ext cx="55125" cy="185394"/>
            <a:chOff x="5257462" y="4491736"/>
            <a:chExt cx="55125" cy="185394"/>
          </a:xfrm>
          <a:solidFill>
            <a:srgbClr val="00000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ABF7275-8821-6481-331C-8E56B9C79002}"/>
                </a:ext>
              </a:extLst>
            </p:cNvPr>
            <p:cNvSpPr/>
            <p:nvPr/>
          </p:nvSpPr>
          <p:spPr>
            <a:xfrm>
              <a:off x="5283911" y="4491736"/>
              <a:ext cx="12700" cy="44450"/>
            </a:xfrm>
            <a:custGeom>
              <a:avLst/>
              <a:gdLst>
                <a:gd name="connsiteX0" fmla="*/ 152 w 12700"/>
                <a:gd name="connsiteY0" fmla="*/ 210 h 44450"/>
                <a:gd name="connsiteX1" fmla="*/ 152 w 12700"/>
                <a:gd name="connsiteY1" fmla="*/ 4466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152" y="210"/>
                  </a:moveTo>
                  <a:lnTo>
                    <a:pt x="152" y="4466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71463C4-C1DA-0549-CE63-1CC37229C4CC}"/>
                </a:ext>
              </a:extLst>
            </p:cNvPr>
            <p:cNvSpPr/>
            <p:nvPr/>
          </p:nvSpPr>
          <p:spPr>
            <a:xfrm flipV="1">
              <a:off x="5257462" y="4584539"/>
              <a:ext cx="55125" cy="92590"/>
            </a:xfrm>
            <a:custGeom>
              <a:avLst/>
              <a:gdLst>
                <a:gd name="connsiteX0" fmla="*/ -134 w 55125"/>
                <a:gd name="connsiteY0" fmla="*/ 8425 h 92590"/>
                <a:gd name="connsiteX1" fmla="*/ 20325 w 55125"/>
                <a:gd name="connsiteY1" fmla="*/ 8425 h 92590"/>
                <a:gd name="connsiteX2" fmla="*/ 20325 w 55125"/>
                <a:gd name="connsiteY2" fmla="*/ 79068 h 92590"/>
                <a:gd name="connsiteX3" fmla="*/ -1940 w 55125"/>
                <a:gd name="connsiteY3" fmla="*/ 74604 h 92590"/>
                <a:gd name="connsiteX4" fmla="*/ -1940 w 55125"/>
                <a:gd name="connsiteY4" fmla="*/ 86014 h 92590"/>
                <a:gd name="connsiteX5" fmla="*/ 20206 w 55125"/>
                <a:gd name="connsiteY5" fmla="*/ 90479 h 92590"/>
                <a:gd name="connsiteX6" fmla="*/ 32727 w 55125"/>
                <a:gd name="connsiteY6" fmla="*/ 90479 h 92590"/>
                <a:gd name="connsiteX7" fmla="*/ 32727 w 55125"/>
                <a:gd name="connsiteY7" fmla="*/ 8425 h 92590"/>
                <a:gd name="connsiteX8" fmla="*/ 53186 w 55125"/>
                <a:gd name="connsiteY8" fmla="*/ 8425 h 92590"/>
                <a:gd name="connsiteX9" fmla="*/ 53186 w 55125"/>
                <a:gd name="connsiteY9" fmla="*/ -2112 h 92590"/>
                <a:gd name="connsiteX10" fmla="*/ -134 w 55125"/>
                <a:gd name="connsiteY10" fmla="*/ -2112 h 92590"/>
                <a:gd name="connsiteX11" fmla="*/ -134 w 55125"/>
                <a:gd name="connsiteY11" fmla="*/ 8425 h 9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125" h="92590">
                  <a:moveTo>
                    <a:pt x="-134" y="8425"/>
                  </a:moveTo>
                  <a:lnTo>
                    <a:pt x="20325" y="8425"/>
                  </a:lnTo>
                  <a:lnTo>
                    <a:pt x="20325" y="79068"/>
                  </a:lnTo>
                  <a:lnTo>
                    <a:pt x="-1940" y="74604"/>
                  </a:lnTo>
                  <a:lnTo>
                    <a:pt x="-1940" y="86014"/>
                  </a:lnTo>
                  <a:lnTo>
                    <a:pt x="20206" y="90479"/>
                  </a:lnTo>
                  <a:lnTo>
                    <a:pt x="32727" y="90479"/>
                  </a:lnTo>
                  <a:lnTo>
                    <a:pt x="32727" y="8425"/>
                  </a:lnTo>
                  <a:lnTo>
                    <a:pt x="53186" y="8425"/>
                  </a:lnTo>
                  <a:lnTo>
                    <a:pt x="53186" y="-2112"/>
                  </a:lnTo>
                  <a:lnTo>
                    <a:pt x="-134" y="-2112"/>
                  </a:lnTo>
                  <a:lnTo>
                    <a:pt x="-134" y="8425"/>
                  </a:ln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DBDC30D4-8D7F-7562-3F55-77E2220CDC3C}"/>
              </a:ext>
            </a:extLst>
          </p:cNvPr>
          <p:cNvGrpSpPr/>
          <p:nvPr/>
        </p:nvGrpSpPr>
        <p:grpSpPr>
          <a:xfrm>
            <a:off x="6339840" y="4434586"/>
            <a:ext cx="58777" cy="185394"/>
            <a:chOff x="5986549" y="4491736"/>
            <a:chExt cx="58777" cy="185394"/>
          </a:xfrm>
          <a:solidFill>
            <a:srgbClr val="000000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B3576D-0A33-D569-B1AF-41B966AEC7AE}"/>
                </a:ext>
              </a:extLst>
            </p:cNvPr>
            <p:cNvSpPr/>
            <p:nvPr/>
          </p:nvSpPr>
          <p:spPr>
            <a:xfrm>
              <a:off x="6017653" y="4491736"/>
              <a:ext cx="12700" cy="44450"/>
            </a:xfrm>
            <a:custGeom>
              <a:avLst/>
              <a:gdLst>
                <a:gd name="connsiteX0" fmla="*/ 210 w 12700"/>
                <a:gd name="connsiteY0" fmla="*/ 210 h 44450"/>
                <a:gd name="connsiteX1" fmla="*/ 210 w 12700"/>
                <a:gd name="connsiteY1" fmla="*/ 4466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210" y="210"/>
                  </a:moveTo>
                  <a:lnTo>
                    <a:pt x="210" y="4466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64275BE-2DC8-994D-347A-733D2A4FED84}"/>
                </a:ext>
              </a:extLst>
            </p:cNvPr>
            <p:cNvSpPr/>
            <p:nvPr/>
          </p:nvSpPr>
          <p:spPr>
            <a:xfrm flipV="1">
              <a:off x="5986549" y="4582872"/>
              <a:ext cx="58777" cy="94257"/>
            </a:xfrm>
            <a:custGeom>
              <a:avLst/>
              <a:gdLst>
                <a:gd name="connsiteX0" fmla="*/ 13321 w 58777"/>
                <a:gd name="connsiteY0" fmla="*/ 8383 h 94257"/>
                <a:gd name="connsiteX1" fmla="*/ 57037 w 58777"/>
                <a:gd name="connsiteY1" fmla="*/ 8383 h 94257"/>
                <a:gd name="connsiteX2" fmla="*/ 57037 w 58777"/>
                <a:gd name="connsiteY2" fmla="*/ -2154 h 94257"/>
                <a:gd name="connsiteX3" fmla="*/ -1740 w 58777"/>
                <a:gd name="connsiteY3" fmla="*/ -2154 h 94257"/>
                <a:gd name="connsiteX4" fmla="*/ -1740 w 58777"/>
                <a:gd name="connsiteY4" fmla="*/ 8383 h 94257"/>
                <a:gd name="connsiteX5" fmla="*/ 17687 w 58777"/>
                <a:gd name="connsiteY5" fmla="*/ 28187 h 94257"/>
                <a:gd name="connsiteX6" fmla="*/ 33165 w 58777"/>
                <a:gd name="connsiteY6" fmla="*/ 44240 h 94257"/>
                <a:gd name="connsiteX7" fmla="*/ 41559 w 58777"/>
                <a:gd name="connsiteY7" fmla="*/ 55670 h 94257"/>
                <a:gd name="connsiteX8" fmla="*/ 43960 w 58777"/>
                <a:gd name="connsiteY8" fmla="*/ 64878 h 94257"/>
                <a:gd name="connsiteX9" fmla="*/ 38781 w 58777"/>
                <a:gd name="connsiteY9" fmla="*/ 76903 h 94257"/>
                <a:gd name="connsiteX10" fmla="*/ 25287 w 58777"/>
                <a:gd name="connsiteY10" fmla="*/ 81566 h 94257"/>
                <a:gd name="connsiteX11" fmla="*/ 12845 w 58777"/>
                <a:gd name="connsiteY11" fmla="*/ 79522 h 94257"/>
                <a:gd name="connsiteX12" fmla="*/ -1125 w 58777"/>
                <a:gd name="connsiteY12" fmla="*/ 73311 h 94257"/>
                <a:gd name="connsiteX13" fmla="*/ -1125 w 58777"/>
                <a:gd name="connsiteY13" fmla="*/ 85972 h 94257"/>
                <a:gd name="connsiteX14" fmla="*/ 13004 w 58777"/>
                <a:gd name="connsiteY14" fmla="*/ 90556 h 94257"/>
                <a:gd name="connsiteX15" fmla="*/ 25049 w 58777"/>
                <a:gd name="connsiteY15" fmla="*/ 92103 h 94257"/>
                <a:gd name="connsiteX16" fmla="*/ 47988 w 58777"/>
                <a:gd name="connsiteY16" fmla="*/ 84900 h 94257"/>
                <a:gd name="connsiteX17" fmla="*/ 56541 w 58777"/>
                <a:gd name="connsiteY17" fmla="*/ 65691 h 94257"/>
                <a:gd name="connsiteX18" fmla="*/ 54398 w 58777"/>
                <a:gd name="connsiteY18" fmla="*/ 54857 h 94257"/>
                <a:gd name="connsiteX19" fmla="*/ 46619 w 58777"/>
                <a:gd name="connsiteY19" fmla="*/ 42812 h 94257"/>
                <a:gd name="connsiteX20" fmla="*/ 36757 w 58777"/>
                <a:gd name="connsiteY20" fmla="*/ 32413 h 94257"/>
                <a:gd name="connsiteX21" fmla="*/ 13321 w 58777"/>
                <a:gd name="connsiteY21" fmla="*/ 8383 h 9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777" h="94257">
                  <a:moveTo>
                    <a:pt x="13321" y="8383"/>
                  </a:moveTo>
                  <a:lnTo>
                    <a:pt x="57037" y="8383"/>
                  </a:lnTo>
                  <a:lnTo>
                    <a:pt x="57037" y="-2154"/>
                  </a:lnTo>
                  <a:lnTo>
                    <a:pt x="-1740" y="-2154"/>
                  </a:lnTo>
                  <a:lnTo>
                    <a:pt x="-1740" y="8383"/>
                  </a:lnTo>
                  <a:cubicBezTo>
                    <a:pt x="3009" y="13304"/>
                    <a:pt x="9485" y="19905"/>
                    <a:pt x="17687" y="28187"/>
                  </a:cubicBezTo>
                  <a:cubicBezTo>
                    <a:pt x="25902" y="36481"/>
                    <a:pt x="31061" y="41833"/>
                    <a:pt x="33165" y="44240"/>
                  </a:cubicBezTo>
                  <a:cubicBezTo>
                    <a:pt x="37173" y="48738"/>
                    <a:pt x="39971" y="52548"/>
                    <a:pt x="41559" y="55670"/>
                  </a:cubicBezTo>
                  <a:cubicBezTo>
                    <a:pt x="43160" y="58792"/>
                    <a:pt x="43960" y="61862"/>
                    <a:pt x="43960" y="64878"/>
                  </a:cubicBezTo>
                  <a:cubicBezTo>
                    <a:pt x="43960" y="69799"/>
                    <a:pt x="42233" y="73807"/>
                    <a:pt x="38781" y="76903"/>
                  </a:cubicBezTo>
                  <a:cubicBezTo>
                    <a:pt x="35328" y="80012"/>
                    <a:pt x="30830" y="81566"/>
                    <a:pt x="25287" y="81566"/>
                  </a:cubicBezTo>
                  <a:cubicBezTo>
                    <a:pt x="21358" y="81566"/>
                    <a:pt x="17210" y="80885"/>
                    <a:pt x="12845" y="79522"/>
                  </a:cubicBezTo>
                  <a:cubicBezTo>
                    <a:pt x="8492" y="78160"/>
                    <a:pt x="3836" y="76089"/>
                    <a:pt x="-1125" y="73311"/>
                  </a:cubicBezTo>
                  <a:lnTo>
                    <a:pt x="-1125" y="85972"/>
                  </a:lnTo>
                  <a:cubicBezTo>
                    <a:pt x="3915" y="87996"/>
                    <a:pt x="8625" y="89524"/>
                    <a:pt x="13004" y="90556"/>
                  </a:cubicBezTo>
                  <a:cubicBezTo>
                    <a:pt x="17396" y="91587"/>
                    <a:pt x="21411" y="92103"/>
                    <a:pt x="25049" y="92103"/>
                  </a:cubicBezTo>
                  <a:cubicBezTo>
                    <a:pt x="34640" y="92103"/>
                    <a:pt x="42286" y="89702"/>
                    <a:pt x="47988" y="84900"/>
                  </a:cubicBezTo>
                  <a:cubicBezTo>
                    <a:pt x="53690" y="80111"/>
                    <a:pt x="56541" y="73708"/>
                    <a:pt x="56541" y="65691"/>
                  </a:cubicBezTo>
                  <a:cubicBezTo>
                    <a:pt x="56541" y="61881"/>
                    <a:pt x="55826" y="58270"/>
                    <a:pt x="54398" y="54857"/>
                  </a:cubicBezTo>
                  <a:cubicBezTo>
                    <a:pt x="52982" y="51457"/>
                    <a:pt x="50389" y="47442"/>
                    <a:pt x="46619" y="42812"/>
                  </a:cubicBezTo>
                  <a:cubicBezTo>
                    <a:pt x="45587" y="41608"/>
                    <a:pt x="42300" y="38142"/>
                    <a:pt x="36757" y="32413"/>
                  </a:cubicBezTo>
                  <a:cubicBezTo>
                    <a:pt x="31227" y="26685"/>
                    <a:pt x="23415" y="18675"/>
                    <a:pt x="13321" y="8383"/>
                  </a:cubicBez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EA5D207D-1488-8C34-56BE-C5C9EFA579C2}"/>
              </a:ext>
            </a:extLst>
          </p:cNvPr>
          <p:cNvGrpSpPr/>
          <p:nvPr/>
        </p:nvGrpSpPr>
        <p:grpSpPr>
          <a:xfrm>
            <a:off x="7073959" y="4434586"/>
            <a:ext cx="60940" cy="187200"/>
            <a:chOff x="6720668" y="4491736"/>
            <a:chExt cx="60940" cy="187200"/>
          </a:xfrm>
          <a:solidFill>
            <a:srgbClr val="000000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A211A2F-F62A-D272-A631-84CF44215B3C}"/>
                </a:ext>
              </a:extLst>
            </p:cNvPr>
            <p:cNvSpPr/>
            <p:nvPr/>
          </p:nvSpPr>
          <p:spPr>
            <a:xfrm>
              <a:off x="6751383" y="4491736"/>
              <a:ext cx="12700" cy="44450"/>
            </a:xfrm>
            <a:custGeom>
              <a:avLst/>
              <a:gdLst>
                <a:gd name="connsiteX0" fmla="*/ 268 w 12700"/>
                <a:gd name="connsiteY0" fmla="*/ 210 h 44450"/>
                <a:gd name="connsiteX1" fmla="*/ 268 w 12700"/>
                <a:gd name="connsiteY1" fmla="*/ 4466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268" y="210"/>
                  </a:moveTo>
                  <a:lnTo>
                    <a:pt x="268" y="4466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5CB98C-4C4B-925C-2D96-F65BA34138F2}"/>
                </a:ext>
              </a:extLst>
            </p:cNvPr>
            <p:cNvSpPr/>
            <p:nvPr/>
          </p:nvSpPr>
          <p:spPr>
            <a:xfrm flipV="1">
              <a:off x="6720668" y="4582872"/>
              <a:ext cx="60940" cy="96063"/>
            </a:xfrm>
            <a:custGeom>
              <a:avLst/>
              <a:gdLst>
                <a:gd name="connsiteX0" fmla="*/ 40095 w 60940"/>
                <a:gd name="connsiteY0" fmla="*/ 49624 h 96063"/>
                <a:gd name="connsiteX1" fmla="*/ 54124 w 60940"/>
                <a:gd name="connsiteY1" fmla="*/ 41607 h 96063"/>
                <a:gd name="connsiteX2" fmla="*/ 59184 w 60940"/>
                <a:gd name="connsiteY2" fmla="*/ 26605 h 96063"/>
                <a:gd name="connsiteX3" fmla="*/ 49758 w 60940"/>
                <a:gd name="connsiteY3" fmla="*/ 5392 h 96063"/>
                <a:gd name="connsiteX4" fmla="*/ 22969 w 60940"/>
                <a:gd name="connsiteY4" fmla="*/ -2109 h 96063"/>
                <a:gd name="connsiteX5" fmla="*/ 10984 w 60940"/>
                <a:gd name="connsiteY5" fmla="*/ -958 h 96063"/>
                <a:gd name="connsiteX6" fmla="*/ -1756 w 60940"/>
                <a:gd name="connsiteY6" fmla="*/ 2495 h 96063"/>
                <a:gd name="connsiteX7" fmla="*/ -1756 w 60940"/>
                <a:gd name="connsiteY7" fmla="*/ 14580 h 96063"/>
                <a:gd name="connsiteX8" fmla="*/ 9634 w 60940"/>
                <a:gd name="connsiteY8" fmla="*/ 9996 h 96063"/>
                <a:gd name="connsiteX9" fmla="*/ 22612 w 60940"/>
                <a:gd name="connsiteY9" fmla="*/ 8448 h 96063"/>
                <a:gd name="connsiteX10" fmla="*/ 40551 w 60940"/>
                <a:gd name="connsiteY10" fmla="*/ 13091 h 96063"/>
                <a:gd name="connsiteX11" fmla="*/ 46722 w 60940"/>
                <a:gd name="connsiteY11" fmla="*/ 26605 h 96063"/>
                <a:gd name="connsiteX12" fmla="*/ 40988 w 60940"/>
                <a:gd name="connsiteY12" fmla="*/ 39404 h 96063"/>
                <a:gd name="connsiteX13" fmla="*/ 25033 w 60940"/>
                <a:gd name="connsiteY13" fmla="*/ 44028 h 96063"/>
                <a:gd name="connsiteX14" fmla="*/ 14238 w 60940"/>
                <a:gd name="connsiteY14" fmla="*/ 44028 h 96063"/>
                <a:gd name="connsiteX15" fmla="*/ 14238 w 60940"/>
                <a:gd name="connsiteY15" fmla="*/ 54327 h 96063"/>
                <a:gd name="connsiteX16" fmla="*/ 25529 w 60940"/>
                <a:gd name="connsiteY16" fmla="*/ 54327 h 96063"/>
                <a:gd name="connsiteX17" fmla="*/ 39658 w 60940"/>
                <a:gd name="connsiteY17" fmla="*/ 58018 h 96063"/>
                <a:gd name="connsiteX18" fmla="*/ 44559 w 60940"/>
                <a:gd name="connsiteY18" fmla="*/ 68654 h 96063"/>
                <a:gd name="connsiteX19" fmla="*/ 39499 w 60940"/>
                <a:gd name="connsiteY19" fmla="*/ 79588 h 96063"/>
                <a:gd name="connsiteX20" fmla="*/ 25033 w 60940"/>
                <a:gd name="connsiteY20" fmla="*/ 83418 h 96063"/>
                <a:gd name="connsiteX21" fmla="*/ 13980 w 60940"/>
                <a:gd name="connsiteY21" fmla="*/ 82287 h 96063"/>
                <a:gd name="connsiteX22" fmla="*/ 1022 w 60940"/>
                <a:gd name="connsiteY22" fmla="*/ 78834 h 96063"/>
                <a:gd name="connsiteX23" fmla="*/ 1022 w 60940"/>
                <a:gd name="connsiteY23" fmla="*/ 89986 h 96063"/>
                <a:gd name="connsiteX24" fmla="*/ 14397 w 60940"/>
                <a:gd name="connsiteY24" fmla="*/ 92963 h 96063"/>
                <a:gd name="connsiteX25" fmla="*/ 26144 w 60940"/>
                <a:gd name="connsiteY25" fmla="*/ 93955 h 96063"/>
                <a:gd name="connsiteX26" fmla="*/ 48707 w 60940"/>
                <a:gd name="connsiteY26" fmla="*/ 87466 h 96063"/>
                <a:gd name="connsiteX27" fmla="*/ 57021 w 60940"/>
                <a:gd name="connsiteY27" fmla="*/ 69964 h 96063"/>
                <a:gd name="connsiteX28" fmla="*/ 52616 w 60940"/>
                <a:gd name="connsiteY28" fmla="*/ 56966 h 96063"/>
                <a:gd name="connsiteX29" fmla="*/ 40095 w 60940"/>
                <a:gd name="connsiteY29" fmla="*/ 49624 h 9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940" h="96063">
                  <a:moveTo>
                    <a:pt x="40095" y="49624"/>
                  </a:moveTo>
                  <a:cubicBezTo>
                    <a:pt x="46087" y="48341"/>
                    <a:pt x="50764" y="45668"/>
                    <a:pt x="54124" y="41607"/>
                  </a:cubicBezTo>
                  <a:cubicBezTo>
                    <a:pt x="57498" y="37559"/>
                    <a:pt x="59184" y="32558"/>
                    <a:pt x="59184" y="26605"/>
                  </a:cubicBezTo>
                  <a:cubicBezTo>
                    <a:pt x="59184" y="17477"/>
                    <a:pt x="56042" y="10406"/>
                    <a:pt x="49758" y="5392"/>
                  </a:cubicBezTo>
                  <a:cubicBezTo>
                    <a:pt x="43475" y="391"/>
                    <a:pt x="34545" y="-2109"/>
                    <a:pt x="22969" y="-2109"/>
                  </a:cubicBezTo>
                  <a:cubicBezTo>
                    <a:pt x="19093" y="-2109"/>
                    <a:pt x="15098" y="-1725"/>
                    <a:pt x="10984" y="-958"/>
                  </a:cubicBezTo>
                  <a:cubicBezTo>
                    <a:pt x="6870" y="-191"/>
                    <a:pt x="2623" y="960"/>
                    <a:pt x="-1756" y="2495"/>
                  </a:cubicBezTo>
                  <a:lnTo>
                    <a:pt x="-1756" y="14580"/>
                  </a:lnTo>
                  <a:cubicBezTo>
                    <a:pt x="1710" y="12556"/>
                    <a:pt x="5507" y="11028"/>
                    <a:pt x="9634" y="9996"/>
                  </a:cubicBezTo>
                  <a:cubicBezTo>
                    <a:pt x="13775" y="8964"/>
                    <a:pt x="18101" y="8448"/>
                    <a:pt x="22612" y="8448"/>
                  </a:cubicBezTo>
                  <a:cubicBezTo>
                    <a:pt x="30457" y="8448"/>
                    <a:pt x="36437" y="9996"/>
                    <a:pt x="40551" y="13091"/>
                  </a:cubicBezTo>
                  <a:cubicBezTo>
                    <a:pt x="44665" y="16187"/>
                    <a:pt x="46722" y="20692"/>
                    <a:pt x="46722" y="26605"/>
                  </a:cubicBezTo>
                  <a:cubicBezTo>
                    <a:pt x="46722" y="32069"/>
                    <a:pt x="44811" y="36335"/>
                    <a:pt x="40988" y="39404"/>
                  </a:cubicBezTo>
                  <a:cubicBezTo>
                    <a:pt x="37164" y="42487"/>
                    <a:pt x="31846" y="44028"/>
                    <a:pt x="25033" y="44028"/>
                  </a:cubicBezTo>
                  <a:lnTo>
                    <a:pt x="14238" y="44028"/>
                  </a:lnTo>
                  <a:lnTo>
                    <a:pt x="14238" y="54327"/>
                  </a:lnTo>
                  <a:lnTo>
                    <a:pt x="25529" y="54327"/>
                  </a:lnTo>
                  <a:cubicBezTo>
                    <a:pt x="31681" y="54327"/>
                    <a:pt x="36390" y="55557"/>
                    <a:pt x="39658" y="58018"/>
                  </a:cubicBezTo>
                  <a:cubicBezTo>
                    <a:pt x="42926" y="60478"/>
                    <a:pt x="44559" y="64024"/>
                    <a:pt x="44559" y="68654"/>
                  </a:cubicBezTo>
                  <a:cubicBezTo>
                    <a:pt x="44559" y="73403"/>
                    <a:pt x="42873" y="77048"/>
                    <a:pt x="39499" y="79588"/>
                  </a:cubicBezTo>
                  <a:cubicBezTo>
                    <a:pt x="36139" y="82141"/>
                    <a:pt x="31317" y="83418"/>
                    <a:pt x="25033" y="83418"/>
                  </a:cubicBezTo>
                  <a:cubicBezTo>
                    <a:pt x="21594" y="83418"/>
                    <a:pt x="17909" y="83041"/>
                    <a:pt x="13980" y="82287"/>
                  </a:cubicBezTo>
                  <a:cubicBezTo>
                    <a:pt x="10051" y="81546"/>
                    <a:pt x="5732" y="80395"/>
                    <a:pt x="1022" y="78834"/>
                  </a:cubicBezTo>
                  <a:lnTo>
                    <a:pt x="1022" y="89986"/>
                  </a:lnTo>
                  <a:cubicBezTo>
                    <a:pt x="5785" y="91309"/>
                    <a:pt x="10243" y="92301"/>
                    <a:pt x="14397" y="92963"/>
                  </a:cubicBezTo>
                  <a:cubicBezTo>
                    <a:pt x="18551" y="93624"/>
                    <a:pt x="22467" y="93955"/>
                    <a:pt x="26144" y="93955"/>
                  </a:cubicBezTo>
                  <a:cubicBezTo>
                    <a:pt x="35656" y="93955"/>
                    <a:pt x="43177" y="91792"/>
                    <a:pt x="48707" y="87466"/>
                  </a:cubicBezTo>
                  <a:cubicBezTo>
                    <a:pt x="54250" y="83153"/>
                    <a:pt x="57021" y="77319"/>
                    <a:pt x="57021" y="69964"/>
                  </a:cubicBezTo>
                  <a:cubicBezTo>
                    <a:pt x="57021" y="64831"/>
                    <a:pt x="55553" y="60498"/>
                    <a:pt x="52616" y="56966"/>
                  </a:cubicBezTo>
                  <a:cubicBezTo>
                    <a:pt x="49679" y="53434"/>
                    <a:pt x="45505" y="50986"/>
                    <a:pt x="40095" y="49624"/>
                  </a:cubicBez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2">
            <a:extLst>
              <a:ext uri="{FF2B5EF4-FFF2-40B4-BE49-F238E27FC236}">
                <a16:creationId xmlns:a16="http://schemas.microsoft.com/office/drawing/2014/main" id="{A1709956-EF07-82E5-4DDE-B0C99206C173}"/>
              </a:ext>
            </a:extLst>
          </p:cNvPr>
          <p:cNvGrpSpPr/>
          <p:nvPr/>
        </p:nvGrpSpPr>
        <p:grpSpPr>
          <a:xfrm>
            <a:off x="7804229" y="4434586"/>
            <a:ext cx="67468" cy="185394"/>
            <a:chOff x="7450938" y="4491736"/>
            <a:chExt cx="67468" cy="185394"/>
          </a:xfrm>
          <a:solidFill>
            <a:srgbClr val="000000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7364EE1-68C9-0324-9D54-A5170F2E0A4F}"/>
                </a:ext>
              </a:extLst>
            </p:cNvPr>
            <p:cNvSpPr/>
            <p:nvPr/>
          </p:nvSpPr>
          <p:spPr>
            <a:xfrm>
              <a:off x="7485126" y="4491736"/>
              <a:ext cx="12700" cy="44450"/>
            </a:xfrm>
            <a:custGeom>
              <a:avLst/>
              <a:gdLst>
                <a:gd name="connsiteX0" fmla="*/ 325 w 12700"/>
                <a:gd name="connsiteY0" fmla="*/ 210 h 44450"/>
                <a:gd name="connsiteX1" fmla="*/ 325 w 12700"/>
                <a:gd name="connsiteY1" fmla="*/ 4466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325" y="210"/>
                  </a:moveTo>
                  <a:lnTo>
                    <a:pt x="325" y="4466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EE0B4CF-B9DC-EB11-684C-EB59AE225A38}"/>
                </a:ext>
              </a:extLst>
            </p:cNvPr>
            <p:cNvSpPr/>
            <p:nvPr/>
          </p:nvSpPr>
          <p:spPr>
            <a:xfrm flipV="1">
              <a:off x="7450938" y="4584539"/>
              <a:ext cx="67468" cy="92590"/>
            </a:xfrm>
            <a:custGeom>
              <a:avLst/>
              <a:gdLst>
                <a:gd name="connsiteX0" fmla="*/ 40103 w 67468"/>
                <a:gd name="connsiteY0" fmla="*/ 79565 h 92590"/>
                <a:gd name="connsiteX1" fmla="*/ 8472 w 67468"/>
                <a:gd name="connsiteY1" fmla="*/ 30134 h 92590"/>
                <a:gd name="connsiteX2" fmla="*/ 40103 w 67468"/>
                <a:gd name="connsiteY2" fmla="*/ 30134 h 92590"/>
                <a:gd name="connsiteX3" fmla="*/ 40103 w 67468"/>
                <a:gd name="connsiteY3" fmla="*/ 79565 h 92590"/>
                <a:gd name="connsiteX4" fmla="*/ 36809 w 67468"/>
                <a:gd name="connsiteY4" fmla="*/ 90479 h 92590"/>
                <a:gd name="connsiteX5" fmla="*/ 52565 w 67468"/>
                <a:gd name="connsiteY5" fmla="*/ 90479 h 92590"/>
                <a:gd name="connsiteX6" fmla="*/ 52565 w 67468"/>
                <a:gd name="connsiteY6" fmla="*/ 30134 h 92590"/>
                <a:gd name="connsiteX7" fmla="*/ 65781 w 67468"/>
                <a:gd name="connsiteY7" fmla="*/ 30134 h 92590"/>
                <a:gd name="connsiteX8" fmla="*/ 65781 w 67468"/>
                <a:gd name="connsiteY8" fmla="*/ 19716 h 92590"/>
                <a:gd name="connsiteX9" fmla="*/ 52565 w 67468"/>
                <a:gd name="connsiteY9" fmla="*/ 19716 h 92590"/>
                <a:gd name="connsiteX10" fmla="*/ 52565 w 67468"/>
                <a:gd name="connsiteY10" fmla="*/ -2112 h 92590"/>
                <a:gd name="connsiteX11" fmla="*/ 40103 w 67468"/>
                <a:gd name="connsiteY11" fmla="*/ -2112 h 92590"/>
                <a:gd name="connsiteX12" fmla="*/ 40103 w 67468"/>
                <a:gd name="connsiteY12" fmla="*/ 19716 h 92590"/>
                <a:gd name="connsiteX13" fmla="*/ -1688 w 67468"/>
                <a:gd name="connsiteY13" fmla="*/ 19716 h 92590"/>
                <a:gd name="connsiteX14" fmla="*/ -1688 w 67468"/>
                <a:gd name="connsiteY14" fmla="*/ 31801 h 92590"/>
                <a:gd name="connsiteX15" fmla="*/ 36809 w 67468"/>
                <a:gd name="connsiteY15" fmla="*/ 90479 h 9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468" h="92590">
                  <a:moveTo>
                    <a:pt x="40103" y="79565"/>
                  </a:moveTo>
                  <a:lnTo>
                    <a:pt x="8472" y="30134"/>
                  </a:lnTo>
                  <a:lnTo>
                    <a:pt x="40103" y="30134"/>
                  </a:lnTo>
                  <a:lnTo>
                    <a:pt x="40103" y="79565"/>
                  </a:lnTo>
                  <a:close/>
                  <a:moveTo>
                    <a:pt x="36809" y="90479"/>
                  </a:moveTo>
                  <a:lnTo>
                    <a:pt x="52565" y="90479"/>
                  </a:lnTo>
                  <a:lnTo>
                    <a:pt x="52565" y="30134"/>
                  </a:lnTo>
                  <a:lnTo>
                    <a:pt x="65781" y="30134"/>
                  </a:lnTo>
                  <a:lnTo>
                    <a:pt x="65781" y="19716"/>
                  </a:lnTo>
                  <a:lnTo>
                    <a:pt x="52565" y="19716"/>
                  </a:lnTo>
                  <a:lnTo>
                    <a:pt x="52565" y="-2112"/>
                  </a:lnTo>
                  <a:lnTo>
                    <a:pt x="40103" y="-2112"/>
                  </a:lnTo>
                  <a:lnTo>
                    <a:pt x="40103" y="19716"/>
                  </a:lnTo>
                  <a:lnTo>
                    <a:pt x="-1688" y="19716"/>
                  </a:lnTo>
                  <a:lnTo>
                    <a:pt x="-1688" y="31801"/>
                  </a:lnTo>
                  <a:lnTo>
                    <a:pt x="36809" y="90479"/>
                  </a:ln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aphic 2">
            <a:extLst>
              <a:ext uri="{FF2B5EF4-FFF2-40B4-BE49-F238E27FC236}">
                <a16:creationId xmlns:a16="http://schemas.microsoft.com/office/drawing/2014/main" id="{A2868E61-FAC1-1D0D-9960-3F7BBF34B18C}"/>
              </a:ext>
            </a:extLst>
          </p:cNvPr>
          <p:cNvGrpSpPr/>
          <p:nvPr/>
        </p:nvGrpSpPr>
        <p:grpSpPr>
          <a:xfrm>
            <a:off x="6368077" y="4701280"/>
            <a:ext cx="547826" cy="122912"/>
            <a:chOff x="6014786" y="4758430"/>
            <a:chExt cx="547826" cy="122912"/>
          </a:xfrm>
          <a:solidFill>
            <a:srgbClr val="000000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531A758-7CCF-093F-6C33-A6F649F17BEE}"/>
                </a:ext>
              </a:extLst>
            </p:cNvPr>
            <p:cNvSpPr/>
            <p:nvPr/>
          </p:nvSpPr>
          <p:spPr>
            <a:xfrm flipV="1">
              <a:off x="6014786" y="4762339"/>
              <a:ext cx="73481" cy="92590"/>
            </a:xfrm>
            <a:custGeom>
              <a:avLst/>
              <a:gdLst>
                <a:gd name="connsiteX0" fmla="*/ -2267 w 73481"/>
                <a:gd name="connsiteY0" fmla="*/ 90493 h 92590"/>
                <a:gd name="connsiteX1" fmla="*/ 10254 w 73481"/>
                <a:gd name="connsiteY1" fmla="*/ 90493 h 92590"/>
                <a:gd name="connsiteX2" fmla="*/ 10254 w 73481"/>
                <a:gd name="connsiteY2" fmla="*/ 51361 h 92590"/>
                <a:gd name="connsiteX3" fmla="*/ 51807 w 73481"/>
                <a:gd name="connsiteY3" fmla="*/ 90493 h 92590"/>
                <a:gd name="connsiteX4" fmla="*/ 67940 w 73481"/>
                <a:gd name="connsiteY4" fmla="*/ 90493 h 92590"/>
                <a:gd name="connsiteX5" fmla="*/ 21982 w 73481"/>
                <a:gd name="connsiteY5" fmla="*/ 47332 h 92590"/>
                <a:gd name="connsiteX6" fmla="*/ 71214 w 73481"/>
                <a:gd name="connsiteY6" fmla="*/ -2098 h 92590"/>
                <a:gd name="connsiteX7" fmla="*/ 54724 w 73481"/>
                <a:gd name="connsiteY7" fmla="*/ -2098 h 92590"/>
                <a:gd name="connsiteX8" fmla="*/ 10254 w 73481"/>
                <a:gd name="connsiteY8" fmla="*/ 42491 h 92590"/>
                <a:gd name="connsiteX9" fmla="*/ 10254 w 73481"/>
                <a:gd name="connsiteY9" fmla="*/ -2098 h 92590"/>
                <a:gd name="connsiteX10" fmla="*/ -2267 w 73481"/>
                <a:gd name="connsiteY10" fmla="*/ -2098 h 92590"/>
                <a:gd name="connsiteX11" fmla="*/ -2267 w 73481"/>
                <a:gd name="connsiteY11" fmla="*/ 90493 h 9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481" h="92590">
                  <a:moveTo>
                    <a:pt x="-2267" y="90493"/>
                  </a:moveTo>
                  <a:lnTo>
                    <a:pt x="10254" y="90493"/>
                  </a:lnTo>
                  <a:lnTo>
                    <a:pt x="10254" y="51361"/>
                  </a:lnTo>
                  <a:lnTo>
                    <a:pt x="51807" y="90493"/>
                  </a:lnTo>
                  <a:lnTo>
                    <a:pt x="67940" y="90493"/>
                  </a:lnTo>
                  <a:lnTo>
                    <a:pt x="21982" y="47332"/>
                  </a:lnTo>
                  <a:lnTo>
                    <a:pt x="71214" y="-2098"/>
                  </a:lnTo>
                  <a:lnTo>
                    <a:pt x="54724" y="-2098"/>
                  </a:lnTo>
                  <a:lnTo>
                    <a:pt x="10254" y="42491"/>
                  </a:lnTo>
                  <a:lnTo>
                    <a:pt x="10254" y="-2098"/>
                  </a:lnTo>
                  <a:lnTo>
                    <a:pt x="-2267" y="-2098"/>
                  </a:lnTo>
                  <a:lnTo>
                    <a:pt x="-2267" y="90493"/>
                  </a:ln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9D65806-E074-7897-0F99-6D97248533EE}"/>
                </a:ext>
              </a:extLst>
            </p:cNvPr>
            <p:cNvSpPr/>
            <p:nvPr/>
          </p:nvSpPr>
          <p:spPr>
            <a:xfrm flipV="1">
              <a:off x="6098068" y="4762339"/>
              <a:ext cx="57606" cy="92590"/>
            </a:xfrm>
            <a:custGeom>
              <a:avLst/>
              <a:gdLst>
                <a:gd name="connsiteX0" fmla="*/ -1861 w 57606"/>
                <a:gd name="connsiteY0" fmla="*/ 90493 h 92590"/>
                <a:gd name="connsiteX1" fmla="*/ 10660 w 57606"/>
                <a:gd name="connsiteY1" fmla="*/ 90493 h 92590"/>
                <a:gd name="connsiteX2" fmla="*/ 10660 w 57606"/>
                <a:gd name="connsiteY2" fmla="*/ 8439 h 92590"/>
                <a:gd name="connsiteX3" fmla="*/ 55745 w 57606"/>
                <a:gd name="connsiteY3" fmla="*/ 8439 h 92590"/>
                <a:gd name="connsiteX4" fmla="*/ 55745 w 57606"/>
                <a:gd name="connsiteY4" fmla="*/ -2098 h 92590"/>
                <a:gd name="connsiteX5" fmla="*/ -1861 w 57606"/>
                <a:gd name="connsiteY5" fmla="*/ -2098 h 92590"/>
                <a:gd name="connsiteX6" fmla="*/ -1861 w 57606"/>
                <a:gd name="connsiteY6" fmla="*/ 90493 h 9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" h="92590">
                  <a:moveTo>
                    <a:pt x="-1861" y="90493"/>
                  </a:moveTo>
                  <a:lnTo>
                    <a:pt x="10660" y="90493"/>
                  </a:lnTo>
                  <a:lnTo>
                    <a:pt x="10660" y="8439"/>
                  </a:lnTo>
                  <a:lnTo>
                    <a:pt x="55745" y="8439"/>
                  </a:lnTo>
                  <a:lnTo>
                    <a:pt x="55745" y="-2098"/>
                  </a:lnTo>
                  <a:lnTo>
                    <a:pt x="-1861" y="-2098"/>
                  </a:lnTo>
                  <a:lnTo>
                    <a:pt x="-1861" y="90493"/>
                  </a:ln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8E66A91-0A06-72F2-CD59-EFBEC4C74B37}"/>
                </a:ext>
              </a:extLst>
            </p:cNvPr>
            <p:cNvSpPr/>
            <p:nvPr/>
          </p:nvSpPr>
          <p:spPr>
            <a:xfrm flipV="1">
              <a:off x="6160350" y="4815064"/>
              <a:ext cx="33416" cy="10160"/>
            </a:xfrm>
            <a:custGeom>
              <a:avLst/>
              <a:gdLst>
                <a:gd name="connsiteX0" fmla="*/ -933 w 33416"/>
                <a:gd name="connsiteY0" fmla="*/ 8643 h 10160"/>
                <a:gd name="connsiteX1" fmla="*/ 32484 w 33416"/>
                <a:gd name="connsiteY1" fmla="*/ 8643 h 10160"/>
                <a:gd name="connsiteX2" fmla="*/ 32484 w 33416"/>
                <a:gd name="connsiteY2" fmla="*/ -1517 h 10160"/>
                <a:gd name="connsiteX3" fmla="*/ -933 w 33416"/>
                <a:gd name="connsiteY3" fmla="*/ -1517 h 10160"/>
                <a:gd name="connsiteX4" fmla="*/ -933 w 33416"/>
                <a:gd name="connsiteY4" fmla="*/ 8643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16" h="10160">
                  <a:moveTo>
                    <a:pt x="-933" y="8643"/>
                  </a:moveTo>
                  <a:lnTo>
                    <a:pt x="32484" y="8643"/>
                  </a:lnTo>
                  <a:lnTo>
                    <a:pt x="32484" y="-1517"/>
                  </a:lnTo>
                  <a:lnTo>
                    <a:pt x="-933" y="-1517"/>
                  </a:lnTo>
                  <a:lnTo>
                    <a:pt x="-933" y="8643"/>
                  </a:ln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4450E34-B53F-3F5B-D771-E65E237B3698}"/>
                </a:ext>
              </a:extLst>
            </p:cNvPr>
            <p:cNvSpPr/>
            <p:nvPr/>
          </p:nvSpPr>
          <p:spPr>
            <a:xfrm flipV="1">
              <a:off x="6206970" y="4783810"/>
              <a:ext cx="62071" cy="97532"/>
            </a:xfrm>
            <a:custGeom>
              <a:avLst/>
              <a:gdLst>
                <a:gd name="connsiteX0" fmla="*/ 48971 w 62071"/>
                <a:gd name="connsiteY0" fmla="*/ 61062 h 97532"/>
                <a:gd name="connsiteX1" fmla="*/ 43852 w 62071"/>
                <a:gd name="connsiteY1" fmla="*/ 80271 h 97532"/>
                <a:gd name="connsiteX2" fmla="*/ 29505 w 62071"/>
                <a:gd name="connsiteY2" fmla="*/ 87097 h 97532"/>
                <a:gd name="connsiteX3" fmla="*/ 15217 w 62071"/>
                <a:gd name="connsiteY3" fmla="*/ 80271 h 97532"/>
                <a:gd name="connsiteX4" fmla="*/ 10097 w 62071"/>
                <a:gd name="connsiteY4" fmla="*/ 61062 h 97532"/>
                <a:gd name="connsiteX5" fmla="*/ 15217 w 62071"/>
                <a:gd name="connsiteY5" fmla="*/ 41893 h 97532"/>
                <a:gd name="connsiteX6" fmla="*/ 29505 w 62071"/>
                <a:gd name="connsiteY6" fmla="*/ 35067 h 97532"/>
                <a:gd name="connsiteX7" fmla="*/ 43852 w 62071"/>
                <a:gd name="connsiteY7" fmla="*/ 41893 h 97532"/>
                <a:gd name="connsiteX8" fmla="*/ 48971 w 62071"/>
                <a:gd name="connsiteY8" fmla="*/ 61062 h 97532"/>
                <a:gd name="connsiteX9" fmla="*/ 60381 w 62071"/>
                <a:gd name="connsiteY9" fmla="*/ 34134 h 97532"/>
                <a:gd name="connsiteX10" fmla="*/ 52503 w 62071"/>
                <a:gd name="connsiteY10" fmla="*/ 7762 h 97532"/>
                <a:gd name="connsiteX11" fmla="*/ 28393 w 62071"/>
                <a:gd name="connsiteY11" fmla="*/ -890 h 97532"/>
                <a:gd name="connsiteX12" fmla="*/ 17043 w 62071"/>
                <a:gd name="connsiteY12" fmla="*/ 3 h 97532"/>
                <a:gd name="connsiteX13" fmla="*/ 6684 w 62071"/>
                <a:gd name="connsiteY13" fmla="*/ 2761 h 97532"/>
                <a:gd name="connsiteX14" fmla="*/ 6684 w 62071"/>
                <a:gd name="connsiteY14" fmla="*/ 13854 h 97532"/>
                <a:gd name="connsiteX15" fmla="*/ 16606 w 62071"/>
                <a:gd name="connsiteY15" fmla="*/ 9845 h 97532"/>
                <a:gd name="connsiteX16" fmla="*/ 26588 w 62071"/>
                <a:gd name="connsiteY16" fmla="*/ 8536 h 97532"/>
                <a:gd name="connsiteX17" fmla="*/ 43395 w 62071"/>
                <a:gd name="connsiteY17" fmla="*/ 14390 h 97532"/>
                <a:gd name="connsiteX18" fmla="*/ 48971 w 62071"/>
                <a:gd name="connsiteY18" fmla="*/ 32090 h 97532"/>
                <a:gd name="connsiteX19" fmla="*/ 48971 w 62071"/>
                <a:gd name="connsiteY19" fmla="*/ 37746 h 97532"/>
                <a:gd name="connsiteX20" fmla="*/ 39923 w 62071"/>
                <a:gd name="connsiteY20" fmla="*/ 28558 h 97532"/>
                <a:gd name="connsiteX21" fmla="*/ 26707 w 62071"/>
                <a:gd name="connsiteY21" fmla="*/ 25522 h 97532"/>
                <a:gd name="connsiteX22" fmla="*/ 6129 w 62071"/>
                <a:gd name="connsiteY22" fmla="*/ 35245 h 97532"/>
                <a:gd name="connsiteX23" fmla="*/ -1690 w 62071"/>
                <a:gd name="connsiteY23" fmla="*/ 61062 h 97532"/>
                <a:gd name="connsiteX24" fmla="*/ 6129 w 62071"/>
                <a:gd name="connsiteY24" fmla="*/ 86899 h 97532"/>
                <a:gd name="connsiteX25" fmla="*/ 26707 w 62071"/>
                <a:gd name="connsiteY25" fmla="*/ 96642 h 97532"/>
                <a:gd name="connsiteX26" fmla="*/ 39923 w 62071"/>
                <a:gd name="connsiteY26" fmla="*/ 93606 h 97532"/>
                <a:gd name="connsiteX27" fmla="*/ 48971 w 62071"/>
                <a:gd name="connsiteY27" fmla="*/ 84438 h 97532"/>
                <a:gd name="connsiteX28" fmla="*/ 48971 w 62071"/>
                <a:gd name="connsiteY28" fmla="*/ 94975 h 97532"/>
                <a:gd name="connsiteX29" fmla="*/ 60381 w 62071"/>
                <a:gd name="connsiteY29" fmla="*/ 94975 h 97532"/>
                <a:gd name="connsiteX30" fmla="*/ 60381 w 62071"/>
                <a:gd name="connsiteY30" fmla="*/ 34134 h 9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071" h="97532">
                  <a:moveTo>
                    <a:pt x="48971" y="61062"/>
                  </a:moveTo>
                  <a:cubicBezTo>
                    <a:pt x="48971" y="69331"/>
                    <a:pt x="47265" y="75733"/>
                    <a:pt x="43852" y="80271"/>
                  </a:cubicBezTo>
                  <a:cubicBezTo>
                    <a:pt x="40452" y="84822"/>
                    <a:pt x="35669" y="87097"/>
                    <a:pt x="29505" y="87097"/>
                  </a:cubicBezTo>
                  <a:cubicBezTo>
                    <a:pt x="23393" y="87097"/>
                    <a:pt x="18630" y="84822"/>
                    <a:pt x="15217" y="80271"/>
                  </a:cubicBezTo>
                  <a:cubicBezTo>
                    <a:pt x="11804" y="75733"/>
                    <a:pt x="10097" y="69331"/>
                    <a:pt x="10097" y="61062"/>
                  </a:cubicBezTo>
                  <a:cubicBezTo>
                    <a:pt x="10097" y="52834"/>
                    <a:pt x="11804" y="46444"/>
                    <a:pt x="15217" y="41893"/>
                  </a:cubicBezTo>
                  <a:cubicBezTo>
                    <a:pt x="18630" y="37342"/>
                    <a:pt x="23393" y="35067"/>
                    <a:pt x="29505" y="35067"/>
                  </a:cubicBezTo>
                  <a:cubicBezTo>
                    <a:pt x="35669" y="35067"/>
                    <a:pt x="40452" y="37342"/>
                    <a:pt x="43852" y="41893"/>
                  </a:cubicBezTo>
                  <a:cubicBezTo>
                    <a:pt x="47265" y="46444"/>
                    <a:pt x="48971" y="52834"/>
                    <a:pt x="48971" y="61062"/>
                  </a:cubicBezTo>
                  <a:close/>
                  <a:moveTo>
                    <a:pt x="60381" y="34134"/>
                  </a:moveTo>
                  <a:cubicBezTo>
                    <a:pt x="60381" y="22321"/>
                    <a:pt x="57756" y="13530"/>
                    <a:pt x="52503" y="7762"/>
                  </a:cubicBezTo>
                  <a:cubicBezTo>
                    <a:pt x="47265" y="1994"/>
                    <a:pt x="39228" y="-890"/>
                    <a:pt x="28393" y="-890"/>
                  </a:cubicBezTo>
                  <a:cubicBezTo>
                    <a:pt x="24385" y="-890"/>
                    <a:pt x="20601" y="-592"/>
                    <a:pt x="17043" y="3"/>
                  </a:cubicBezTo>
                  <a:cubicBezTo>
                    <a:pt x="13484" y="598"/>
                    <a:pt x="10031" y="1518"/>
                    <a:pt x="6684" y="2761"/>
                  </a:cubicBezTo>
                  <a:lnTo>
                    <a:pt x="6684" y="13854"/>
                  </a:lnTo>
                  <a:cubicBezTo>
                    <a:pt x="10031" y="12042"/>
                    <a:pt x="13338" y="10705"/>
                    <a:pt x="16606" y="9845"/>
                  </a:cubicBezTo>
                  <a:cubicBezTo>
                    <a:pt x="19874" y="8972"/>
                    <a:pt x="23201" y="8536"/>
                    <a:pt x="26588" y="8536"/>
                  </a:cubicBezTo>
                  <a:cubicBezTo>
                    <a:pt x="34075" y="8536"/>
                    <a:pt x="39678" y="10487"/>
                    <a:pt x="43395" y="14390"/>
                  </a:cubicBezTo>
                  <a:cubicBezTo>
                    <a:pt x="47113" y="18292"/>
                    <a:pt x="48971" y="24193"/>
                    <a:pt x="48971" y="32090"/>
                  </a:cubicBezTo>
                  <a:lnTo>
                    <a:pt x="48971" y="37746"/>
                  </a:lnTo>
                  <a:cubicBezTo>
                    <a:pt x="46616" y="33645"/>
                    <a:pt x="43600" y="30582"/>
                    <a:pt x="39923" y="28558"/>
                  </a:cubicBezTo>
                  <a:cubicBezTo>
                    <a:pt x="36245" y="26534"/>
                    <a:pt x="31840" y="25522"/>
                    <a:pt x="26707" y="25522"/>
                  </a:cubicBezTo>
                  <a:cubicBezTo>
                    <a:pt x="18200" y="25522"/>
                    <a:pt x="11341" y="28763"/>
                    <a:pt x="6129" y="35245"/>
                  </a:cubicBezTo>
                  <a:cubicBezTo>
                    <a:pt x="916" y="41741"/>
                    <a:pt x="-1690" y="50347"/>
                    <a:pt x="-1690" y="61062"/>
                  </a:cubicBezTo>
                  <a:cubicBezTo>
                    <a:pt x="-1690" y="71804"/>
                    <a:pt x="916" y="80416"/>
                    <a:pt x="6129" y="86899"/>
                  </a:cubicBezTo>
                  <a:cubicBezTo>
                    <a:pt x="11341" y="93394"/>
                    <a:pt x="18200" y="96642"/>
                    <a:pt x="26707" y="96642"/>
                  </a:cubicBezTo>
                  <a:cubicBezTo>
                    <a:pt x="31840" y="96642"/>
                    <a:pt x="36245" y="95630"/>
                    <a:pt x="39923" y="93606"/>
                  </a:cubicBezTo>
                  <a:cubicBezTo>
                    <a:pt x="43600" y="91582"/>
                    <a:pt x="46616" y="88526"/>
                    <a:pt x="48971" y="84438"/>
                  </a:cubicBezTo>
                  <a:lnTo>
                    <a:pt x="48971" y="94975"/>
                  </a:lnTo>
                  <a:lnTo>
                    <a:pt x="60381" y="94975"/>
                  </a:lnTo>
                  <a:lnTo>
                    <a:pt x="60381" y="34134"/>
                  </a:ln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D435704-C4B6-6F41-947F-3D8E20BF369A}"/>
                </a:ext>
              </a:extLst>
            </p:cNvPr>
            <p:cNvSpPr/>
            <p:nvPr/>
          </p:nvSpPr>
          <p:spPr>
            <a:xfrm flipV="1">
              <a:off x="6292111" y="4783810"/>
              <a:ext cx="40679" cy="71119"/>
            </a:xfrm>
            <a:custGeom>
              <a:avLst/>
              <a:gdLst>
                <a:gd name="connsiteX0" fmla="*/ 39307 w 40679"/>
                <a:gd name="connsiteY0" fmla="*/ 57241 h 71119"/>
                <a:gd name="connsiteX1" fmla="*/ 35120 w 40679"/>
                <a:gd name="connsiteY1" fmla="*/ 58868 h 71119"/>
                <a:gd name="connsiteX2" fmla="*/ 30139 w 40679"/>
                <a:gd name="connsiteY2" fmla="*/ 59403 h 71119"/>
                <a:gd name="connsiteX3" fmla="*/ 15276 w 40679"/>
                <a:gd name="connsiteY3" fmla="*/ 53113 h 71119"/>
                <a:gd name="connsiteX4" fmla="*/ 10097 w 40679"/>
                <a:gd name="connsiteY4" fmla="*/ 35035 h 71119"/>
                <a:gd name="connsiteX5" fmla="*/ 10097 w 40679"/>
                <a:gd name="connsiteY5" fmla="*/ -1557 h 71119"/>
                <a:gd name="connsiteX6" fmla="*/ -1373 w 40679"/>
                <a:gd name="connsiteY6" fmla="*/ -1557 h 71119"/>
                <a:gd name="connsiteX7" fmla="*/ -1373 w 40679"/>
                <a:gd name="connsiteY7" fmla="*/ 67897 h 71119"/>
                <a:gd name="connsiteX8" fmla="*/ 10097 w 40679"/>
                <a:gd name="connsiteY8" fmla="*/ 67897 h 71119"/>
                <a:gd name="connsiteX9" fmla="*/ 10097 w 40679"/>
                <a:gd name="connsiteY9" fmla="*/ 57102 h 71119"/>
                <a:gd name="connsiteX10" fmla="*/ 19463 w 40679"/>
                <a:gd name="connsiteY10" fmla="*/ 66488 h 71119"/>
                <a:gd name="connsiteX11" fmla="*/ 33493 w 40679"/>
                <a:gd name="connsiteY11" fmla="*/ 69563 h 71119"/>
                <a:gd name="connsiteX12" fmla="*/ 36092 w 40679"/>
                <a:gd name="connsiteY12" fmla="*/ 69405 h 71119"/>
                <a:gd name="connsiteX13" fmla="*/ 39247 w 40679"/>
                <a:gd name="connsiteY13" fmla="*/ 68948 h 71119"/>
                <a:gd name="connsiteX14" fmla="*/ 39307 w 40679"/>
                <a:gd name="connsiteY14" fmla="*/ 57241 h 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679" h="71119">
                  <a:moveTo>
                    <a:pt x="39307" y="57241"/>
                  </a:moveTo>
                  <a:cubicBezTo>
                    <a:pt x="38023" y="57981"/>
                    <a:pt x="36628" y="58524"/>
                    <a:pt x="35120" y="58868"/>
                  </a:cubicBezTo>
                  <a:cubicBezTo>
                    <a:pt x="33612" y="59225"/>
                    <a:pt x="31951" y="59403"/>
                    <a:pt x="30139" y="59403"/>
                  </a:cubicBezTo>
                  <a:cubicBezTo>
                    <a:pt x="23683" y="59403"/>
                    <a:pt x="18729" y="57307"/>
                    <a:pt x="15276" y="53113"/>
                  </a:cubicBezTo>
                  <a:cubicBezTo>
                    <a:pt x="11823" y="48919"/>
                    <a:pt x="10097" y="42893"/>
                    <a:pt x="10097" y="35035"/>
                  </a:cubicBezTo>
                  <a:lnTo>
                    <a:pt x="10097" y="-1557"/>
                  </a:lnTo>
                  <a:lnTo>
                    <a:pt x="-1373" y="-1557"/>
                  </a:lnTo>
                  <a:lnTo>
                    <a:pt x="-1373" y="67897"/>
                  </a:lnTo>
                  <a:lnTo>
                    <a:pt x="10097" y="67897"/>
                  </a:lnTo>
                  <a:lnTo>
                    <a:pt x="10097" y="57102"/>
                  </a:lnTo>
                  <a:cubicBezTo>
                    <a:pt x="12504" y="61322"/>
                    <a:pt x="15627" y="64450"/>
                    <a:pt x="19463" y="66488"/>
                  </a:cubicBezTo>
                  <a:cubicBezTo>
                    <a:pt x="23313" y="68538"/>
                    <a:pt x="27989" y="69563"/>
                    <a:pt x="33493" y="69563"/>
                  </a:cubicBezTo>
                  <a:cubicBezTo>
                    <a:pt x="34273" y="69563"/>
                    <a:pt x="35140" y="69511"/>
                    <a:pt x="36092" y="69405"/>
                  </a:cubicBezTo>
                  <a:cubicBezTo>
                    <a:pt x="37045" y="69312"/>
                    <a:pt x="38096" y="69160"/>
                    <a:pt x="39247" y="68948"/>
                  </a:cubicBezTo>
                  <a:lnTo>
                    <a:pt x="39307" y="57241"/>
                  </a:ln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E391909-6CFE-41E7-CEC8-5D4C423DA821}"/>
                </a:ext>
              </a:extLst>
            </p:cNvPr>
            <p:cNvSpPr/>
            <p:nvPr/>
          </p:nvSpPr>
          <p:spPr>
            <a:xfrm flipV="1">
              <a:off x="6340415" y="4783810"/>
              <a:ext cx="58677" cy="72925"/>
            </a:xfrm>
            <a:custGeom>
              <a:avLst/>
              <a:gdLst>
                <a:gd name="connsiteX0" fmla="*/ 34292 w 58677"/>
                <a:gd name="connsiteY0" fmla="*/ 35200 h 72925"/>
                <a:gd name="connsiteX1" fmla="*/ 15123 w 58677"/>
                <a:gd name="connsiteY1" fmla="*/ 32045 h 72925"/>
                <a:gd name="connsiteX2" fmla="*/ 9785 w 58677"/>
                <a:gd name="connsiteY2" fmla="*/ 21250 h 72925"/>
                <a:gd name="connsiteX3" fmla="*/ 13794 w 58677"/>
                <a:gd name="connsiteY3" fmla="*/ 11606 h 72925"/>
                <a:gd name="connsiteX4" fmla="*/ 24668 w 58677"/>
                <a:gd name="connsiteY4" fmla="*/ 8054 h 72925"/>
                <a:gd name="connsiteX5" fmla="*/ 39908 w 58677"/>
                <a:gd name="connsiteY5" fmla="*/ 14781 h 72925"/>
                <a:gd name="connsiteX6" fmla="*/ 45643 w 58677"/>
                <a:gd name="connsiteY6" fmla="*/ 32660 h 72925"/>
                <a:gd name="connsiteX7" fmla="*/ 45643 w 58677"/>
                <a:gd name="connsiteY7" fmla="*/ 35200 h 72925"/>
                <a:gd name="connsiteX8" fmla="*/ 34292 w 58677"/>
                <a:gd name="connsiteY8" fmla="*/ 35200 h 72925"/>
                <a:gd name="connsiteX9" fmla="*/ 57053 w 58677"/>
                <a:gd name="connsiteY9" fmla="*/ 39923 h 72925"/>
                <a:gd name="connsiteX10" fmla="*/ 57053 w 58677"/>
                <a:gd name="connsiteY10" fmla="*/ 295 h 72925"/>
                <a:gd name="connsiteX11" fmla="*/ 45643 w 58677"/>
                <a:gd name="connsiteY11" fmla="*/ 295 h 72925"/>
                <a:gd name="connsiteX12" fmla="*/ 45643 w 58677"/>
                <a:gd name="connsiteY12" fmla="*/ 10832 h 72925"/>
                <a:gd name="connsiteX13" fmla="*/ 35900 w 58677"/>
                <a:gd name="connsiteY13" fmla="*/ 1505 h 72925"/>
                <a:gd name="connsiteX14" fmla="*/ 21632 w 58677"/>
                <a:gd name="connsiteY14" fmla="*/ -1511 h 72925"/>
                <a:gd name="connsiteX15" fmla="*/ 4666 w 58677"/>
                <a:gd name="connsiteY15" fmla="*/ 4482 h 72925"/>
                <a:gd name="connsiteX16" fmla="*/ -1625 w 58677"/>
                <a:gd name="connsiteY16" fmla="*/ 20516 h 72925"/>
                <a:gd name="connsiteX17" fmla="*/ 6213 w 58677"/>
                <a:gd name="connsiteY17" fmla="*/ 38177 h 72925"/>
                <a:gd name="connsiteX18" fmla="*/ 29629 w 58677"/>
                <a:gd name="connsiteY18" fmla="*/ 44130 h 72925"/>
                <a:gd name="connsiteX19" fmla="*/ 45643 w 58677"/>
                <a:gd name="connsiteY19" fmla="*/ 44130 h 72925"/>
                <a:gd name="connsiteX20" fmla="*/ 45643 w 58677"/>
                <a:gd name="connsiteY20" fmla="*/ 45261 h 72925"/>
                <a:gd name="connsiteX21" fmla="*/ 40464 w 58677"/>
                <a:gd name="connsiteY21" fmla="*/ 57445 h 72925"/>
                <a:gd name="connsiteX22" fmla="*/ 25918 w 58677"/>
                <a:gd name="connsiteY22" fmla="*/ 61751 h 72925"/>
                <a:gd name="connsiteX23" fmla="*/ 14310 w 58677"/>
                <a:gd name="connsiteY23" fmla="*/ 60322 h 72925"/>
                <a:gd name="connsiteX24" fmla="*/ 3475 w 58677"/>
                <a:gd name="connsiteY24" fmla="*/ 56036 h 72925"/>
                <a:gd name="connsiteX25" fmla="*/ 3475 w 58677"/>
                <a:gd name="connsiteY25" fmla="*/ 66593 h 72925"/>
                <a:gd name="connsiteX26" fmla="*/ 15619 w 58677"/>
                <a:gd name="connsiteY26" fmla="*/ 70204 h 72925"/>
                <a:gd name="connsiteX27" fmla="*/ 27089 w 58677"/>
                <a:gd name="connsiteY27" fmla="*/ 71415 h 72925"/>
                <a:gd name="connsiteX28" fmla="*/ 49612 w 58677"/>
                <a:gd name="connsiteY28" fmla="*/ 63596 h 72925"/>
                <a:gd name="connsiteX29" fmla="*/ 57053 w 58677"/>
                <a:gd name="connsiteY29" fmla="*/ 39923 h 7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677" h="72925">
                  <a:moveTo>
                    <a:pt x="34292" y="35200"/>
                  </a:moveTo>
                  <a:cubicBezTo>
                    <a:pt x="25071" y="35200"/>
                    <a:pt x="18682" y="34148"/>
                    <a:pt x="15123" y="32045"/>
                  </a:cubicBezTo>
                  <a:cubicBezTo>
                    <a:pt x="11565" y="29941"/>
                    <a:pt x="9785" y="26343"/>
                    <a:pt x="9785" y="21250"/>
                  </a:cubicBezTo>
                  <a:cubicBezTo>
                    <a:pt x="9785" y="17202"/>
                    <a:pt x="11121" y="13987"/>
                    <a:pt x="13794" y="11606"/>
                  </a:cubicBezTo>
                  <a:cubicBezTo>
                    <a:pt x="16466" y="9238"/>
                    <a:pt x="20091" y="8054"/>
                    <a:pt x="24668" y="8054"/>
                  </a:cubicBezTo>
                  <a:cubicBezTo>
                    <a:pt x="31005" y="8054"/>
                    <a:pt x="36085" y="10296"/>
                    <a:pt x="39908" y="14781"/>
                  </a:cubicBezTo>
                  <a:cubicBezTo>
                    <a:pt x="43731" y="19265"/>
                    <a:pt x="45643" y="25225"/>
                    <a:pt x="45643" y="32660"/>
                  </a:cubicBezTo>
                  <a:lnTo>
                    <a:pt x="45643" y="35200"/>
                  </a:lnTo>
                  <a:lnTo>
                    <a:pt x="34292" y="35200"/>
                  </a:lnTo>
                  <a:close/>
                  <a:moveTo>
                    <a:pt x="57053" y="39923"/>
                  </a:moveTo>
                  <a:lnTo>
                    <a:pt x="57053" y="295"/>
                  </a:lnTo>
                  <a:lnTo>
                    <a:pt x="45643" y="295"/>
                  </a:lnTo>
                  <a:lnTo>
                    <a:pt x="45643" y="10832"/>
                  </a:lnTo>
                  <a:cubicBezTo>
                    <a:pt x="43037" y="6625"/>
                    <a:pt x="39789" y="3516"/>
                    <a:pt x="35900" y="1505"/>
                  </a:cubicBezTo>
                  <a:cubicBezTo>
                    <a:pt x="32010" y="-506"/>
                    <a:pt x="27254" y="-1511"/>
                    <a:pt x="21632" y="-1511"/>
                  </a:cubicBezTo>
                  <a:cubicBezTo>
                    <a:pt x="14528" y="-1511"/>
                    <a:pt x="8872" y="487"/>
                    <a:pt x="4666" y="4482"/>
                  </a:cubicBezTo>
                  <a:cubicBezTo>
                    <a:pt x="472" y="8477"/>
                    <a:pt x="-1625" y="13822"/>
                    <a:pt x="-1625" y="20516"/>
                  </a:cubicBezTo>
                  <a:cubicBezTo>
                    <a:pt x="-1625" y="28321"/>
                    <a:pt x="988" y="34208"/>
                    <a:pt x="6213" y="38177"/>
                  </a:cubicBezTo>
                  <a:cubicBezTo>
                    <a:pt x="11452" y="42145"/>
                    <a:pt x="19257" y="44130"/>
                    <a:pt x="29629" y="44130"/>
                  </a:cubicBezTo>
                  <a:lnTo>
                    <a:pt x="45643" y="44130"/>
                  </a:lnTo>
                  <a:lnTo>
                    <a:pt x="45643" y="45261"/>
                  </a:lnTo>
                  <a:cubicBezTo>
                    <a:pt x="45643" y="50513"/>
                    <a:pt x="43916" y="54574"/>
                    <a:pt x="40464" y="57445"/>
                  </a:cubicBezTo>
                  <a:cubicBezTo>
                    <a:pt x="37011" y="60316"/>
                    <a:pt x="32162" y="61751"/>
                    <a:pt x="25918" y="61751"/>
                  </a:cubicBezTo>
                  <a:cubicBezTo>
                    <a:pt x="21949" y="61751"/>
                    <a:pt x="18080" y="61275"/>
                    <a:pt x="14310" y="60322"/>
                  </a:cubicBezTo>
                  <a:cubicBezTo>
                    <a:pt x="10553" y="59370"/>
                    <a:pt x="6941" y="57941"/>
                    <a:pt x="3475" y="56036"/>
                  </a:cubicBezTo>
                  <a:lnTo>
                    <a:pt x="3475" y="66593"/>
                  </a:lnTo>
                  <a:cubicBezTo>
                    <a:pt x="7642" y="68207"/>
                    <a:pt x="11690" y="69411"/>
                    <a:pt x="15619" y="70204"/>
                  </a:cubicBezTo>
                  <a:cubicBezTo>
                    <a:pt x="19548" y="71011"/>
                    <a:pt x="23372" y="71415"/>
                    <a:pt x="27089" y="71415"/>
                  </a:cubicBezTo>
                  <a:cubicBezTo>
                    <a:pt x="37143" y="71415"/>
                    <a:pt x="44651" y="68809"/>
                    <a:pt x="49612" y="63596"/>
                  </a:cubicBezTo>
                  <a:cubicBezTo>
                    <a:pt x="54573" y="58397"/>
                    <a:pt x="57053" y="50506"/>
                    <a:pt x="57053" y="39923"/>
                  </a:cubicBez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B99D9FE-0299-1E42-BFCF-33744BC0E30E}"/>
                </a:ext>
              </a:extLst>
            </p:cNvPr>
            <p:cNvSpPr/>
            <p:nvPr/>
          </p:nvSpPr>
          <p:spPr>
            <a:xfrm flipV="1">
              <a:off x="6417624" y="4758430"/>
              <a:ext cx="62071" cy="98305"/>
            </a:xfrm>
            <a:custGeom>
              <a:avLst/>
              <a:gdLst>
                <a:gd name="connsiteX0" fmla="*/ 48988 w 62071"/>
                <a:gd name="connsiteY0" fmla="*/ 58570 h 98305"/>
                <a:gd name="connsiteX1" fmla="*/ 48988 w 62071"/>
                <a:gd name="connsiteY1" fmla="*/ 96154 h 98305"/>
                <a:gd name="connsiteX2" fmla="*/ 60398 w 62071"/>
                <a:gd name="connsiteY2" fmla="*/ 96154 h 98305"/>
                <a:gd name="connsiteX3" fmla="*/ 60398 w 62071"/>
                <a:gd name="connsiteY3" fmla="*/ -346 h 98305"/>
                <a:gd name="connsiteX4" fmla="*/ 48988 w 62071"/>
                <a:gd name="connsiteY4" fmla="*/ -346 h 98305"/>
                <a:gd name="connsiteX5" fmla="*/ 48988 w 62071"/>
                <a:gd name="connsiteY5" fmla="*/ 10072 h 98305"/>
                <a:gd name="connsiteX6" fmla="*/ 39899 w 62071"/>
                <a:gd name="connsiteY6" fmla="*/ 865 h 98305"/>
                <a:gd name="connsiteX7" fmla="*/ 26723 w 62071"/>
                <a:gd name="connsiteY7" fmla="*/ -2151 h 98305"/>
                <a:gd name="connsiteX8" fmla="*/ 6225 w 62071"/>
                <a:gd name="connsiteY8" fmla="*/ 7889 h 98305"/>
                <a:gd name="connsiteX9" fmla="*/ -1673 w 62071"/>
                <a:gd name="connsiteY9" fmla="*/ 34321 h 98305"/>
                <a:gd name="connsiteX10" fmla="*/ 6225 w 62071"/>
                <a:gd name="connsiteY10" fmla="*/ 60733 h 98305"/>
                <a:gd name="connsiteX11" fmla="*/ 26723 w 62071"/>
                <a:gd name="connsiteY11" fmla="*/ 70774 h 98305"/>
                <a:gd name="connsiteX12" fmla="*/ 39899 w 62071"/>
                <a:gd name="connsiteY12" fmla="*/ 67758 h 98305"/>
                <a:gd name="connsiteX13" fmla="*/ 48988 w 62071"/>
                <a:gd name="connsiteY13" fmla="*/ 58570 h 98305"/>
                <a:gd name="connsiteX14" fmla="*/ 10114 w 62071"/>
                <a:gd name="connsiteY14" fmla="*/ 34321 h 98305"/>
                <a:gd name="connsiteX15" fmla="*/ 15293 w 62071"/>
                <a:gd name="connsiteY15" fmla="*/ 14577 h 98305"/>
                <a:gd name="connsiteX16" fmla="*/ 29521 w 62071"/>
                <a:gd name="connsiteY16" fmla="*/ 7413 h 98305"/>
                <a:gd name="connsiteX17" fmla="*/ 43769 w 62071"/>
                <a:gd name="connsiteY17" fmla="*/ 14577 h 98305"/>
                <a:gd name="connsiteX18" fmla="*/ 48988 w 62071"/>
                <a:gd name="connsiteY18" fmla="*/ 34321 h 98305"/>
                <a:gd name="connsiteX19" fmla="*/ 43769 w 62071"/>
                <a:gd name="connsiteY19" fmla="*/ 54066 h 98305"/>
                <a:gd name="connsiteX20" fmla="*/ 29521 w 62071"/>
                <a:gd name="connsiteY20" fmla="*/ 61229 h 98305"/>
                <a:gd name="connsiteX21" fmla="*/ 15293 w 62071"/>
                <a:gd name="connsiteY21" fmla="*/ 54066 h 98305"/>
                <a:gd name="connsiteX22" fmla="*/ 10114 w 62071"/>
                <a:gd name="connsiteY22" fmla="*/ 34321 h 9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071" h="98305">
                  <a:moveTo>
                    <a:pt x="48988" y="58570"/>
                  </a:moveTo>
                  <a:lnTo>
                    <a:pt x="48988" y="96154"/>
                  </a:lnTo>
                  <a:lnTo>
                    <a:pt x="60398" y="96154"/>
                  </a:lnTo>
                  <a:lnTo>
                    <a:pt x="60398" y="-346"/>
                  </a:lnTo>
                  <a:lnTo>
                    <a:pt x="48988" y="-346"/>
                  </a:lnTo>
                  <a:lnTo>
                    <a:pt x="48988" y="10072"/>
                  </a:lnTo>
                  <a:cubicBezTo>
                    <a:pt x="46593" y="5945"/>
                    <a:pt x="43564" y="2876"/>
                    <a:pt x="39899" y="865"/>
                  </a:cubicBezTo>
                  <a:cubicBezTo>
                    <a:pt x="36248" y="-1146"/>
                    <a:pt x="31856" y="-2151"/>
                    <a:pt x="26723" y="-2151"/>
                  </a:cubicBezTo>
                  <a:cubicBezTo>
                    <a:pt x="18336" y="-2151"/>
                    <a:pt x="11503" y="1196"/>
                    <a:pt x="6225" y="7889"/>
                  </a:cubicBezTo>
                  <a:cubicBezTo>
                    <a:pt x="959" y="14597"/>
                    <a:pt x="-1673" y="23407"/>
                    <a:pt x="-1673" y="34321"/>
                  </a:cubicBezTo>
                  <a:cubicBezTo>
                    <a:pt x="-1673" y="45235"/>
                    <a:pt x="959" y="54040"/>
                    <a:pt x="6225" y="60733"/>
                  </a:cubicBezTo>
                  <a:cubicBezTo>
                    <a:pt x="11503" y="67427"/>
                    <a:pt x="18336" y="70774"/>
                    <a:pt x="26723" y="70774"/>
                  </a:cubicBezTo>
                  <a:cubicBezTo>
                    <a:pt x="31856" y="70774"/>
                    <a:pt x="36248" y="69769"/>
                    <a:pt x="39899" y="67758"/>
                  </a:cubicBezTo>
                  <a:cubicBezTo>
                    <a:pt x="43564" y="65760"/>
                    <a:pt x="46593" y="62698"/>
                    <a:pt x="48988" y="58570"/>
                  </a:cubicBezTo>
                  <a:close/>
                  <a:moveTo>
                    <a:pt x="10114" y="34321"/>
                  </a:moveTo>
                  <a:cubicBezTo>
                    <a:pt x="10114" y="25934"/>
                    <a:pt x="11840" y="19353"/>
                    <a:pt x="15293" y="14577"/>
                  </a:cubicBezTo>
                  <a:cubicBezTo>
                    <a:pt x="18746" y="9801"/>
                    <a:pt x="23489" y="7413"/>
                    <a:pt x="29521" y="7413"/>
                  </a:cubicBezTo>
                  <a:cubicBezTo>
                    <a:pt x="35554" y="7413"/>
                    <a:pt x="40303" y="9801"/>
                    <a:pt x="43769" y="14577"/>
                  </a:cubicBezTo>
                  <a:cubicBezTo>
                    <a:pt x="47248" y="19353"/>
                    <a:pt x="48988" y="25934"/>
                    <a:pt x="48988" y="34321"/>
                  </a:cubicBezTo>
                  <a:cubicBezTo>
                    <a:pt x="48988" y="42709"/>
                    <a:pt x="47248" y="49290"/>
                    <a:pt x="43769" y="54066"/>
                  </a:cubicBezTo>
                  <a:cubicBezTo>
                    <a:pt x="40303" y="58842"/>
                    <a:pt x="35554" y="61229"/>
                    <a:pt x="29521" y="61229"/>
                  </a:cubicBezTo>
                  <a:cubicBezTo>
                    <a:pt x="23489" y="61229"/>
                    <a:pt x="18746" y="58842"/>
                    <a:pt x="15293" y="54066"/>
                  </a:cubicBezTo>
                  <a:cubicBezTo>
                    <a:pt x="11840" y="49290"/>
                    <a:pt x="10114" y="42709"/>
                    <a:pt x="10114" y="34321"/>
                  </a:cubicBez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EB481E2-58DA-C358-1CAC-0DE2333F0BE9}"/>
                </a:ext>
              </a:extLst>
            </p:cNvPr>
            <p:cNvSpPr/>
            <p:nvPr/>
          </p:nvSpPr>
          <p:spPr>
            <a:xfrm flipV="1">
              <a:off x="6498240" y="4783810"/>
              <a:ext cx="64373" cy="72925"/>
            </a:xfrm>
            <a:custGeom>
              <a:avLst/>
              <a:gdLst>
                <a:gd name="connsiteX0" fmla="*/ 62648 w 64373"/>
                <a:gd name="connsiteY0" fmla="*/ 37879 h 72925"/>
                <a:gd name="connsiteX1" fmla="*/ 62648 w 64373"/>
                <a:gd name="connsiteY1" fmla="*/ 32303 h 72925"/>
                <a:gd name="connsiteX2" fmla="*/ 10181 w 64373"/>
                <a:gd name="connsiteY2" fmla="*/ 32303 h 72925"/>
                <a:gd name="connsiteX3" fmla="*/ 17286 w 64373"/>
                <a:gd name="connsiteY3" fmla="*/ 14344 h 72925"/>
                <a:gd name="connsiteX4" fmla="*/ 34986 w 64373"/>
                <a:gd name="connsiteY4" fmla="*/ 8173 h 72925"/>
                <a:gd name="connsiteX5" fmla="*/ 47726 w 64373"/>
                <a:gd name="connsiteY5" fmla="*/ 9780 h 72925"/>
                <a:gd name="connsiteX6" fmla="*/ 59989 w 64373"/>
                <a:gd name="connsiteY6" fmla="*/ 14622 h 72925"/>
                <a:gd name="connsiteX7" fmla="*/ 59989 w 64373"/>
                <a:gd name="connsiteY7" fmla="*/ 3827 h 72925"/>
                <a:gd name="connsiteX8" fmla="*/ 47388 w 64373"/>
                <a:gd name="connsiteY8" fmla="*/ -142 h 72925"/>
                <a:gd name="connsiteX9" fmla="*/ 34311 w 64373"/>
                <a:gd name="connsiteY9" fmla="*/ -1511 h 72925"/>
                <a:gd name="connsiteX10" fmla="*/ 7979 w 64373"/>
                <a:gd name="connsiteY10" fmla="*/ 8153 h 72925"/>
                <a:gd name="connsiteX11" fmla="*/ -1725 w 64373"/>
                <a:gd name="connsiteY11" fmla="*/ 34347 h 72925"/>
                <a:gd name="connsiteX12" fmla="*/ 7483 w 64373"/>
                <a:gd name="connsiteY12" fmla="*/ 61394 h 72925"/>
                <a:gd name="connsiteX13" fmla="*/ 32327 w 64373"/>
                <a:gd name="connsiteY13" fmla="*/ 71415 h 72925"/>
                <a:gd name="connsiteX14" fmla="*/ 54493 w 64373"/>
                <a:gd name="connsiteY14" fmla="*/ 62386 h 72925"/>
                <a:gd name="connsiteX15" fmla="*/ 62648 w 64373"/>
                <a:gd name="connsiteY15" fmla="*/ 37879 h 72925"/>
                <a:gd name="connsiteX16" fmla="*/ 51238 w 64373"/>
                <a:gd name="connsiteY16" fmla="*/ 41232 h 72925"/>
                <a:gd name="connsiteX17" fmla="*/ 45999 w 64373"/>
                <a:gd name="connsiteY17" fmla="*/ 56155 h 72925"/>
                <a:gd name="connsiteX18" fmla="*/ 32446 w 64373"/>
                <a:gd name="connsiteY18" fmla="*/ 61751 h 72925"/>
                <a:gd name="connsiteX19" fmla="*/ 17166 w 64373"/>
                <a:gd name="connsiteY19" fmla="*/ 56353 h 72925"/>
                <a:gd name="connsiteX20" fmla="*/ 10558 w 64373"/>
                <a:gd name="connsiteY20" fmla="*/ 41153 h 72925"/>
                <a:gd name="connsiteX21" fmla="*/ 51238 w 64373"/>
                <a:gd name="connsiteY21" fmla="*/ 41232 h 7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373" h="72925">
                  <a:moveTo>
                    <a:pt x="62648" y="37879"/>
                  </a:moveTo>
                  <a:lnTo>
                    <a:pt x="62648" y="32303"/>
                  </a:lnTo>
                  <a:lnTo>
                    <a:pt x="10181" y="32303"/>
                  </a:lnTo>
                  <a:cubicBezTo>
                    <a:pt x="10684" y="24445"/>
                    <a:pt x="13052" y="18458"/>
                    <a:pt x="17286" y="14344"/>
                  </a:cubicBezTo>
                  <a:cubicBezTo>
                    <a:pt x="21519" y="10230"/>
                    <a:pt x="27419" y="8173"/>
                    <a:pt x="34986" y="8173"/>
                  </a:cubicBezTo>
                  <a:cubicBezTo>
                    <a:pt x="39365" y="8173"/>
                    <a:pt x="43612" y="8709"/>
                    <a:pt x="47726" y="9780"/>
                  </a:cubicBezTo>
                  <a:cubicBezTo>
                    <a:pt x="51840" y="10852"/>
                    <a:pt x="55928" y="12466"/>
                    <a:pt x="59989" y="14622"/>
                  </a:cubicBezTo>
                  <a:lnTo>
                    <a:pt x="59989" y="3827"/>
                  </a:lnTo>
                  <a:cubicBezTo>
                    <a:pt x="55888" y="2094"/>
                    <a:pt x="51688" y="771"/>
                    <a:pt x="47388" y="-142"/>
                  </a:cubicBezTo>
                  <a:cubicBezTo>
                    <a:pt x="43089" y="-1055"/>
                    <a:pt x="38730" y="-1511"/>
                    <a:pt x="34311" y="-1511"/>
                  </a:cubicBezTo>
                  <a:cubicBezTo>
                    <a:pt x="23225" y="-1511"/>
                    <a:pt x="14448" y="1710"/>
                    <a:pt x="7979" y="8153"/>
                  </a:cubicBezTo>
                  <a:cubicBezTo>
                    <a:pt x="1510" y="14609"/>
                    <a:pt x="-1725" y="23340"/>
                    <a:pt x="-1725" y="34347"/>
                  </a:cubicBezTo>
                  <a:cubicBezTo>
                    <a:pt x="-1725" y="45711"/>
                    <a:pt x="1344" y="54726"/>
                    <a:pt x="7483" y="61394"/>
                  </a:cubicBezTo>
                  <a:cubicBezTo>
                    <a:pt x="13621" y="68075"/>
                    <a:pt x="21903" y="71415"/>
                    <a:pt x="32327" y="71415"/>
                  </a:cubicBezTo>
                  <a:cubicBezTo>
                    <a:pt x="41667" y="71415"/>
                    <a:pt x="49055" y="68405"/>
                    <a:pt x="54493" y="62386"/>
                  </a:cubicBezTo>
                  <a:cubicBezTo>
                    <a:pt x="59930" y="56380"/>
                    <a:pt x="62648" y="48211"/>
                    <a:pt x="62648" y="37879"/>
                  </a:cubicBezTo>
                  <a:close/>
                  <a:moveTo>
                    <a:pt x="51238" y="41232"/>
                  </a:moveTo>
                  <a:cubicBezTo>
                    <a:pt x="51159" y="47463"/>
                    <a:pt x="49413" y="52438"/>
                    <a:pt x="45999" y="56155"/>
                  </a:cubicBezTo>
                  <a:cubicBezTo>
                    <a:pt x="42586" y="59886"/>
                    <a:pt x="38068" y="61751"/>
                    <a:pt x="32446" y="61751"/>
                  </a:cubicBezTo>
                  <a:cubicBezTo>
                    <a:pt x="26083" y="61751"/>
                    <a:pt x="20990" y="59952"/>
                    <a:pt x="17166" y="56353"/>
                  </a:cubicBezTo>
                  <a:cubicBezTo>
                    <a:pt x="13343" y="52755"/>
                    <a:pt x="11141" y="47688"/>
                    <a:pt x="10558" y="41153"/>
                  </a:cubicBezTo>
                  <a:lnTo>
                    <a:pt x="51238" y="41232"/>
                  </a:lnTo>
                  <a:close/>
                </a:path>
              </a:pathLst>
            </a:custGeom>
            <a:solidFill>
              <a:srgbClr val="000000"/>
            </a:solidFill>
            <a:ln w="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aphic 2">
            <a:extLst>
              <a:ext uri="{FF2B5EF4-FFF2-40B4-BE49-F238E27FC236}">
                <a16:creationId xmlns:a16="http://schemas.microsoft.com/office/drawing/2014/main" id="{D2F43467-3E18-BD73-45AE-94C53717DEB9}"/>
              </a:ext>
            </a:extLst>
          </p:cNvPr>
          <p:cNvGrpSpPr/>
          <p:nvPr/>
        </p:nvGrpSpPr>
        <p:grpSpPr>
          <a:xfrm>
            <a:off x="3846322" y="2552116"/>
            <a:ext cx="585827" cy="1845070"/>
            <a:chOff x="3493031" y="2609266"/>
            <a:chExt cx="585827" cy="1845070"/>
          </a:xfrm>
          <a:solidFill>
            <a:srgbClr val="000000"/>
          </a:solidFill>
        </p:grpSpPr>
        <p:grpSp>
          <p:nvGrpSpPr>
            <p:cNvPr id="95" name="Graphic 2">
              <a:extLst>
                <a:ext uri="{FF2B5EF4-FFF2-40B4-BE49-F238E27FC236}">
                  <a16:creationId xmlns:a16="http://schemas.microsoft.com/office/drawing/2014/main" id="{33D2D85D-BBD7-DCEA-4D96-F9A5448987E0}"/>
                </a:ext>
              </a:extLst>
            </p:cNvPr>
            <p:cNvGrpSpPr/>
            <p:nvPr/>
          </p:nvGrpSpPr>
          <p:grpSpPr>
            <a:xfrm>
              <a:off x="3917529" y="4358273"/>
              <a:ext cx="161329" cy="96063"/>
              <a:chOff x="3917529" y="4358273"/>
              <a:chExt cx="161329" cy="96063"/>
            </a:xfrm>
            <a:solidFill>
              <a:srgbClr val="000000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F12CEC7-37B3-D152-CA9A-E69C390434DB}"/>
                  </a:ext>
                </a:extLst>
              </p:cNvPr>
              <p:cNvSpPr/>
              <p:nvPr/>
            </p:nvSpPr>
            <p:spPr>
              <a:xfrm>
                <a:off x="4034409" y="4404283"/>
                <a:ext cx="44450" cy="12700"/>
              </a:xfrm>
              <a:custGeom>
                <a:avLst/>
                <a:gdLst>
                  <a:gd name="connsiteX0" fmla="*/ 44507 w 44450"/>
                  <a:gd name="connsiteY0" fmla="*/ 203 h 12700"/>
                  <a:gd name="connsiteX1" fmla="*/ 57 w 44450"/>
                  <a:gd name="connsiteY1" fmla="*/ 20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203"/>
                    </a:moveTo>
                    <a:lnTo>
                      <a:pt x="57" y="203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9409889-263B-A899-4C06-BFE0C7ADD5A5}"/>
                  </a:ext>
                </a:extLst>
              </p:cNvPr>
              <p:cNvSpPr/>
              <p:nvPr/>
            </p:nvSpPr>
            <p:spPr>
              <a:xfrm flipV="1">
                <a:off x="3917529" y="4358273"/>
                <a:ext cx="63996" cy="96063"/>
              </a:xfrm>
              <a:custGeom>
                <a:avLst/>
                <a:gdLst>
                  <a:gd name="connsiteX0" fmla="*/ 30001 w 63996"/>
                  <a:gd name="connsiteY0" fmla="*/ 84015 h 96063"/>
                  <a:gd name="connsiteX1" fmla="*/ 15455 w 63996"/>
                  <a:gd name="connsiteY1" fmla="*/ 74490 h 96063"/>
                  <a:gd name="connsiteX2" fmla="*/ 10593 w 63996"/>
                  <a:gd name="connsiteY2" fmla="*/ 45875 h 96063"/>
                  <a:gd name="connsiteX3" fmla="*/ 15455 w 63996"/>
                  <a:gd name="connsiteY3" fmla="*/ 17320 h 96063"/>
                  <a:gd name="connsiteX4" fmla="*/ 30001 w 63996"/>
                  <a:gd name="connsiteY4" fmla="*/ 7795 h 96063"/>
                  <a:gd name="connsiteX5" fmla="*/ 44606 w 63996"/>
                  <a:gd name="connsiteY5" fmla="*/ 17320 h 96063"/>
                  <a:gd name="connsiteX6" fmla="*/ 49487 w 63996"/>
                  <a:gd name="connsiteY6" fmla="*/ 45875 h 96063"/>
                  <a:gd name="connsiteX7" fmla="*/ 44606 w 63996"/>
                  <a:gd name="connsiteY7" fmla="*/ 74490 h 96063"/>
                  <a:gd name="connsiteX8" fmla="*/ 30001 w 63996"/>
                  <a:gd name="connsiteY8" fmla="*/ 84015 h 96063"/>
                  <a:gd name="connsiteX9" fmla="*/ 30001 w 63996"/>
                  <a:gd name="connsiteY9" fmla="*/ 93937 h 96063"/>
                  <a:gd name="connsiteX10" fmla="*/ 53793 w 63996"/>
                  <a:gd name="connsiteY10" fmla="*/ 81614 h 96063"/>
                  <a:gd name="connsiteX11" fmla="*/ 62009 w 63996"/>
                  <a:gd name="connsiteY11" fmla="*/ 45875 h 96063"/>
                  <a:gd name="connsiteX12" fmla="*/ 53793 w 63996"/>
                  <a:gd name="connsiteY12" fmla="*/ 10177 h 96063"/>
                  <a:gd name="connsiteX13" fmla="*/ 30001 w 63996"/>
                  <a:gd name="connsiteY13" fmla="*/ -2127 h 96063"/>
                  <a:gd name="connsiteX14" fmla="*/ 6228 w 63996"/>
                  <a:gd name="connsiteY14" fmla="*/ 10177 h 96063"/>
                  <a:gd name="connsiteX15" fmla="*/ -1988 w 63996"/>
                  <a:gd name="connsiteY15" fmla="*/ 45875 h 96063"/>
                  <a:gd name="connsiteX16" fmla="*/ 6228 w 63996"/>
                  <a:gd name="connsiteY16" fmla="*/ 81614 h 96063"/>
                  <a:gd name="connsiteX17" fmla="*/ 30001 w 63996"/>
                  <a:gd name="connsiteY17" fmla="*/ 93937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996" h="96063">
                    <a:moveTo>
                      <a:pt x="30001" y="84015"/>
                    </a:moveTo>
                    <a:cubicBezTo>
                      <a:pt x="23558" y="84015"/>
                      <a:pt x="18710" y="80840"/>
                      <a:pt x="15455" y="74490"/>
                    </a:cubicBezTo>
                    <a:cubicBezTo>
                      <a:pt x="12214" y="68153"/>
                      <a:pt x="10593" y="58615"/>
                      <a:pt x="10593" y="45875"/>
                    </a:cubicBezTo>
                    <a:cubicBezTo>
                      <a:pt x="10593" y="33189"/>
                      <a:pt x="12214" y="23670"/>
                      <a:pt x="15455" y="17320"/>
                    </a:cubicBezTo>
                    <a:cubicBezTo>
                      <a:pt x="18710" y="10970"/>
                      <a:pt x="23558" y="7795"/>
                      <a:pt x="30001" y="7795"/>
                    </a:cubicBezTo>
                    <a:cubicBezTo>
                      <a:pt x="36496" y="7795"/>
                      <a:pt x="41365" y="10970"/>
                      <a:pt x="44606" y="17320"/>
                    </a:cubicBezTo>
                    <a:cubicBezTo>
                      <a:pt x="47860" y="23670"/>
                      <a:pt x="49487" y="33189"/>
                      <a:pt x="49487" y="45875"/>
                    </a:cubicBezTo>
                    <a:cubicBezTo>
                      <a:pt x="49487" y="58615"/>
                      <a:pt x="47860" y="68153"/>
                      <a:pt x="44606" y="74490"/>
                    </a:cubicBezTo>
                    <a:cubicBezTo>
                      <a:pt x="41365" y="80840"/>
                      <a:pt x="36496" y="84015"/>
                      <a:pt x="30001" y="84015"/>
                    </a:cubicBezTo>
                    <a:close/>
                    <a:moveTo>
                      <a:pt x="30001" y="93937"/>
                    </a:moveTo>
                    <a:cubicBezTo>
                      <a:pt x="40385" y="93937"/>
                      <a:pt x="48316" y="89829"/>
                      <a:pt x="53793" y="81614"/>
                    </a:cubicBezTo>
                    <a:cubicBezTo>
                      <a:pt x="59270" y="73412"/>
                      <a:pt x="62009" y="61499"/>
                      <a:pt x="62009" y="45875"/>
                    </a:cubicBezTo>
                    <a:cubicBezTo>
                      <a:pt x="62009" y="30292"/>
                      <a:pt x="59270" y="18392"/>
                      <a:pt x="53793" y="10177"/>
                    </a:cubicBezTo>
                    <a:cubicBezTo>
                      <a:pt x="48316" y="1975"/>
                      <a:pt x="40385" y="-2127"/>
                      <a:pt x="30001" y="-2127"/>
                    </a:cubicBezTo>
                    <a:cubicBezTo>
                      <a:pt x="19629" y="-2127"/>
                      <a:pt x="11705" y="1975"/>
                      <a:pt x="6228" y="10177"/>
                    </a:cubicBezTo>
                    <a:cubicBezTo>
                      <a:pt x="751" y="18392"/>
                      <a:pt x="-1988" y="30292"/>
                      <a:pt x="-1988" y="45875"/>
                    </a:cubicBezTo>
                    <a:cubicBezTo>
                      <a:pt x="-1988" y="61499"/>
                      <a:pt x="751" y="73412"/>
                      <a:pt x="6228" y="81614"/>
                    </a:cubicBezTo>
                    <a:cubicBezTo>
                      <a:pt x="11705" y="89829"/>
                      <a:pt x="19629" y="93937"/>
                      <a:pt x="30001" y="939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aphic 2">
              <a:extLst>
                <a:ext uri="{FF2B5EF4-FFF2-40B4-BE49-F238E27FC236}">
                  <a16:creationId xmlns:a16="http://schemas.microsoft.com/office/drawing/2014/main" id="{30AFE43B-03E2-FB1D-66E0-7EFB9A97CBED}"/>
                </a:ext>
              </a:extLst>
            </p:cNvPr>
            <p:cNvGrpSpPr/>
            <p:nvPr/>
          </p:nvGrpSpPr>
          <p:grpSpPr>
            <a:xfrm>
              <a:off x="3756854" y="4066770"/>
              <a:ext cx="322004" cy="96063"/>
              <a:chOff x="3756854" y="4066770"/>
              <a:chExt cx="322004" cy="96063"/>
            </a:xfrm>
            <a:solidFill>
              <a:srgbClr val="000000"/>
            </a:solidFill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59B8C86-EB94-1C56-BB33-FE5132362169}"/>
                  </a:ext>
                </a:extLst>
              </p:cNvPr>
              <p:cNvSpPr/>
              <p:nvPr/>
            </p:nvSpPr>
            <p:spPr>
              <a:xfrm>
                <a:off x="4034409" y="4112780"/>
                <a:ext cx="44450" cy="12700"/>
              </a:xfrm>
              <a:custGeom>
                <a:avLst/>
                <a:gdLst>
                  <a:gd name="connsiteX0" fmla="*/ 44507 w 44450"/>
                  <a:gd name="connsiteY0" fmla="*/ 180 h 12700"/>
                  <a:gd name="connsiteX1" fmla="*/ 57 w 44450"/>
                  <a:gd name="connsiteY1" fmla="*/ 18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80"/>
                    </a:moveTo>
                    <a:lnTo>
                      <a:pt x="57" y="18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0" name="Graphic 2">
                <a:extLst>
                  <a:ext uri="{FF2B5EF4-FFF2-40B4-BE49-F238E27FC236}">
                    <a16:creationId xmlns:a16="http://schemas.microsoft.com/office/drawing/2014/main" id="{F367775E-FD66-EEF9-D01E-CF0AD9996EA7}"/>
                  </a:ext>
                </a:extLst>
              </p:cNvPr>
              <p:cNvGrpSpPr/>
              <p:nvPr/>
            </p:nvGrpSpPr>
            <p:grpSpPr>
              <a:xfrm>
                <a:off x="3756854" y="4066770"/>
                <a:ext cx="224665" cy="96063"/>
                <a:chOff x="3756854" y="4066770"/>
                <a:chExt cx="224665" cy="96063"/>
              </a:xfrm>
              <a:solidFill>
                <a:srgbClr val="000000"/>
              </a:solidFill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E9B6E9D1-A9DC-F139-F4C4-9DD142BF1DC0}"/>
                    </a:ext>
                  </a:extLst>
                </p:cNvPr>
                <p:cNvSpPr/>
                <p:nvPr/>
              </p:nvSpPr>
              <p:spPr>
                <a:xfrm flipV="1">
                  <a:off x="3756854" y="4066770"/>
                  <a:ext cx="58777" cy="94257"/>
                </a:xfrm>
                <a:custGeom>
                  <a:avLst/>
                  <a:gdLst>
                    <a:gd name="connsiteX0" fmla="*/ 13146 w 58777"/>
                    <a:gd name="connsiteY0" fmla="*/ 8342 h 94257"/>
                    <a:gd name="connsiteX1" fmla="*/ 56861 w 58777"/>
                    <a:gd name="connsiteY1" fmla="*/ 8342 h 94257"/>
                    <a:gd name="connsiteX2" fmla="*/ 56861 w 58777"/>
                    <a:gd name="connsiteY2" fmla="*/ -2195 h 94257"/>
                    <a:gd name="connsiteX3" fmla="*/ -1916 w 58777"/>
                    <a:gd name="connsiteY3" fmla="*/ -2195 h 94257"/>
                    <a:gd name="connsiteX4" fmla="*/ -1916 w 58777"/>
                    <a:gd name="connsiteY4" fmla="*/ 8342 h 94257"/>
                    <a:gd name="connsiteX5" fmla="*/ 17511 w 58777"/>
                    <a:gd name="connsiteY5" fmla="*/ 28146 h 94257"/>
                    <a:gd name="connsiteX6" fmla="*/ 32989 w 58777"/>
                    <a:gd name="connsiteY6" fmla="*/ 44200 h 94257"/>
                    <a:gd name="connsiteX7" fmla="*/ 41383 w 58777"/>
                    <a:gd name="connsiteY7" fmla="*/ 55630 h 94257"/>
                    <a:gd name="connsiteX8" fmla="*/ 43784 w 58777"/>
                    <a:gd name="connsiteY8" fmla="*/ 64837 h 94257"/>
                    <a:gd name="connsiteX9" fmla="*/ 38605 w 58777"/>
                    <a:gd name="connsiteY9" fmla="*/ 76862 h 94257"/>
                    <a:gd name="connsiteX10" fmla="*/ 25111 w 58777"/>
                    <a:gd name="connsiteY10" fmla="*/ 81526 h 94257"/>
                    <a:gd name="connsiteX11" fmla="*/ 12669 w 58777"/>
                    <a:gd name="connsiteY11" fmla="*/ 79482 h 94257"/>
                    <a:gd name="connsiteX12" fmla="*/ -1301 w 58777"/>
                    <a:gd name="connsiteY12" fmla="*/ 73271 h 94257"/>
                    <a:gd name="connsiteX13" fmla="*/ -1301 w 58777"/>
                    <a:gd name="connsiteY13" fmla="*/ 85931 h 94257"/>
                    <a:gd name="connsiteX14" fmla="*/ 12828 w 58777"/>
                    <a:gd name="connsiteY14" fmla="*/ 90515 h 94257"/>
                    <a:gd name="connsiteX15" fmla="*/ 24873 w 58777"/>
                    <a:gd name="connsiteY15" fmla="*/ 92063 h 94257"/>
                    <a:gd name="connsiteX16" fmla="*/ 47813 w 58777"/>
                    <a:gd name="connsiteY16" fmla="*/ 84859 h 94257"/>
                    <a:gd name="connsiteX17" fmla="*/ 56365 w 58777"/>
                    <a:gd name="connsiteY17" fmla="*/ 65651 h 94257"/>
                    <a:gd name="connsiteX18" fmla="*/ 54222 w 58777"/>
                    <a:gd name="connsiteY18" fmla="*/ 54816 h 94257"/>
                    <a:gd name="connsiteX19" fmla="*/ 46443 w 58777"/>
                    <a:gd name="connsiteY19" fmla="*/ 42771 h 94257"/>
                    <a:gd name="connsiteX20" fmla="*/ 36581 w 58777"/>
                    <a:gd name="connsiteY20" fmla="*/ 32373 h 94257"/>
                    <a:gd name="connsiteX21" fmla="*/ 13146 w 58777"/>
                    <a:gd name="connsiteY21" fmla="*/ 8342 h 94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8777" h="94257">
                      <a:moveTo>
                        <a:pt x="13146" y="8342"/>
                      </a:moveTo>
                      <a:lnTo>
                        <a:pt x="56861" y="8342"/>
                      </a:lnTo>
                      <a:lnTo>
                        <a:pt x="56861" y="-2195"/>
                      </a:lnTo>
                      <a:lnTo>
                        <a:pt x="-1916" y="-2195"/>
                      </a:lnTo>
                      <a:lnTo>
                        <a:pt x="-1916" y="8342"/>
                      </a:lnTo>
                      <a:cubicBezTo>
                        <a:pt x="2833" y="13263"/>
                        <a:pt x="9309" y="19865"/>
                        <a:pt x="17511" y="28146"/>
                      </a:cubicBezTo>
                      <a:cubicBezTo>
                        <a:pt x="25726" y="36441"/>
                        <a:pt x="30886" y="41792"/>
                        <a:pt x="32989" y="44200"/>
                      </a:cubicBezTo>
                      <a:cubicBezTo>
                        <a:pt x="36998" y="48698"/>
                        <a:pt x="39796" y="52508"/>
                        <a:pt x="41383" y="55630"/>
                      </a:cubicBezTo>
                      <a:cubicBezTo>
                        <a:pt x="42984" y="58752"/>
                        <a:pt x="43784" y="61821"/>
                        <a:pt x="43784" y="64837"/>
                      </a:cubicBezTo>
                      <a:cubicBezTo>
                        <a:pt x="43784" y="69758"/>
                        <a:pt x="42058" y="73767"/>
                        <a:pt x="38605" y="76862"/>
                      </a:cubicBezTo>
                      <a:cubicBezTo>
                        <a:pt x="35152" y="79971"/>
                        <a:pt x="30654" y="81526"/>
                        <a:pt x="25111" y="81526"/>
                      </a:cubicBezTo>
                      <a:cubicBezTo>
                        <a:pt x="21182" y="81526"/>
                        <a:pt x="17035" y="80844"/>
                        <a:pt x="12669" y="79482"/>
                      </a:cubicBezTo>
                      <a:cubicBezTo>
                        <a:pt x="8317" y="78119"/>
                        <a:pt x="3660" y="76049"/>
                        <a:pt x="-1301" y="73271"/>
                      </a:cubicBezTo>
                      <a:lnTo>
                        <a:pt x="-1301" y="85931"/>
                      </a:lnTo>
                      <a:cubicBezTo>
                        <a:pt x="3740" y="87955"/>
                        <a:pt x="8449" y="89483"/>
                        <a:pt x="12828" y="90515"/>
                      </a:cubicBezTo>
                      <a:cubicBezTo>
                        <a:pt x="17220" y="91547"/>
                        <a:pt x="21235" y="92063"/>
                        <a:pt x="24873" y="92063"/>
                      </a:cubicBezTo>
                      <a:cubicBezTo>
                        <a:pt x="34464" y="92063"/>
                        <a:pt x="42111" y="89662"/>
                        <a:pt x="47813" y="84859"/>
                      </a:cubicBezTo>
                      <a:cubicBezTo>
                        <a:pt x="53514" y="80071"/>
                        <a:pt x="56365" y="73668"/>
                        <a:pt x="56365" y="65651"/>
                      </a:cubicBezTo>
                      <a:cubicBezTo>
                        <a:pt x="56365" y="61841"/>
                        <a:pt x="55651" y="58229"/>
                        <a:pt x="54222" y="54816"/>
                      </a:cubicBezTo>
                      <a:cubicBezTo>
                        <a:pt x="52807" y="51416"/>
                        <a:pt x="50214" y="47401"/>
                        <a:pt x="46443" y="42771"/>
                      </a:cubicBezTo>
                      <a:cubicBezTo>
                        <a:pt x="45411" y="41567"/>
                        <a:pt x="42124" y="38101"/>
                        <a:pt x="36581" y="32373"/>
                      </a:cubicBezTo>
                      <a:cubicBezTo>
                        <a:pt x="31051" y="26644"/>
                        <a:pt x="23239" y="18634"/>
                        <a:pt x="13146" y="83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3EFB6E5-8318-7208-7F39-82B50F35B368}"/>
                    </a:ext>
                  </a:extLst>
                </p:cNvPr>
                <p:cNvSpPr/>
                <p:nvPr/>
              </p:nvSpPr>
              <p:spPr>
                <a:xfrm flipV="1">
                  <a:off x="3838151" y="4068437"/>
                  <a:ext cx="59908" cy="94396"/>
                </a:xfrm>
                <a:custGeom>
                  <a:avLst/>
                  <a:gdLst>
                    <a:gd name="connsiteX0" fmla="*/ 1946 w 59908"/>
                    <a:gd name="connsiteY0" fmla="*/ 92289 h 94396"/>
                    <a:gd name="connsiteX1" fmla="*/ 51119 w 59908"/>
                    <a:gd name="connsiteY1" fmla="*/ 92289 h 94396"/>
                    <a:gd name="connsiteX2" fmla="*/ 51119 w 59908"/>
                    <a:gd name="connsiteY2" fmla="*/ 81732 h 94396"/>
                    <a:gd name="connsiteX3" fmla="*/ 13416 w 59908"/>
                    <a:gd name="connsiteY3" fmla="*/ 81732 h 94396"/>
                    <a:gd name="connsiteX4" fmla="*/ 13416 w 59908"/>
                    <a:gd name="connsiteY4" fmla="*/ 59051 h 94396"/>
                    <a:gd name="connsiteX5" fmla="*/ 18853 w 59908"/>
                    <a:gd name="connsiteY5" fmla="*/ 60440 h 94396"/>
                    <a:gd name="connsiteX6" fmla="*/ 24330 w 59908"/>
                    <a:gd name="connsiteY6" fmla="*/ 60896 h 94396"/>
                    <a:gd name="connsiteX7" fmla="*/ 48877 w 59908"/>
                    <a:gd name="connsiteY7" fmla="*/ 52403 h 94396"/>
                    <a:gd name="connsiteX8" fmla="*/ 57945 w 59908"/>
                    <a:gd name="connsiteY8" fmla="*/ 29404 h 94396"/>
                    <a:gd name="connsiteX9" fmla="*/ 48639 w 59908"/>
                    <a:gd name="connsiteY9" fmla="*/ 6167 h 94396"/>
                    <a:gd name="connsiteX10" fmla="*/ 22405 w 59908"/>
                    <a:gd name="connsiteY10" fmla="*/ -2107 h 94396"/>
                    <a:gd name="connsiteX11" fmla="*/ 10519 w 59908"/>
                    <a:gd name="connsiteY11" fmla="*/ -1115 h 94396"/>
                    <a:gd name="connsiteX12" fmla="*/ -1963 w 59908"/>
                    <a:gd name="connsiteY12" fmla="*/ 1861 h 94396"/>
                    <a:gd name="connsiteX13" fmla="*/ -1963 w 59908"/>
                    <a:gd name="connsiteY13" fmla="*/ 14462 h 94396"/>
                    <a:gd name="connsiteX14" fmla="*/ 9566 w 59908"/>
                    <a:gd name="connsiteY14" fmla="*/ 9938 h 94396"/>
                    <a:gd name="connsiteX15" fmla="*/ 22147 w 59908"/>
                    <a:gd name="connsiteY15" fmla="*/ 8449 h 94396"/>
                    <a:gd name="connsiteX16" fmla="*/ 39133 w 59908"/>
                    <a:gd name="connsiteY16" fmla="*/ 14085 h 94396"/>
                    <a:gd name="connsiteX17" fmla="*/ 45404 w 59908"/>
                    <a:gd name="connsiteY17" fmla="*/ 29404 h 94396"/>
                    <a:gd name="connsiteX18" fmla="*/ 39133 w 59908"/>
                    <a:gd name="connsiteY18" fmla="*/ 44704 h 94396"/>
                    <a:gd name="connsiteX19" fmla="*/ 22147 w 59908"/>
                    <a:gd name="connsiteY19" fmla="*/ 50359 h 94396"/>
                    <a:gd name="connsiteX20" fmla="*/ 12126 w 59908"/>
                    <a:gd name="connsiteY20" fmla="*/ 49248 h 94396"/>
                    <a:gd name="connsiteX21" fmla="*/ 1946 w 59908"/>
                    <a:gd name="connsiteY21" fmla="*/ 45776 h 94396"/>
                    <a:gd name="connsiteX22" fmla="*/ 1946 w 59908"/>
                    <a:gd name="connsiteY22" fmla="*/ 92289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6" y="92289"/>
                      </a:moveTo>
                      <a:lnTo>
                        <a:pt x="51119" y="92289"/>
                      </a:lnTo>
                      <a:lnTo>
                        <a:pt x="51119" y="81732"/>
                      </a:lnTo>
                      <a:lnTo>
                        <a:pt x="13416" y="81732"/>
                      </a:lnTo>
                      <a:lnTo>
                        <a:pt x="13416" y="59051"/>
                      </a:lnTo>
                      <a:cubicBezTo>
                        <a:pt x="15228" y="59673"/>
                        <a:pt x="17041" y="60136"/>
                        <a:pt x="18853" y="60440"/>
                      </a:cubicBezTo>
                      <a:cubicBezTo>
                        <a:pt x="20679" y="60744"/>
                        <a:pt x="22504" y="60896"/>
                        <a:pt x="24330" y="60896"/>
                      </a:cubicBezTo>
                      <a:cubicBezTo>
                        <a:pt x="34662" y="60896"/>
                        <a:pt x="42844" y="58065"/>
                        <a:pt x="48877" y="52403"/>
                      </a:cubicBezTo>
                      <a:cubicBezTo>
                        <a:pt x="54923" y="46741"/>
                        <a:pt x="57945" y="39075"/>
                        <a:pt x="57945" y="29404"/>
                      </a:cubicBezTo>
                      <a:cubicBezTo>
                        <a:pt x="57945" y="19443"/>
                        <a:pt x="54843" y="11697"/>
                        <a:pt x="48639" y="6167"/>
                      </a:cubicBezTo>
                      <a:cubicBezTo>
                        <a:pt x="42434" y="651"/>
                        <a:pt x="33690" y="-2107"/>
                        <a:pt x="22405" y="-2107"/>
                      </a:cubicBezTo>
                      <a:cubicBezTo>
                        <a:pt x="18516" y="-2107"/>
                        <a:pt x="14554" y="-1777"/>
                        <a:pt x="10519" y="-1115"/>
                      </a:cubicBezTo>
                      <a:cubicBezTo>
                        <a:pt x="6497" y="-454"/>
                        <a:pt x="2337" y="538"/>
                        <a:pt x="-1963" y="1861"/>
                      </a:cubicBezTo>
                      <a:lnTo>
                        <a:pt x="-1963" y="14462"/>
                      </a:lnTo>
                      <a:cubicBezTo>
                        <a:pt x="1754" y="12438"/>
                        <a:pt x="5598" y="10930"/>
                        <a:pt x="9566" y="9938"/>
                      </a:cubicBezTo>
                      <a:cubicBezTo>
                        <a:pt x="13535" y="8946"/>
                        <a:pt x="17729" y="8449"/>
                        <a:pt x="22147" y="8449"/>
                      </a:cubicBezTo>
                      <a:cubicBezTo>
                        <a:pt x="29304" y="8449"/>
                        <a:pt x="34966" y="10328"/>
                        <a:pt x="39133" y="14085"/>
                      </a:cubicBezTo>
                      <a:cubicBezTo>
                        <a:pt x="43314" y="17842"/>
                        <a:pt x="45404" y="22949"/>
                        <a:pt x="45404" y="29404"/>
                      </a:cubicBezTo>
                      <a:cubicBezTo>
                        <a:pt x="45404" y="35847"/>
                        <a:pt x="43314" y="40947"/>
                        <a:pt x="39133" y="44704"/>
                      </a:cubicBezTo>
                      <a:cubicBezTo>
                        <a:pt x="34966" y="48474"/>
                        <a:pt x="29304" y="50359"/>
                        <a:pt x="22147" y="50359"/>
                      </a:cubicBezTo>
                      <a:cubicBezTo>
                        <a:pt x="18800" y="50359"/>
                        <a:pt x="15460" y="49989"/>
                        <a:pt x="12126" y="49248"/>
                      </a:cubicBezTo>
                      <a:cubicBezTo>
                        <a:pt x="8806" y="48507"/>
                        <a:pt x="5412" y="47350"/>
                        <a:pt x="1946" y="45776"/>
                      </a:cubicBezTo>
                      <a:lnTo>
                        <a:pt x="1946" y="922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2915D375-0698-616E-8C62-49065569E58E}"/>
                    </a:ext>
                  </a:extLst>
                </p:cNvPr>
                <p:cNvSpPr/>
                <p:nvPr/>
              </p:nvSpPr>
              <p:spPr>
                <a:xfrm flipV="1">
                  <a:off x="3917524" y="4066770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92 h 96063"/>
                    <a:gd name="connsiteX1" fmla="*/ 15455 w 63996"/>
                    <a:gd name="connsiteY1" fmla="*/ 74467 h 96063"/>
                    <a:gd name="connsiteX2" fmla="*/ 10593 w 63996"/>
                    <a:gd name="connsiteY2" fmla="*/ 45853 h 96063"/>
                    <a:gd name="connsiteX3" fmla="*/ 15455 w 63996"/>
                    <a:gd name="connsiteY3" fmla="*/ 17297 h 96063"/>
                    <a:gd name="connsiteX4" fmla="*/ 30001 w 63996"/>
                    <a:gd name="connsiteY4" fmla="*/ 7772 h 96063"/>
                    <a:gd name="connsiteX5" fmla="*/ 44606 w 63996"/>
                    <a:gd name="connsiteY5" fmla="*/ 17297 h 96063"/>
                    <a:gd name="connsiteX6" fmla="*/ 49487 w 63996"/>
                    <a:gd name="connsiteY6" fmla="*/ 45853 h 96063"/>
                    <a:gd name="connsiteX7" fmla="*/ 44606 w 63996"/>
                    <a:gd name="connsiteY7" fmla="*/ 74467 h 96063"/>
                    <a:gd name="connsiteX8" fmla="*/ 30001 w 63996"/>
                    <a:gd name="connsiteY8" fmla="*/ 83992 h 96063"/>
                    <a:gd name="connsiteX9" fmla="*/ 30001 w 63996"/>
                    <a:gd name="connsiteY9" fmla="*/ 93914 h 96063"/>
                    <a:gd name="connsiteX10" fmla="*/ 53793 w 63996"/>
                    <a:gd name="connsiteY10" fmla="*/ 81591 h 96063"/>
                    <a:gd name="connsiteX11" fmla="*/ 62009 w 63996"/>
                    <a:gd name="connsiteY11" fmla="*/ 45853 h 96063"/>
                    <a:gd name="connsiteX12" fmla="*/ 53793 w 63996"/>
                    <a:gd name="connsiteY12" fmla="*/ 10154 h 96063"/>
                    <a:gd name="connsiteX13" fmla="*/ 30001 w 63996"/>
                    <a:gd name="connsiteY13" fmla="*/ -2149 h 96063"/>
                    <a:gd name="connsiteX14" fmla="*/ 6228 w 63996"/>
                    <a:gd name="connsiteY14" fmla="*/ 10154 h 96063"/>
                    <a:gd name="connsiteX15" fmla="*/ -1988 w 63996"/>
                    <a:gd name="connsiteY15" fmla="*/ 45853 h 96063"/>
                    <a:gd name="connsiteX16" fmla="*/ 6228 w 63996"/>
                    <a:gd name="connsiteY16" fmla="*/ 81591 h 96063"/>
                    <a:gd name="connsiteX17" fmla="*/ 30001 w 63996"/>
                    <a:gd name="connsiteY17" fmla="*/ 93914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92"/>
                      </a:moveTo>
                      <a:cubicBezTo>
                        <a:pt x="23558" y="83992"/>
                        <a:pt x="18710" y="80817"/>
                        <a:pt x="15455" y="74467"/>
                      </a:cubicBezTo>
                      <a:cubicBezTo>
                        <a:pt x="12214" y="68131"/>
                        <a:pt x="10593" y="58592"/>
                        <a:pt x="10593" y="45853"/>
                      </a:cubicBezTo>
                      <a:cubicBezTo>
                        <a:pt x="10593" y="33166"/>
                        <a:pt x="12214" y="23647"/>
                        <a:pt x="15455" y="17297"/>
                      </a:cubicBezTo>
                      <a:cubicBezTo>
                        <a:pt x="18710" y="10947"/>
                        <a:pt x="23558" y="7772"/>
                        <a:pt x="30001" y="7772"/>
                      </a:cubicBezTo>
                      <a:cubicBezTo>
                        <a:pt x="36496" y="7772"/>
                        <a:pt x="41365" y="10947"/>
                        <a:pt x="44606" y="17297"/>
                      </a:cubicBezTo>
                      <a:cubicBezTo>
                        <a:pt x="47860" y="23647"/>
                        <a:pt x="49487" y="33166"/>
                        <a:pt x="49487" y="45853"/>
                      </a:cubicBezTo>
                      <a:cubicBezTo>
                        <a:pt x="49487" y="58592"/>
                        <a:pt x="47860" y="68131"/>
                        <a:pt x="44606" y="74467"/>
                      </a:cubicBezTo>
                      <a:cubicBezTo>
                        <a:pt x="41365" y="80817"/>
                        <a:pt x="36496" y="83992"/>
                        <a:pt x="30001" y="83992"/>
                      </a:cubicBezTo>
                      <a:close/>
                      <a:moveTo>
                        <a:pt x="30001" y="93914"/>
                      </a:moveTo>
                      <a:cubicBezTo>
                        <a:pt x="40385" y="93914"/>
                        <a:pt x="48316" y="89806"/>
                        <a:pt x="53793" y="81591"/>
                      </a:cubicBezTo>
                      <a:cubicBezTo>
                        <a:pt x="59270" y="73389"/>
                        <a:pt x="62009" y="61476"/>
                        <a:pt x="62009" y="45853"/>
                      </a:cubicBezTo>
                      <a:cubicBezTo>
                        <a:pt x="62009" y="30269"/>
                        <a:pt x="59270" y="18369"/>
                        <a:pt x="53793" y="10154"/>
                      </a:cubicBezTo>
                      <a:cubicBezTo>
                        <a:pt x="48316" y="1952"/>
                        <a:pt x="40385" y="-2149"/>
                        <a:pt x="30001" y="-2149"/>
                      </a:cubicBezTo>
                      <a:cubicBezTo>
                        <a:pt x="19629" y="-2149"/>
                        <a:pt x="11705" y="1952"/>
                        <a:pt x="6228" y="10154"/>
                      </a:cubicBezTo>
                      <a:cubicBezTo>
                        <a:pt x="751" y="18369"/>
                        <a:pt x="-1988" y="30269"/>
                        <a:pt x="-1988" y="45853"/>
                      </a:cubicBezTo>
                      <a:cubicBezTo>
                        <a:pt x="-1988" y="61476"/>
                        <a:pt x="751" y="73389"/>
                        <a:pt x="6228" y="81591"/>
                      </a:cubicBezTo>
                      <a:cubicBezTo>
                        <a:pt x="11705" y="89806"/>
                        <a:pt x="19629" y="93914"/>
                        <a:pt x="30001" y="939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4" name="Graphic 2">
              <a:extLst>
                <a:ext uri="{FF2B5EF4-FFF2-40B4-BE49-F238E27FC236}">
                  <a16:creationId xmlns:a16="http://schemas.microsoft.com/office/drawing/2014/main" id="{694FD41B-92DB-A2AC-A325-3804621A2080}"/>
                </a:ext>
              </a:extLst>
            </p:cNvPr>
            <p:cNvGrpSpPr/>
            <p:nvPr/>
          </p:nvGrpSpPr>
          <p:grpSpPr>
            <a:xfrm>
              <a:off x="3757350" y="3775279"/>
              <a:ext cx="321508" cy="96063"/>
              <a:chOff x="3757350" y="3775279"/>
              <a:chExt cx="321508" cy="96063"/>
            </a:xfrm>
            <a:solidFill>
              <a:srgbClr val="000000"/>
            </a:solidFill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AEB0C00-24CC-7B7C-82C2-36DCAD0A2116}"/>
                  </a:ext>
                </a:extLst>
              </p:cNvPr>
              <p:cNvSpPr/>
              <p:nvPr/>
            </p:nvSpPr>
            <p:spPr>
              <a:xfrm>
                <a:off x="4034409" y="3821277"/>
                <a:ext cx="44450" cy="12700"/>
              </a:xfrm>
              <a:custGeom>
                <a:avLst/>
                <a:gdLst>
                  <a:gd name="connsiteX0" fmla="*/ 44507 w 44450"/>
                  <a:gd name="connsiteY0" fmla="*/ 157 h 12700"/>
                  <a:gd name="connsiteX1" fmla="*/ 57 w 44450"/>
                  <a:gd name="connsiteY1" fmla="*/ 157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57"/>
                    </a:moveTo>
                    <a:lnTo>
                      <a:pt x="57" y="157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6" name="Graphic 2">
                <a:extLst>
                  <a:ext uri="{FF2B5EF4-FFF2-40B4-BE49-F238E27FC236}">
                    <a16:creationId xmlns:a16="http://schemas.microsoft.com/office/drawing/2014/main" id="{26DF79FD-6A34-FBA0-F92A-F47A8DF97316}"/>
                  </a:ext>
                </a:extLst>
              </p:cNvPr>
              <p:cNvGrpSpPr/>
              <p:nvPr/>
            </p:nvGrpSpPr>
            <p:grpSpPr>
              <a:xfrm>
                <a:off x="3757350" y="3775279"/>
                <a:ext cx="224169" cy="96063"/>
                <a:chOff x="3757350" y="3775279"/>
                <a:chExt cx="224169" cy="96063"/>
              </a:xfrm>
              <a:solidFill>
                <a:srgbClr val="000000"/>
              </a:solidFill>
            </p:grpSpPr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A5B18A6E-393A-52EB-D753-8ECF91AD0E1B}"/>
                    </a:ext>
                  </a:extLst>
                </p:cNvPr>
                <p:cNvSpPr/>
                <p:nvPr/>
              </p:nvSpPr>
              <p:spPr>
                <a:xfrm flipV="1">
                  <a:off x="3757350" y="3776946"/>
                  <a:ext cx="59908" cy="94396"/>
                </a:xfrm>
                <a:custGeom>
                  <a:avLst/>
                  <a:gdLst>
                    <a:gd name="connsiteX0" fmla="*/ 1940 w 59908"/>
                    <a:gd name="connsiteY0" fmla="*/ 92266 h 94396"/>
                    <a:gd name="connsiteX1" fmla="*/ 51113 w 59908"/>
                    <a:gd name="connsiteY1" fmla="*/ 92266 h 94396"/>
                    <a:gd name="connsiteX2" fmla="*/ 51113 w 59908"/>
                    <a:gd name="connsiteY2" fmla="*/ 81709 h 94396"/>
                    <a:gd name="connsiteX3" fmla="*/ 13410 w 59908"/>
                    <a:gd name="connsiteY3" fmla="*/ 81709 h 94396"/>
                    <a:gd name="connsiteX4" fmla="*/ 13410 w 59908"/>
                    <a:gd name="connsiteY4" fmla="*/ 59028 h 94396"/>
                    <a:gd name="connsiteX5" fmla="*/ 18847 w 59908"/>
                    <a:gd name="connsiteY5" fmla="*/ 60417 h 94396"/>
                    <a:gd name="connsiteX6" fmla="*/ 24324 w 59908"/>
                    <a:gd name="connsiteY6" fmla="*/ 60874 h 94396"/>
                    <a:gd name="connsiteX7" fmla="*/ 48870 w 59908"/>
                    <a:gd name="connsiteY7" fmla="*/ 52380 h 94396"/>
                    <a:gd name="connsiteX8" fmla="*/ 57939 w 59908"/>
                    <a:gd name="connsiteY8" fmla="*/ 29381 h 94396"/>
                    <a:gd name="connsiteX9" fmla="*/ 48632 w 59908"/>
                    <a:gd name="connsiteY9" fmla="*/ 6144 h 94396"/>
                    <a:gd name="connsiteX10" fmla="*/ 22399 w 59908"/>
                    <a:gd name="connsiteY10" fmla="*/ -2130 h 94396"/>
                    <a:gd name="connsiteX11" fmla="*/ 10512 w 59908"/>
                    <a:gd name="connsiteY11" fmla="*/ -1138 h 94396"/>
                    <a:gd name="connsiteX12" fmla="*/ -1969 w 59908"/>
                    <a:gd name="connsiteY12" fmla="*/ 1838 h 94396"/>
                    <a:gd name="connsiteX13" fmla="*/ -1969 w 59908"/>
                    <a:gd name="connsiteY13" fmla="*/ 14439 h 94396"/>
                    <a:gd name="connsiteX14" fmla="*/ 9560 w 59908"/>
                    <a:gd name="connsiteY14" fmla="*/ 9915 h 94396"/>
                    <a:gd name="connsiteX15" fmla="*/ 22141 w 59908"/>
                    <a:gd name="connsiteY15" fmla="*/ 8426 h 94396"/>
                    <a:gd name="connsiteX16" fmla="*/ 39127 w 59908"/>
                    <a:gd name="connsiteY16" fmla="*/ 14062 h 94396"/>
                    <a:gd name="connsiteX17" fmla="*/ 45398 w 59908"/>
                    <a:gd name="connsiteY17" fmla="*/ 29381 h 94396"/>
                    <a:gd name="connsiteX18" fmla="*/ 39127 w 59908"/>
                    <a:gd name="connsiteY18" fmla="*/ 44681 h 94396"/>
                    <a:gd name="connsiteX19" fmla="*/ 22141 w 59908"/>
                    <a:gd name="connsiteY19" fmla="*/ 50336 h 94396"/>
                    <a:gd name="connsiteX20" fmla="*/ 12120 w 59908"/>
                    <a:gd name="connsiteY20" fmla="*/ 49225 h 94396"/>
                    <a:gd name="connsiteX21" fmla="*/ 1940 w 59908"/>
                    <a:gd name="connsiteY21" fmla="*/ 45753 h 94396"/>
                    <a:gd name="connsiteX22" fmla="*/ 1940 w 59908"/>
                    <a:gd name="connsiteY22" fmla="*/ 92266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0" y="92266"/>
                      </a:moveTo>
                      <a:lnTo>
                        <a:pt x="51113" y="92266"/>
                      </a:lnTo>
                      <a:lnTo>
                        <a:pt x="51113" y="81709"/>
                      </a:lnTo>
                      <a:lnTo>
                        <a:pt x="13410" y="81709"/>
                      </a:lnTo>
                      <a:lnTo>
                        <a:pt x="13410" y="59028"/>
                      </a:lnTo>
                      <a:cubicBezTo>
                        <a:pt x="15222" y="59650"/>
                        <a:pt x="17034" y="60113"/>
                        <a:pt x="18847" y="60417"/>
                      </a:cubicBezTo>
                      <a:cubicBezTo>
                        <a:pt x="20672" y="60721"/>
                        <a:pt x="22498" y="60874"/>
                        <a:pt x="24324" y="60874"/>
                      </a:cubicBezTo>
                      <a:cubicBezTo>
                        <a:pt x="34656" y="60874"/>
                        <a:pt x="42838" y="58042"/>
                        <a:pt x="48870" y="52380"/>
                      </a:cubicBezTo>
                      <a:cubicBezTo>
                        <a:pt x="54916" y="46718"/>
                        <a:pt x="57939" y="39052"/>
                        <a:pt x="57939" y="29381"/>
                      </a:cubicBezTo>
                      <a:cubicBezTo>
                        <a:pt x="57939" y="19420"/>
                        <a:pt x="54837" y="11674"/>
                        <a:pt x="48632" y="6144"/>
                      </a:cubicBezTo>
                      <a:cubicBezTo>
                        <a:pt x="42428" y="628"/>
                        <a:pt x="33683" y="-2130"/>
                        <a:pt x="22399" y="-2130"/>
                      </a:cubicBezTo>
                      <a:cubicBezTo>
                        <a:pt x="18509" y="-2130"/>
                        <a:pt x="14547" y="-1800"/>
                        <a:pt x="10512" y="-1138"/>
                      </a:cubicBezTo>
                      <a:cubicBezTo>
                        <a:pt x="6491" y="-477"/>
                        <a:pt x="2330" y="515"/>
                        <a:pt x="-1969" y="1838"/>
                      </a:cubicBezTo>
                      <a:lnTo>
                        <a:pt x="-1969" y="14439"/>
                      </a:lnTo>
                      <a:cubicBezTo>
                        <a:pt x="1748" y="12415"/>
                        <a:pt x="5591" y="10907"/>
                        <a:pt x="9560" y="9915"/>
                      </a:cubicBezTo>
                      <a:cubicBezTo>
                        <a:pt x="13529" y="8923"/>
                        <a:pt x="17722" y="8426"/>
                        <a:pt x="22141" y="8426"/>
                      </a:cubicBezTo>
                      <a:cubicBezTo>
                        <a:pt x="29298" y="8426"/>
                        <a:pt x="34960" y="10305"/>
                        <a:pt x="39127" y="14062"/>
                      </a:cubicBezTo>
                      <a:cubicBezTo>
                        <a:pt x="43308" y="17819"/>
                        <a:pt x="45398" y="22926"/>
                        <a:pt x="45398" y="29381"/>
                      </a:cubicBezTo>
                      <a:cubicBezTo>
                        <a:pt x="45398" y="35824"/>
                        <a:pt x="43308" y="40924"/>
                        <a:pt x="39127" y="44681"/>
                      </a:cubicBezTo>
                      <a:cubicBezTo>
                        <a:pt x="34960" y="48451"/>
                        <a:pt x="29298" y="50336"/>
                        <a:pt x="22141" y="50336"/>
                      </a:cubicBezTo>
                      <a:cubicBezTo>
                        <a:pt x="18794" y="50336"/>
                        <a:pt x="15454" y="49966"/>
                        <a:pt x="12120" y="49225"/>
                      </a:cubicBezTo>
                      <a:cubicBezTo>
                        <a:pt x="8799" y="48484"/>
                        <a:pt x="5406" y="47327"/>
                        <a:pt x="1940" y="45753"/>
                      </a:cubicBezTo>
                      <a:lnTo>
                        <a:pt x="1940" y="92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E42A1631-1A38-8DEB-B865-B889A2794BDE}"/>
                    </a:ext>
                  </a:extLst>
                </p:cNvPr>
                <p:cNvSpPr/>
                <p:nvPr/>
              </p:nvSpPr>
              <p:spPr>
                <a:xfrm flipV="1">
                  <a:off x="3836723" y="3775279"/>
                  <a:ext cx="63996" cy="96063"/>
                </a:xfrm>
                <a:custGeom>
                  <a:avLst/>
                  <a:gdLst>
                    <a:gd name="connsiteX0" fmla="*/ 29994 w 63996"/>
                    <a:gd name="connsiteY0" fmla="*/ 83969 h 96063"/>
                    <a:gd name="connsiteX1" fmla="*/ 15449 w 63996"/>
                    <a:gd name="connsiteY1" fmla="*/ 74444 h 96063"/>
                    <a:gd name="connsiteX2" fmla="*/ 10587 w 63996"/>
                    <a:gd name="connsiteY2" fmla="*/ 45830 h 96063"/>
                    <a:gd name="connsiteX3" fmla="*/ 15449 w 63996"/>
                    <a:gd name="connsiteY3" fmla="*/ 17274 h 96063"/>
                    <a:gd name="connsiteX4" fmla="*/ 29994 w 63996"/>
                    <a:gd name="connsiteY4" fmla="*/ 7749 h 96063"/>
                    <a:gd name="connsiteX5" fmla="*/ 44599 w 63996"/>
                    <a:gd name="connsiteY5" fmla="*/ 17274 h 96063"/>
                    <a:gd name="connsiteX6" fmla="*/ 49481 w 63996"/>
                    <a:gd name="connsiteY6" fmla="*/ 45830 h 96063"/>
                    <a:gd name="connsiteX7" fmla="*/ 44599 w 63996"/>
                    <a:gd name="connsiteY7" fmla="*/ 74444 h 96063"/>
                    <a:gd name="connsiteX8" fmla="*/ 29994 w 63996"/>
                    <a:gd name="connsiteY8" fmla="*/ 83969 h 96063"/>
                    <a:gd name="connsiteX9" fmla="*/ 29994 w 63996"/>
                    <a:gd name="connsiteY9" fmla="*/ 93891 h 96063"/>
                    <a:gd name="connsiteX10" fmla="*/ 53787 w 63996"/>
                    <a:gd name="connsiteY10" fmla="*/ 81568 h 96063"/>
                    <a:gd name="connsiteX11" fmla="*/ 62002 w 63996"/>
                    <a:gd name="connsiteY11" fmla="*/ 45830 h 96063"/>
                    <a:gd name="connsiteX12" fmla="*/ 53787 w 63996"/>
                    <a:gd name="connsiteY12" fmla="*/ 10131 h 96063"/>
                    <a:gd name="connsiteX13" fmla="*/ 29994 w 63996"/>
                    <a:gd name="connsiteY13" fmla="*/ -2172 h 96063"/>
                    <a:gd name="connsiteX14" fmla="*/ 6221 w 63996"/>
                    <a:gd name="connsiteY14" fmla="*/ 10131 h 96063"/>
                    <a:gd name="connsiteX15" fmla="*/ -1994 w 63996"/>
                    <a:gd name="connsiteY15" fmla="*/ 45830 h 96063"/>
                    <a:gd name="connsiteX16" fmla="*/ 6221 w 63996"/>
                    <a:gd name="connsiteY16" fmla="*/ 81568 h 96063"/>
                    <a:gd name="connsiteX17" fmla="*/ 29994 w 63996"/>
                    <a:gd name="connsiteY17" fmla="*/ 93891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4" y="83969"/>
                      </a:moveTo>
                      <a:cubicBezTo>
                        <a:pt x="23552" y="83969"/>
                        <a:pt x="18703" y="80794"/>
                        <a:pt x="15449" y="74444"/>
                      </a:cubicBezTo>
                      <a:cubicBezTo>
                        <a:pt x="12208" y="68108"/>
                        <a:pt x="10587" y="58569"/>
                        <a:pt x="10587" y="45830"/>
                      </a:cubicBezTo>
                      <a:cubicBezTo>
                        <a:pt x="10587" y="33143"/>
                        <a:pt x="12208" y="23624"/>
                        <a:pt x="15449" y="17274"/>
                      </a:cubicBezTo>
                      <a:cubicBezTo>
                        <a:pt x="18703" y="10924"/>
                        <a:pt x="23552" y="7749"/>
                        <a:pt x="29994" y="7749"/>
                      </a:cubicBezTo>
                      <a:cubicBezTo>
                        <a:pt x="36490" y="7749"/>
                        <a:pt x="41358" y="10924"/>
                        <a:pt x="44599" y="17274"/>
                      </a:cubicBezTo>
                      <a:cubicBezTo>
                        <a:pt x="47854" y="23624"/>
                        <a:pt x="49481" y="33143"/>
                        <a:pt x="49481" y="45830"/>
                      </a:cubicBezTo>
                      <a:cubicBezTo>
                        <a:pt x="49481" y="58569"/>
                        <a:pt x="47854" y="68108"/>
                        <a:pt x="44599" y="74444"/>
                      </a:cubicBezTo>
                      <a:cubicBezTo>
                        <a:pt x="41358" y="80794"/>
                        <a:pt x="36490" y="83969"/>
                        <a:pt x="29994" y="83969"/>
                      </a:cubicBezTo>
                      <a:close/>
                      <a:moveTo>
                        <a:pt x="29994" y="93891"/>
                      </a:moveTo>
                      <a:cubicBezTo>
                        <a:pt x="40379" y="93891"/>
                        <a:pt x="48310" y="89783"/>
                        <a:pt x="53787" y="81568"/>
                      </a:cubicBezTo>
                      <a:cubicBezTo>
                        <a:pt x="59264" y="73366"/>
                        <a:pt x="62002" y="61453"/>
                        <a:pt x="62002" y="45830"/>
                      </a:cubicBezTo>
                      <a:cubicBezTo>
                        <a:pt x="62002" y="30246"/>
                        <a:pt x="59264" y="18346"/>
                        <a:pt x="53787" y="10131"/>
                      </a:cubicBezTo>
                      <a:cubicBezTo>
                        <a:pt x="48310" y="1929"/>
                        <a:pt x="40379" y="-2172"/>
                        <a:pt x="29994" y="-2172"/>
                      </a:cubicBezTo>
                      <a:cubicBezTo>
                        <a:pt x="19623" y="-2172"/>
                        <a:pt x="11698" y="1929"/>
                        <a:pt x="6221" y="10131"/>
                      </a:cubicBezTo>
                      <a:cubicBezTo>
                        <a:pt x="745" y="18346"/>
                        <a:pt x="-1994" y="30246"/>
                        <a:pt x="-1994" y="45830"/>
                      </a:cubicBezTo>
                      <a:cubicBezTo>
                        <a:pt x="-1994" y="61453"/>
                        <a:pt x="745" y="73366"/>
                        <a:pt x="6221" y="81568"/>
                      </a:cubicBezTo>
                      <a:cubicBezTo>
                        <a:pt x="11698" y="89783"/>
                        <a:pt x="19623" y="93891"/>
                        <a:pt x="29994" y="938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9D229F17-A78E-22C1-143F-5B403627AA4A}"/>
                    </a:ext>
                  </a:extLst>
                </p:cNvPr>
                <p:cNvSpPr/>
                <p:nvPr/>
              </p:nvSpPr>
              <p:spPr>
                <a:xfrm flipV="1">
                  <a:off x="3917524" y="3775279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69 h 96063"/>
                    <a:gd name="connsiteX1" fmla="*/ 15455 w 63996"/>
                    <a:gd name="connsiteY1" fmla="*/ 74444 h 96063"/>
                    <a:gd name="connsiteX2" fmla="*/ 10593 w 63996"/>
                    <a:gd name="connsiteY2" fmla="*/ 45830 h 96063"/>
                    <a:gd name="connsiteX3" fmla="*/ 15455 w 63996"/>
                    <a:gd name="connsiteY3" fmla="*/ 17274 h 96063"/>
                    <a:gd name="connsiteX4" fmla="*/ 30001 w 63996"/>
                    <a:gd name="connsiteY4" fmla="*/ 7749 h 96063"/>
                    <a:gd name="connsiteX5" fmla="*/ 44606 w 63996"/>
                    <a:gd name="connsiteY5" fmla="*/ 17274 h 96063"/>
                    <a:gd name="connsiteX6" fmla="*/ 49487 w 63996"/>
                    <a:gd name="connsiteY6" fmla="*/ 45830 h 96063"/>
                    <a:gd name="connsiteX7" fmla="*/ 44606 w 63996"/>
                    <a:gd name="connsiteY7" fmla="*/ 74444 h 96063"/>
                    <a:gd name="connsiteX8" fmla="*/ 30001 w 63996"/>
                    <a:gd name="connsiteY8" fmla="*/ 83969 h 96063"/>
                    <a:gd name="connsiteX9" fmla="*/ 30001 w 63996"/>
                    <a:gd name="connsiteY9" fmla="*/ 93891 h 96063"/>
                    <a:gd name="connsiteX10" fmla="*/ 53793 w 63996"/>
                    <a:gd name="connsiteY10" fmla="*/ 81568 h 96063"/>
                    <a:gd name="connsiteX11" fmla="*/ 62009 w 63996"/>
                    <a:gd name="connsiteY11" fmla="*/ 45830 h 96063"/>
                    <a:gd name="connsiteX12" fmla="*/ 53793 w 63996"/>
                    <a:gd name="connsiteY12" fmla="*/ 10131 h 96063"/>
                    <a:gd name="connsiteX13" fmla="*/ 30001 w 63996"/>
                    <a:gd name="connsiteY13" fmla="*/ -2172 h 96063"/>
                    <a:gd name="connsiteX14" fmla="*/ 6228 w 63996"/>
                    <a:gd name="connsiteY14" fmla="*/ 10131 h 96063"/>
                    <a:gd name="connsiteX15" fmla="*/ -1988 w 63996"/>
                    <a:gd name="connsiteY15" fmla="*/ 45830 h 96063"/>
                    <a:gd name="connsiteX16" fmla="*/ 6228 w 63996"/>
                    <a:gd name="connsiteY16" fmla="*/ 81568 h 96063"/>
                    <a:gd name="connsiteX17" fmla="*/ 30001 w 63996"/>
                    <a:gd name="connsiteY17" fmla="*/ 93891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69"/>
                      </a:moveTo>
                      <a:cubicBezTo>
                        <a:pt x="23558" y="83969"/>
                        <a:pt x="18710" y="80794"/>
                        <a:pt x="15455" y="74444"/>
                      </a:cubicBezTo>
                      <a:cubicBezTo>
                        <a:pt x="12214" y="68108"/>
                        <a:pt x="10593" y="58569"/>
                        <a:pt x="10593" y="45830"/>
                      </a:cubicBezTo>
                      <a:cubicBezTo>
                        <a:pt x="10593" y="33143"/>
                        <a:pt x="12214" y="23624"/>
                        <a:pt x="15455" y="17274"/>
                      </a:cubicBezTo>
                      <a:cubicBezTo>
                        <a:pt x="18710" y="10924"/>
                        <a:pt x="23558" y="7749"/>
                        <a:pt x="30001" y="7749"/>
                      </a:cubicBezTo>
                      <a:cubicBezTo>
                        <a:pt x="36496" y="7749"/>
                        <a:pt x="41365" y="10924"/>
                        <a:pt x="44606" y="17274"/>
                      </a:cubicBezTo>
                      <a:cubicBezTo>
                        <a:pt x="47860" y="23624"/>
                        <a:pt x="49487" y="33143"/>
                        <a:pt x="49487" y="45830"/>
                      </a:cubicBezTo>
                      <a:cubicBezTo>
                        <a:pt x="49487" y="58569"/>
                        <a:pt x="47860" y="68108"/>
                        <a:pt x="44606" y="74444"/>
                      </a:cubicBezTo>
                      <a:cubicBezTo>
                        <a:pt x="41365" y="80794"/>
                        <a:pt x="36496" y="83969"/>
                        <a:pt x="30001" y="83969"/>
                      </a:cubicBezTo>
                      <a:close/>
                      <a:moveTo>
                        <a:pt x="30001" y="93891"/>
                      </a:moveTo>
                      <a:cubicBezTo>
                        <a:pt x="40385" y="93891"/>
                        <a:pt x="48316" y="89783"/>
                        <a:pt x="53793" y="81568"/>
                      </a:cubicBezTo>
                      <a:cubicBezTo>
                        <a:pt x="59270" y="73366"/>
                        <a:pt x="62009" y="61453"/>
                        <a:pt x="62009" y="45830"/>
                      </a:cubicBezTo>
                      <a:cubicBezTo>
                        <a:pt x="62009" y="30246"/>
                        <a:pt x="59270" y="18346"/>
                        <a:pt x="53793" y="10131"/>
                      </a:cubicBezTo>
                      <a:cubicBezTo>
                        <a:pt x="48316" y="1929"/>
                        <a:pt x="40385" y="-2172"/>
                        <a:pt x="30001" y="-2172"/>
                      </a:cubicBezTo>
                      <a:cubicBezTo>
                        <a:pt x="19629" y="-2172"/>
                        <a:pt x="11705" y="1929"/>
                        <a:pt x="6228" y="10131"/>
                      </a:cubicBezTo>
                      <a:cubicBezTo>
                        <a:pt x="751" y="18346"/>
                        <a:pt x="-1988" y="30246"/>
                        <a:pt x="-1988" y="45830"/>
                      </a:cubicBezTo>
                      <a:cubicBezTo>
                        <a:pt x="-1988" y="61453"/>
                        <a:pt x="751" y="73366"/>
                        <a:pt x="6228" y="81568"/>
                      </a:cubicBezTo>
                      <a:cubicBezTo>
                        <a:pt x="11705" y="89783"/>
                        <a:pt x="19629" y="93891"/>
                        <a:pt x="30001" y="938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0" name="Graphic 2">
              <a:extLst>
                <a:ext uri="{FF2B5EF4-FFF2-40B4-BE49-F238E27FC236}">
                  <a16:creationId xmlns:a16="http://schemas.microsoft.com/office/drawing/2014/main" id="{BA6E3C4F-40CE-D52A-FBC4-2AB35BE97BB3}"/>
                </a:ext>
              </a:extLst>
            </p:cNvPr>
            <p:cNvGrpSpPr/>
            <p:nvPr/>
          </p:nvGrpSpPr>
          <p:grpSpPr>
            <a:xfrm>
              <a:off x="3757965" y="3483776"/>
              <a:ext cx="320893" cy="96063"/>
              <a:chOff x="3757965" y="3483776"/>
              <a:chExt cx="320893" cy="96063"/>
            </a:xfrm>
            <a:solidFill>
              <a:srgbClr val="000000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5CD5C24-8981-7271-B0D2-8B6117C40F6A}"/>
                  </a:ext>
                </a:extLst>
              </p:cNvPr>
              <p:cNvSpPr/>
              <p:nvPr/>
            </p:nvSpPr>
            <p:spPr>
              <a:xfrm>
                <a:off x="4034409" y="3529774"/>
                <a:ext cx="44450" cy="12700"/>
              </a:xfrm>
              <a:custGeom>
                <a:avLst/>
                <a:gdLst>
                  <a:gd name="connsiteX0" fmla="*/ 44507 w 44450"/>
                  <a:gd name="connsiteY0" fmla="*/ 134 h 12700"/>
                  <a:gd name="connsiteX1" fmla="*/ 57 w 44450"/>
                  <a:gd name="connsiteY1" fmla="*/ 13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34"/>
                    </a:moveTo>
                    <a:lnTo>
                      <a:pt x="57" y="134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Graphic 2">
                <a:extLst>
                  <a:ext uri="{FF2B5EF4-FFF2-40B4-BE49-F238E27FC236}">
                    <a16:creationId xmlns:a16="http://schemas.microsoft.com/office/drawing/2014/main" id="{73EE92FB-11E7-8545-6B7A-82524F2E8CDC}"/>
                  </a:ext>
                </a:extLst>
              </p:cNvPr>
              <p:cNvGrpSpPr/>
              <p:nvPr/>
            </p:nvGrpSpPr>
            <p:grpSpPr>
              <a:xfrm>
                <a:off x="3757965" y="3483776"/>
                <a:ext cx="223554" cy="96063"/>
                <a:chOff x="3757965" y="3483776"/>
                <a:chExt cx="223554" cy="96063"/>
              </a:xfrm>
              <a:solidFill>
                <a:srgbClr val="000000"/>
              </a:solidFill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F3E7FBB5-5AF3-2C84-A821-1EB68A73520A}"/>
                    </a:ext>
                  </a:extLst>
                </p:cNvPr>
                <p:cNvSpPr/>
                <p:nvPr/>
              </p:nvSpPr>
              <p:spPr>
                <a:xfrm flipV="1">
                  <a:off x="3757965" y="3485443"/>
                  <a:ext cx="59531" cy="92590"/>
                </a:xfrm>
                <a:custGeom>
                  <a:avLst/>
                  <a:gdLst>
                    <a:gd name="connsiteX0" fmla="*/ -1991 w 59531"/>
                    <a:gd name="connsiteY0" fmla="*/ 90392 h 92590"/>
                    <a:gd name="connsiteX1" fmla="*/ 57540 w 59531"/>
                    <a:gd name="connsiteY1" fmla="*/ 90392 h 92590"/>
                    <a:gd name="connsiteX2" fmla="*/ 57540 w 59531"/>
                    <a:gd name="connsiteY2" fmla="*/ 85054 h 92590"/>
                    <a:gd name="connsiteX3" fmla="*/ 23925 w 59531"/>
                    <a:gd name="connsiteY3" fmla="*/ -2199 h 92590"/>
                    <a:gd name="connsiteX4" fmla="*/ 10848 w 59531"/>
                    <a:gd name="connsiteY4" fmla="*/ -2199 h 92590"/>
                    <a:gd name="connsiteX5" fmla="*/ 42479 w 59531"/>
                    <a:gd name="connsiteY5" fmla="*/ 79835 h 92590"/>
                    <a:gd name="connsiteX6" fmla="*/ -1991 w 59531"/>
                    <a:gd name="connsiteY6" fmla="*/ 79835 h 92590"/>
                    <a:gd name="connsiteX7" fmla="*/ -1991 w 59531"/>
                    <a:gd name="connsiteY7" fmla="*/ 90392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31" h="92590">
                      <a:moveTo>
                        <a:pt x="-1991" y="90392"/>
                      </a:moveTo>
                      <a:lnTo>
                        <a:pt x="57540" y="90392"/>
                      </a:lnTo>
                      <a:lnTo>
                        <a:pt x="57540" y="85054"/>
                      </a:lnTo>
                      <a:lnTo>
                        <a:pt x="23925" y="-2199"/>
                      </a:lnTo>
                      <a:lnTo>
                        <a:pt x="10848" y="-2199"/>
                      </a:lnTo>
                      <a:lnTo>
                        <a:pt x="42479" y="79835"/>
                      </a:lnTo>
                      <a:lnTo>
                        <a:pt x="-1991" y="79835"/>
                      </a:lnTo>
                      <a:lnTo>
                        <a:pt x="-1991" y="903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8E20A47-9444-D296-766D-964E97CE5D75}"/>
                    </a:ext>
                  </a:extLst>
                </p:cNvPr>
                <p:cNvSpPr/>
                <p:nvPr/>
              </p:nvSpPr>
              <p:spPr>
                <a:xfrm flipV="1">
                  <a:off x="3838151" y="3485443"/>
                  <a:ext cx="59908" cy="94396"/>
                </a:xfrm>
                <a:custGeom>
                  <a:avLst/>
                  <a:gdLst>
                    <a:gd name="connsiteX0" fmla="*/ 1946 w 59908"/>
                    <a:gd name="connsiteY0" fmla="*/ 92243 h 94396"/>
                    <a:gd name="connsiteX1" fmla="*/ 51119 w 59908"/>
                    <a:gd name="connsiteY1" fmla="*/ 92243 h 94396"/>
                    <a:gd name="connsiteX2" fmla="*/ 51119 w 59908"/>
                    <a:gd name="connsiteY2" fmla="*/ 81687 h 94396"/>
                    <a:gd name="connsiteX3" fmla="*/ 13416 w 59908"/>
                    <a:gd name="connsiteY3" fmla="*/ 81687 h 94396"/>
                    <a:gd name="connsiteX4" fmla="*/ 13416 w 59908"/>
                    <a:gd name="connsiteY4" fmla="*/ 59005 h 94396"/>
                    <a:gd name="connsiteX5" fmla="*/ 18853 w 59908"/>
                    <a:gd name="connsiteY5" fmla="*/ 60394 h 94396"/>
                    <a:gd name="connsiteX6" fmla="*/ 24330 w 59908"/>
                    <a:gd name="connsiteY6" fmla="*/ 60851 h 94396"/>
                    <a:gd name="connsiteX7" fmla="*/ 48877 w 59908"/>
                    <a:gd name="connsiteY7" fmla="*/ 52357 h 94396"/>
                    <a:gd name="connsiteX8" fmla="*/ 57945 w 59908"/>
                    <a:gd name="connsiteY8" fmla="*/ 29359 h 94396"/>
                    <a:gd name="connsiteX9" fmla="*/ 48639 w 59908"/>
                    <a:gd name="connsiteY9" fmla="*/ 6122 h 94396"/>
                    <a:gd name="connsiteX10" fmla="*/ 22405 w 59908"/>
                    <a:gd name="connsiteY10" fmla="*/ -2153 h 94396"/>
                    <a:gd name="connsiteX11" fmla="*/ 10519 w 59908"/>
                    <a:gd name="connsiteY11" fmla="*/ -1161 h 94396"/>
                    <a:gd name="connsiteX12" fmla="*/ -1963 w 59908"/>
                    <a:gd name="connsiteY12" fmla="*/ 1815 h 94396"/>
                    <a:gd name="connsiteX13" fmla="*/ -1963 w 59908"/>
                    <a:gd name="connsiteY13" fmla="*/ 14416 h 94396"/>
                    <a:gd name="connsiteX14" fmla="*/ 9566 w 59908"/>
                    <a:gd name="connsiteY14" fmla="*/ 9892 h 94396"/>
                    <a:gd name="connsiteX15" fmla="*/ 22147 w 59908"/>
                    <a:gd name="connsiteY15" fmla="*/ 8404 h 94396"/>
                    <a:gd name="connsiteX16" fmla="*/ 39133 w 59908"/>
                    <a:gd name="connsiteY16" fmla="*/ 14039 h 94396"/>
                    <a:gd name="connsiteX17" fmla="*/ 45404 w 59908"/>
                    <a:gd name="connsiteY17" fmla="*/ 29359 h 94396"/>
                    <a:gd name="connsiteX18" fmla="*/ 39133 w 59908"/>
                    <a:gd name="connsiteY18" fmla="*/ 44658 h 94396"/>
                    <a:gd name="connsiteX19" fmla="*/ 22147 w 59908"/>
                    <a:gd name="connsiteY19" fmla="*/ 50314 h 94396"/>
                    <a:gd name="connsiteX20" fmla="*/ 12126 w 59908"/>
                    <a:gd name="connsiteY20" fmla="*/ 49202 h 94396"/>
                    <a:gd name="connsiteX21" fmla="*/ 1946 w 59908"/>
                    <a:gd name="connsiteY21" fmla="*/ 45730 h 94396"/>
                    <a:gd name="connsiteX22" fmla="*/ 1946 w 59908"/>
                    <a:gd name="connsiteY22" fmla="*/ 92243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6" y="92243"/>
                      </a:moveTo>
                      <a:lnTo>
                        <a:pt x="51119" y="92243"/>
                      </a:lnTo>
                      <a:lnTo>
                        <a:pt x="51119" y="81687"/>
                      </a:lnTo>
                      <a:lnTo>
                        <a:pt x="13416" y="81687"/>
                      </a:lnTo>
                      <a:lnTo>
                        <a:pt x="13416" y="59005"/>
                      </a:lnTo>
                      <a:cubicBezTo>
                        <a:pt x="15228" y="59627"/>
                        <a:pt x="17041" y="60090"/>
                        <a:pt x="18853" y="60394"/>
                      </a:cubicBezTo>
                      <a:cubicBezTo>
                        <a:pt x="20679" y="60698"/>
                        <a:pt x="22504" y="60851"/>
                        <a:pt x="24330" y="60851"/>
                      </a:cubicBezTo>
                      <a:cubicBezTo>
                        <a:pt x="34662" y="60851"/>
                        <a:pt x="42844" y="58019"/>
                        <a:pt x="48877" y="52357"/>
                      </a:cubicBezTo>
                      <a:cubicBezTo>
                        <a:pt x="54923" y="46695"/>
                        <a:pt x="57945" y="39029"/>
                        <a:pt x="57945" y="29359"/>
                      </a:cubicBezTo>
                      <a:cubicBezTo>
                        <a:pt x="57945" y="19397"/>
                        <a:pt x="54843" y="11651"/>
                        <a:pt x="48639" y="6122"/>
                      </a:cubicBezTo>
                      <a:cubicBezTo>
                        <a:pt x="42434" y="605"/>
                        <a:pt x="33690" y="-2153"/>
                        <a:pt x="22405" y="-2153"/>
                      </a:cubicBezTo>
                      <a:cubicBezTo>
                        <a:pt x="18516" y="-2153"/>
                        <a:pt x="14554" y="-1823"/>
                        <a:pt x="10519" y="-1161"/>
                      </a:cubicBezTo>
                      <a:cubicBezTo>
                        <a:pt x="6497" y="-500"/>
                        <a:pt x="2337" y="492"/>
                        <a:pt x="-1963" y="1815"/>
                      </a:cubicBezTo>
                      <a:lnTo>
                        <a:pt x="-1963" y="14416"/>
                      </a:lnTo>
                      <a:cubicBezTo>
                        <a:pt x="1754" y="12392"/>
                        <a:pt x="5598" y="10884"/>
                        <a:pt x="9566" y="9892"/>
                      </a:cubicBezTo>
                      <a:cubicBezTo>
                        <a:pt x="13535" y="8900"/>
                        <a:pt x="17729" y="8404"/>
                        <a:pt x="22147" y="8404"/>
                      </a:cubicBezTo>
                      <a:cubicBezTo>
                        <a:pt x="29304" y="8404"/>
                        <a:pt x="34966" y="10282"/>
                        <a:pt x="39133" y="14039"/>
                      </a:cubicBezTo>
                      <a:cubicBezTo>
                        <a:pt x="43314" y="17796"/>
                        <a:pt x="45404" y="22903"/>
                        <a:pt x="45404" y="29359"/>
                      </a:cubicBezTo>
                      <a:cubicBezTo>
                        <a:pt x="45404" y="35801"/>
                        <a:pt x="43314" y="40901"/>
                        <a:pt x="39133" y="44658"/>
                      </a:cubicBezTo>
                      <a:cubicBezTo>
                        <a:pt x="34966" y="48428"/>
                        <a:pt x="29304" y="50314"/>
                        <a:pt x="22147" y="50314"/>
                      </a:cubicBezTo>
                      <a:cubicBezTo>
                        <a:pt x="18800" y="50314"/>
                        <a:pt x="15460" y="49943"/>
                        <a:pt x="12126" y="49202"/>
                      </a:cubicBezTo>
                      <a:cubicBezTo>
                        <a:pt x="8806" y="48462"/>
                        <a:pt x="5412" y="47304"/>
                        <a:pt x="1946" y="45730"/>
                      </a:cubicBezTo>
                      <a:lnTo>
                        <a:pt x="1946" y="92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41D45E9C-8A4D-D090-73E5-9D586102AC12}"/>
                    </a:ext>
                  </a:extLst>
                </p:cNvPr>
                <p:cNvSpPr/>
                <p:nvPr/>
              </p:nvSpPr>
              <p:spPr>
                <a:xfrm flipV="1">
                  <a:off x="3917524" y="3483776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46 h 96063"/>
                    <a:gd name="connsiteX1" fmla="*/ 15455 w 63996"/>
                    <a:gd name="connsiteY1" fmla="*/ 74421 h 96063"/>
                    <a:gd name="connsiteX2" fmla="*/ 10593 w 63996"/>
                    <a:gd name="connsiteY2" fmla="*/ 45807 h 96063"/>
                    <a:gd name="connsiteX3" fmla="*/ 15455 w 63996"/>
                    <a:gd name="connsiteY3" fmla="*/ 17251 h 96063"/>
                    <a:gd name="connsiteX4" fmla="*/ 30001 w 63996"/>
                    <a:gd name="connsiteY4" fmla="*/ 7726 h 96063"/>
                    <a:gd name="connsiteX5" fmla="*/ 44606 w 63996"/>
                    <a:gd name="connsiteY5" fmla="*/ 17251 h 96063"/>
                    <a:gd name="connsiteX6" fmla="*/ 49487 w 63996"/>
                    <a:gd name="connsiteY6" fmla="*/ 45807 h 96063"/>
                    <a:gd name="connsiteX7" fmla="*/ 44606 w 63996"/>
                    <a:gd name="connsiteY7" fmla="*/ 74421 h 96063"/>
                    <a:gd name="connsiteX8" fmla="*/ 30001 w 63996"/>
                    <a:gd name="connsiteY8" fmla="*/ 83946 h 96063"/>
                    <a:gd name="connsiteX9" fmla="*/ 30001 w 63996"/>
                    <a:gd name="connsiteY9" fmla="*/ 93868 h 96063"/>
                    <a:gd name="connsiteX10" fmla="*/ 53793 w 63996"/>
                    <a:gd name="connsiteY10" fmla="*/ 81545 h 96063"/>
                    <a:gd name="connsiteX11" fmla="*/ 62009 w 63996"/>
                    <a:gd name="connsiteY11" fmla="*/ 45807 h 96063"/>
                    <a:gd name="connsiteX12" fmla="*/ 53793 w 63996"/>
                    <a:gd name="connsiteY12" fmla="*/ 10108 h 96063"/>
                    <a:gd name="connsiteX13" fmla="*/ 30001 w 63996"/>
                    <a:gd name="connsiteY13" fmla="*/ -2195 h 96063"/>
                    <a:gd name="connsiteX14" fmla="*/ 6228 w 63996"/>
                    <a:gd name="connsiteY14" fmla="*/ 10108 h 96063"/>
                    <a:gd name="connsiteX15" fmla="*/ -1988 w 63996"/>
                    <a:gd name="connsiteY15" fmla="*/ 45807 h 96063"/>
                    <a:gd name="connsiteX16" fmla="*/ 6228 w 63996"/>
                    <a:gd name="connsiteY16" fmla="*/ 81545 h 96063"/>
                    <a:gd name="connsiteX17" fmla="*/ 30001 w 63996"/>
                    <a:gd name="connsiteY17" fmla="*/ 93868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46"/>
                      </a:moveTo>
                      <a:cubicBezTo>
                        <a:pt x="23558" y="83946"/>
                        <a:pt x="18710" y="80771"/>
                        <a:pt x="15455" y="74421"/>
                      </a:cubicBezTo>
                      <a:cubicBezTo>
                        <a:pt x="12214" y="68085"/>
                        <a:pt x="10593" y="58546"/>
                        <a:pt x="10593" y="45807"/>
                      </a:cubicBezTo>
                      <a:cubicBezTo>
                        <a:pt x="10593" y="33120"/>
                        <a:pt x="12214" y="23601"/>
                        <a:pt x="15455" y="17251"/>
                      </a:cubicBezTo>
                      <a:cubicBezTo>
                        <a:pt x="18710" y="10901"/>
                        <a:pt x="23558" y="7726"/>
                        <a:pt x="30001" y="7726"/>
                      </a:cubicBezTo>
                      <a:cubicBezTo>
                        <a:pt x="36496" y="7726"/>
                        <a:pt x="41365" y="10901"/>
                        <a:pt x="44606" y="17251"/>
                      </a:cubicBezTo>
                      <a:cubicBezTo>
                        <a:pt x="47860" y="23601"/>
                        <a:pt x="49487" y="33120"/>
                        <a:pt x="49487" y="45807"/>
                      </a:cubicBezTo>
                      <a:cubicBezTo>
                        <a:pt x="49487" y="58546"/>
                        <a:pt x="47860" y="68085"/>
                        <a:pt x="44606" y="74421"/>
                      </a:cubicBezTo>
                      <a:cubicBezTo>
                        <a:pt x="41365" y="80771"/>
                        <a:pt x="36496" y="83946"/>
                        <a:pt x="30001" y="83946"/>
                      </a:cubicBezTo>
                      <a:close/>
                      <a:moveTo>
                        <a:pt x="30001" y="93868"/>
                      </a:moveTo>
                      <a:cubicBezTo>
                        <a:pt x="40385" y="93868"/>
                        <a:pt x="48316" y="89761"/>
                        <a:pt x="53793" y="81545"/>
                      </a:cubicBezTo>
                      <a:cubicBezTo>
                        <a:pt x="59270" y="73343"/>
                        <a:pt x="62009" y="61430"/>
                        <a:pt x="62009" y="45807"/>
                      </a:cubicBezTo>
                      <a:cubicBezTo>
                        <a:pt x="62009" y="30223"/>
                        <a:pt x="59270" y="18323"/>
                        <a:pt x="53793" y="10108"/>
                      </a:cubicBezTo>
                      <a:cubicBezTo>
                        <a:pt x="48316" y="1906"/>
                        <a:pt x="40385" y="-2195"/>
                        <a:pt x="30001" y="-2195"/>
                      </a:cubicBezTo>
                      <a:cubicBezTo>
                        <a:pt x="19629" y="-2195"/>
                        <a:pt x="11705" y="1906"/>
                        <a:pt x="6228" y="10108"/>
                      </a:cubicBezTo>
                      <a:cubicBezTo>
                        <a:pt x="751" y="18323"/>
                        <a:pt x="-1988" y="30223"/>
                        <a:pt x="-1988" y="45807"/>
                      </a:cubicBezTo>
                      <a:cubicBezTo>
                        <a:pt x="-1988" y="61430"/>
                        <a:pt x="751" y="73343"/>
                        <a:pt x="6228" y="81545"/>
                      </a:cubicBezTo>
                      <a:cubicBezTo>
                        <a:pt x="11705" y="89761"/>
                        <a:pt x="19629" y="93868"/>
                        <a:pt x="30001" y="938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6" name="Graphic 2">
              <a:extLst>
                <a:ext uri="{FF2B5EF4-FFF2-40B4-BE49-F238E27FC236}">
                  <a16:creationId xmlns:a16="http://schemas.microsoft.com/office/drawing/2014/main" id="{F88BF93C-FD0C-0E86-C826-8FA526D800C9}"/>
                </a:ext>
              </a:extLst>
            </p:cNvPr>
            <p:cNvGrpSpPr/>
            <p:nvPr/>
          </p:nvGrpSpPr>
          <p:grpSpPr>
            <a:xfrm>
              <a:off x="3680694" y="3192273"/>
              <a:ext cx="398164" cy="96063"/>
              <a:chOff x="3680694" y="3192273"/>
              <a:chExt cx="398164" cy="96063"/>
            </a:xfrm>
            <a:solidFill>
              <a:srgbClr val="000000"/>
            </a:solidFill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0D034DC-2DF1-225F-DE60-10DA9DC09C9F}"/>
                  </a:ext>
                </a:extLst>
              </p:cNvPr>
              <p:cNvSpPr/>
              <p:nvPr/>
            </p:nvSpPr>
            <p:spPr>
              <a:xfrm>
                <a:off x="4034409" y="3238271"/>
                <a:ext cx="44450" cy="12700"/>
              </a:xfrm>
              <a:custGeom>
                <a:avLst/>
                <a:gdLst>
                  <a:gd name="connsiteX0" fmla="*/ 44507 w 44450"/>
                  <a:gd name="connsiteY0" fmla="*/ 111 h 12700"/>
                  <a:gd name="connsiteX1" fmla="*/ 57 w 44450"/>
                  <a:gd name="connsiteY1" fmla="*/ 11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11"/>
                    </a:moveTo>
                    <a:lnTo>
                      <a:pt x="57" y="111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8" name="Graphic 2">
                <a:extLst>
                  <a:ext uri="{FF2B5EF4-FFF2-40B4-BE49-F238E27FC236}">
                    <a16:creationId xmlns:a16="http://schemas.microsoft.com/office/drawing/2014/main" id="{7418F7DD-7BE1-555F-B6D7-ABDBA6157211}"/>
                  </a:ext>
                </a:extLst>
              </p:cNvPr>
              <p:cNvGrpSpPr/>
              <p:nvPr/>
            </p:nvGrpSpPr>
            <p:grpSpPr>
              <a:xfrm>
                <a:off x="3680694" y="3192273"/>
                <a:ext cx="300823" cy="96063"/>
                <a:chOff x="3680694" y="3192273"/>
                <a:chExt cx="300823" cy="96063"/>
              </a:xfrm>
              <a:solidFill>
                <a:srgbClr val="000000"/>
              </a:solidFill>
            </p:grpSpPr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1FF359F9-D466-1257-3C97-C53A05919A60}"/>
                    </a:ext>
                  </a:extLst>
                </p:cNvPr>
                <p:cNvSpPr/>
                <p:nvPr/>
              </p:nvSpPr>
              <p:spPr>
                <a:xfrm flipV="1">
                  <a:off x="3680694" y="3193940"/>
                  <a:ext cx="55125" cy="92590"/>
                </a:xfrm>
                <a:custGeom>
                  <a:avLst/>
                  <a:gdLst>
                    <a:gd name="connsiteX0" fmla="*/ -258 w 55125"/>
                    <a:gd name="connsiteY0" fmla="*/ 8315 h 92590"/>
                    <a:gd name="connsiteX1" fmla="*/ 20201 w 55125"/>
                    <a:gd name="connsiteY1" fmla="*/ 8315 h 92590"/>
                    <a:gd name="connsiteX2" fmla="*/ 20201 w 55125"/>
                    <a:gd name="connsiteY2" fmla="*/ 78959 h 92590"/>
                    <a:gd name="connsiteX3" fmla="*/ -2064 w 55125"/>
                    <a:gd name="connsiteY3" fmla="*/ 74494 h 92590"/>
                    <a:gd name="connsiteX4" fmla="*/ -2064 w 55125"/>
                    <a:gd name="connsiteY4" fmla="*/ 85904 h 92590"/>
                    <a:gd name="connsiteX5" fmla="*/ 20082 w 55125"/>
                    <a:gd name="connsiteY5" fmla="*/ 90369 h 92590"/>
                    <a:gd name="connsiteX6" fmla="*/ 32603 w 55125"/>
                    <a:gd name="connsiteY6" fmla="*/ 90369 h 92590"/>
                    <a:gd name="connsiteX7" fmla="*/ 32603 w 55125"/>
                    <a:gd name="connsiteY7" fmla="*/ 8315 h 92590"/>
                    <a:gd name="connsiteX8" fmla="*/ 53062 w 55125"/>
                    <a:gd name="connsiteY8" fmla="*/ 8315 h 92590"/>
                    <a:gd name="connsiteX9" fmla="*/ 53062 w 55125"/>
                    <a:gd name="connsiteY9" fmla="*/ -2222 h 92590"/>
                    <a:gd name="connsiteX10" fmla="*/ -258 w 55125"/>
                    <a:gd name="connsiteY10" fmla="*/ -2222 h 92590"/>
                    <a:gd name="connsiteX11" fmla="*/ -258 w 55125"/>
                    <a:gd name="connsiteY11" fmla="*/ 8315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25" h="92590">
                      <a:moveTo>
                        <a:pt x="-258" y="8315"/>
                      </a:moveTo>
                      <a:lnTo>
                        <a:pt x="20201" y="8315"/>
                      </a:lnTo>
                      <a:lnTo>
                        <a:pt x="20201" y="78959"/>
                      </a:lnTo>
                      <a:lnTo>
                        <a:pt x="-2064" y="74494"/>
                      </a:lnTo>
                      <a:lnTo>
                        <a:pt x="-2064" y="85904"/>
                      </a:lnTo>
                      <a:lnTo>
                        <a:pt x="20082" y="90369"/>
                      </a:lnTo>
                      <a:lnTo>
                        <a:pt x="32603" y="90369"/>
                      </a:lnTo>
                      <a:lnTo>
                        <a:pt x="32603" y="8315"/>
                      </a:lnTo>
                      <a:lnTo>
                        <a:pt x="53062" y="8315"/>
                      </a:lnTo>
                      <a:lnTo>
                        <a:pt x="53062" y="-2222"/>
                      </a:lnTo>
                      <a:lnTo>
                        <a:pt x="-258" y="-2222"/>
                      </a:lnTo>
                      <a:lnTo>
                        <a:pt x="-258" y="83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19AEB032-6CEF-5B17-87B6-3E1F88AFE8B0}"/>
                    </a:ext>
                  </a:extLst>
                </p:cNvPr>
                <p:cNvSpPr/>
                <p:nvPr/>
              </p:nvSpPr>
              <p:spPr>
                <a:xfrm flipV="1">
                  <a:off x="3755919" y="3192273"/>
                  <a:ext cx="63996" cy="96063"/>
                </a:xfrm>
                <a:custGeom>
                  <a:avLst/>
                  <a:gdLst>
                    <a:gd name="connsiteX0" fmla="*/ 29988 w 63996"/>
                    <a:gd name="connsiteY0" fmla="*/ 83923 h 96063"/>
                    <a:gd name="connsiteX1" fmla="*/ 15442 w 63996"/>
                    <a:gd name="connsiteY1" fmla="*/ 74398 h 96063"/>
                    <a:gd name="connsiteX2" fmla="*/ 10581 w 63996"/>
                    <a:gd name="connsiteY2" fmla="*/ 45784 h 96063"/>
                    <a:gd name="connsiteX3" fmla="*/ 15442 w 63996"/>
                    <a:gd name="connsiteY3" fmla="*/ 17229 h 96063"/>
                    <a:gd name="connsiteX4" fmla="*/ 29988 w 63996"/>
                    <a:gd name="connsiteY4" fmla="*/ 7704 h 96063"/>
                    <a:gd name="connsiteX5" fmla="*/ 44593 w 63996"/>
                    <a:gd name="connsiteY5" fmla="*/ 17229 h 96063"/>
                    <a:gd name="connsiteX6" fmla="*/ 49474 w 63996"/>
                    <a:gd name="connsiteY6" fmla="*/ 45784 h 96063"/>
                    <a:gd name="connsiteX7" fmla="*/ 44593 w 63996"/>
                    <a:gd name="connsiteY7" fmla="*/ 74398 h 96063"/>
                    <a:gd name="connsiteX8" fmla="*/ 29988 w 63996"/>
                    <a:gd name="connsiteY8" fmla="*/ 83923 h 96063"/>
                    <a:gd name="connsiteX9" fmla="*/ 29988 w 63996"/>
                    <a:gd name="connsiteY9" fmla="*/ 93845 h 96063"/>
                    <a:gd name="connsiteX10" fmla="*/ 53781 w 63996"/>
                    <a:gd name="connsiteY10" fmla="*/ 81522 h 96063"/>
                    <a:gd name="connsiteX11" fmla="*/ 61996 w 63996"/>
                    <a:gd name="connsiteY11" fmla="*/ 45784 h 96063"/>
                    <a:gd name="connsiteX12" fmla="*/ 53781 w 63996"/>
                    <a:gd name="connsiteY12" fmla="*/ 10085 h 96063"/>
                    <a:gd name="connsiteX13" fmla="*/ 29988 w 63996"/>
                    <a:gd name="connsiteY13" fmla="*/ -2218 h 96063"/>
                    <a:gd name="connsiteX14" fmla="*/ 6215 w 63996"/>
                    <a:gd name="connsiteY14" fmla="*/ 10085 h 96063"/>
                    <a:gd name="connsiteX15" fmla="*/ -2000 w 63996"/>
                    <a:gd name="connsiteY15" fmla="*/ 45784 h 96063"/>
                    <a:gd name="connsiteX16" fmla="*/ 6215 w 63996"/>
                    <a:gd name="connsiteY16" fmla="*/ 81522 h 96063"/>
                    <a:gd name="connsiteX17" fmla="*/ 29988 w 63996"/>
                    <a:gd name="connsiteY17" fmla="*/ 93845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88" y="83923"/>
                      </a:moveTo>
                      <a:cubicBezTo>
                        <a:pt x="23545" y="83923"/>
                        <a:pt x="18697" y="80748"/>
                        <a:pt x="15442" y="74398"/>
                      </a:cubicBezTo>
                      <a:cubicBezTo>
                        <a:pt x="12201" y="68062"/>
                        <a:pt x="10581" y="58523"/>
                        <a:pt x="10581" y="45784"/>
                      </a:cubicBezTo>
                      <a:cubicBezTo>
                        <a:pt x="10581" y="33097"/>
                        <a:pt x="12201" y="23579"/>
                        <a:pt x="15442" y="17229"/>
                      </a:cubicBezTo>
                      <a:cubicBezTo>
                        <a:pt x="18697" y="10879"/>
                        <a:pt x="23545" y="7704"/>
                        <a:pt x="29988" y="7704"/>
                      </a:cubicBezTo>
                      <a:cubicBezTo>
                        <a:pt x="36483" y="7704"/>
                        <a:pt x="41352" y="10879"/>
                        <a:pt x="44593" y="17229"/>
                      </a:cubicBezTo>
                      <a:cubicBezTo>
                        <a:pt x="47847" y="23579"/>
                        <a:pt x="49474" y="33097"/>
                        <a:pt x="49474" y="45784"/>
                      </a:cubicBezTo>
                      <a:cubicBezTo>
                        <a:pt x="49474" y="58523"/>
                        <a:pt x="47847" y="68062"/>
                        <a:pt x="44593" y="74398"/>
                      </a:cubicBezTo>
                      <a:cubicBezTo>
                        <a:pt x="41352" y="80748"/>
                        <a:pt x="36483" y="83923"/>
                        <a:pt x="29988" y="83923"/>
                      </a:cubicBezTo>
                      <a:close/>
                      <a:moveTo>
                        <a:pt x="29988" y="93845"/>
                      </a:moveTo>
                      <a:cubicBezTo>
                        <a:pt x="40373" y="93845"/>
                        <a:pt x="48304" y="89738"/>
                        <a:pt x="53781" y="81522"/>
                      </a:cubicBezTo>
                      <a:cubicBezTo>
                        <a:pt x="59257" y="73320"/>
                        <a:pt x="61996" y="61407"/>
                        <a:pt x="61996" y="45784"/>
                      </a:cubicBezTo>
                      <a:cubicBezTo>
                        <a:pt x="61996" y="30200"/>
                        <a:pt x="59257" y="18300"/>
                        <a:pt x="53781" y="10085"/>
                      </a:cubicBezTo>
                      <a:cubicBezTo>
                        <a:pt x="48304" y="1883"/>
                        <a:pt x="40373" y="-2218"/>
                        <a:pt x="29988" y="-2218"/>
                      </a:cubicBezTo>
                      <a:cubicBezTo>
                        <a:pt x="19616" y="-2218"/>
                        <a:pt x="11692" y="1883"/>
                        <a:pt x="6215" y="10085"/>
                      </a:cubicBezTo>
                      <a:cubicBezTo>
                        <a:pt x="738" y="18300"/>
                        <a:pt x="-2000" y="30200"/>
                        <a:pt x="-2000" y="45784"/>
                      </a:cubicBezTo>
                      <a:cubicBezTo>
                        <a:pt x="-2000" y="61407"/>
                        <a:pt x="738" y="73320"/>
                        <a:pt x="6215" y="81522"/>
                      </a:cubicBezTo>
                      <a:cubicBezTo>
                        <a:pt x="11692" y="89738"/>
                        <a:pt x="19616" y="93845"/>
                        <a:pt x="29988" y="938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5827CABC-25FF-F3E3-BF11-5E68A0473D5F}"/>
                    </a:ext>
                  </a:extLst>
                </p:cNvPr>
                <p:cNvSpPr/>
                <p:nvPr/>
              </p:nvSpPr>
              <p:spPr>
                <a:xfrm flipV="1">
                  <a:off x="3836720" y="3192273"/>
                  <a:ext cx="63996" cy="96063"/>
                </a:xfrm>
                <a:custGeom>
                  <a:avLst/>
                  <a:gdLst>
                    <a:gd name="connsiteX0" fmla="*/ 29994 w 63996"/>
                    <a:gd name="connsiteY0" fmla="*/ 83923 h 96063"/>
                    <a:gd name="connsiteX1" fmla="*/ 15449 w 63996"/>
                    <a:gd name="connsiteY1" fmla="*/ 74398 h 96063"/>
                    <a:gd name="connsiteX2" fmla="*/ 10587 w 63996"/>
                    <a:gd name="connsiteY2" fmla="*/ 45784 h 96063"/>
                    <a:gd name="connsiteX3" fmla="*/ 15449 w 63996"/>
                    <a:gd name="connsiteY3" fmla="*/ 17229 h 96063"/>
                    <a:gd name="connsiteX4" fmla="*/ 29994 w 63996"/>
                    <a:gd name="connsiteY4" fmla="*/ 7704 h 96063"/>
                    <a:gd name="connsiteX5" fmla="*/ 44599 w 63996"/>
                    <a:gd name="connsiteY5" fmla="*/ 17229 h 96063"/>
                    <a:gd name="connsiteX6" fmla="*/ 49481 w 63996"/>
                    <a:gd name="connsiteY6" fmla="*/ 45784 h 96063"/>
                    <a:gd name="connsiteX7" fmla="*/ 44599 w 63996"/>
                    <a:gd name="connsiteY7" fmla="*/ 74398 h 96063"/>
                    <a:gd name="connsiteX8" fmla="*/ 29994 w 63996"/>
                    <a:gd name="connsiteY8" fmla="*/ 83923 h 96063"/>
                    <a:gd name="connsiteX9" fmla="*/ 29994 w 63996"/>
                    <a:gd name="connsiteY9" fmla="*/ 93845 h 96063"/>
                    <a:gd name="connsiteX10" fmla="*/ 53787 w 63996"/>
                    <a:gd name="connsiteY10" fmla="*/ 81522 h 96063"/>
                    <a:gd name="connsiteX11" fmla="*/ 62002 w 63996"/>
                    <a:gd name="connsiteY11" fmla="*/ 45784 h 96063"/>
                    <a:gd name="connsiteX12" fmla="*/ 53787 w 63996"/>
                    <a:gd name="connsiteY12" fmla="*/ 10085 h 96063"/>
                    <a:gd name="connsiteX13" fmla="*/ 29994 w 63996"/>
                    <a:gd name="connsiteY13" fmla="*/ -2218 h 96063"/>
                    <a:gd name="connsiteX14" fmla="*/ 6221 w 63996"/>
                    <a:gd name="connsiteY14" fmla="*/ 10085 h 96063"/>
                    <a:gd name="connsiteX15" fmla="*/ -1994 w 63996"/>
                    <a:gd name="connsiteY15" fmla="*/ 45784 h 96063"/>
                    <a:gd name="connsiteX16" fmla="*/ 6221 w 63996"/>
                    <a:gd name="connsiteY16" fmla="*/ 81522 h 96063"/>
                    <a:gd name="connsiteX17" fmla="*/ 29994 w 63996"/>
                    <a:gd name="connsiteY17" fmla="*/ 93845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4" y="83923"/>
                      </a:moveTo>
                      <a:cubicBezTo>
                        <a:pt x="23552" y="83923"/>
                        <a:pt x="18703" y="80748"/>
                        <a:pt x="15449" y="74398"/>
                      </a:cubicBezTo>
                      <a:cubicBezTo>
                        <a:pt x="12208" y="68062"/>
                        <a:pt x="10587" y="58523"/>
                        <a:pt x="10587" y="45784"/>
                      </a:cubicBezTo>
                      <a:cubicBezTo>
                        <a:pt x="10587" y="33097"/>
                        <a:pt x="12208" y="23579"/>
                        <a:pt x="15449" y="17229"/>
                      </a:cubicBezTo>
                      <a:cubicBezTo>
                        <a:pt x="18703" y="10879"/>
                        <a:pt x="23552" y="7704"/>
                        <a:pt x="29994" y="7704"/>
                      </a:cubicBezTo>
                      <a:cubicBezTo>
                        <a:pt x="36490" y="7704"/>
                        <a:pt x="41358" y="10879"/>
                        <a:pt x="44599" y="17229"/>
                      </a:cubicBezTo>
                      <a:cubicBezTo>
                        <a:pt x="47854" y="23579"/>
                        <a:pt x="49481" y="33097"/>
                        <a:pt x="49481" y="45784"/>
                      </a:cubicBezTo>
                      <a:cubicBezTo>
                        <a:pt x="49481" y="58523"/>
                        <a:pt x="47854" y="68062"/>
                        <a:pt x="44599" y="74398"/>
                      </a:cubicBezTo>
                      <a:cubicBezTo>
                        <a:pt x="41358" y="80748"/>
                        <a:pt x="36490" y="83923"/>
                        <a:pt x="29994" y="83923"/>
                      </a:cubicBezTo>
                      <a:close/>
                      <a:moveTo>
                        <a:pt x="29994" y="93845"/>
                      </a:moveTo>
                      <a:cubicBezTo>
                        <a:pt x="40379" y="93845"/>
                        <a:pt x="48310" y="89738"/>
                        <a:pt x="53787" y="81522"/>
                      </a:cubicBezTo>
                      <a:cubicBezTo>
                        <a:pt x="59264" y="73320"/>
                        <a:pt x="62002" y="61407"/>
                        <a:pt x="62002" y="45784"/>
                      </a:cubicBezTo>
                      <a:cubicBezTo>
                        <a:pt x="62002" y="30200"/>
                        <a:pt x="59264" y="18300"/>
                        <a:pt x="53787" y="10085"/>
                      </a:cubicBezTo>
                      <a:cubicBezTo>
                        <a:pt x="48310" y="1883"/>
                        <a:pt x="40379" y="-2218"/>
                        <a:pt x="29994" y="-2218"/>
                      </a:cubicBezTo>
                      <a:cubicBezTo>
                        <a:pt x="19623" y="-2218"/>
                        <a:pt x="11698" y="1883"/>
                        <a:pt x="6221" y="10085"/>
                      </a:cubicBezTo>
                      <a:cubicBezTo>
                        <a:pt x="745" y="18300"/>
                        <a:pt x="-1994" y="30200"/>
                        <a:pt x="-1994" y="45784"/>
                      </a:cubicBezTo>
                      <a:cubicBezTo>
                        <a:pt x="-1994" y="61407"/>
                        <a:pt x="745" y="73320"/>
                        <a:pt x="6221" y="81522"/>
                      </a:cubicBezTo>
                      <a:cubicBezTo>
                        <a:pt x="11698" y="89738"/>
                        <a:pt x="19623" y="93845"/>
                        <a:pt x="29994" y="938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52071A3B-7EF3-42E1-6826-E872524E45C0}"/>
                    </a:ext>
                  </a:extLst>
                </p:cNvPr>
                <p:cNvSpPr/>
                <p:nvPr/>
              </p:nvSpPr>
              <p:spPr>
                <a:xfrm flipV="1">
                  <a:off x="3917521" y="3192273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23 h 96063"/>
                    <a:gd name="connsiteX1" fmla="*/ 15455 w 63996"/>
                    <a:gd name="connsiteY1" fmla="*/ 74398 h 96063"/>
                    <a:gd name="connsiteX2" fmla="*/ 10593 w 63996"/>
                    <a:gd name="connsiteY2" fmla="*/ 45784 h 96063"/>
                    <a:gd name="connsiteX3" fmla="*/ 15455 w 63996"/>
                    <a:gd name="connsiteY3" fmla="*/ 17229 h 96063"/>
                    <a:gd name="connsiteX4" fmla="*/ 30001 w 63996"/>
                    <a:gd name="connsiteY4" fmla="*/ 7704 h 96063"/>
                    <a:gd name="connsiteX5" fmla="*/ 44606 w 63996"/>
                    <a:gd name="connsiteY5" fmla="*/ 17229 h 96063"/>
                    <a:gd name="connsiteX6" fmla="*/ 49487 w 63996"/>
                    <a:gd name="connsiteY6" fmla="*/ 45784 h 96063"/>
                    <a:gd name="connsiteX7" fmla="*/ 44606 w 63996"/>
                    <a:gd name="connsiteY7" fmla="*/ 74398 h 96063"/>
                    <a:gd name="connsiteX8" fmla="*/ 30001 w 63996"/>
                    <a:gd name="connsiteY8" fmla="*/ 83923 h 96063"/>
                    <a:gd name="connsiteX9" fmla="*/ 30001 w 63996"/>
                    <a:gd name="connsiteY9" fmla="*/ 93845 h 96063"/>
                    <a:gd name="connsiteX10" fmla="*/ 53793 w 63996"/>
                    <a:gd name="connsiteY10" fmla="*/ 81522 h 96063"/>
                    <a:gd name="connsiteX11" fmla="*/ 62009 w 63996"/>
                    <a:gd name="connsiteY11" fmla="*/ 45784 h 96063"/>
                    <a:gd name="connsiteX12" fmla="*/ 53793 w 63996"/>
                    <a:gd name="connsiteY12" fmla="*/ 10085 h 96063"/>
                    <a:gd name="connsiteX13" fmla="*/ 30001 w 63996"/>
                    <a:gd name="connsiteY13" fmla="*/ -2218 h 96063"/>
                    <a:gd name="connsiteX14" fmla="*/ 6228 w 63996"/>
                    <a:gd name="connsiteY14" fmla="*/ 10085 h 96063"/>
                    <a:gd name="connsiteX15" fmla="*/ -1988 w 63996"/>
                    <a:gd name="connsiteY15" fmla="*/ 45784 h 96063"/>
                    <a:gd name="connsiteX16" fmla="*/ 6228 w 63996"/>
                    <a:gd name="connsiteY16" fmla="*/ 81522 h 96063"/>
                    <a:gd name="connsiteX17" fmla="*/ 30001 w 63996"/>
                    <a:gd name="connsiteY17" fmla="*/ 93845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23"/>
                      </a:moveTo>
                      <a:cubicBezTo>
                        <a:pt x="23558" y="83923"/>
                        <a:pt x="18710" y="80748"/>
                        <a:pt x="15455" y="74398"/>
                      </a:cubicBezTo>
                      <a:cubicBezTo>
                        <a:pt x="12214" y="68062"/>
                        <a:pt x="10593" y="58523"/>
                        <a:pt x="10593" y="45784"/>
                      </a:cubicBezTo>
                      <a:cubicBezTo>
                        <a:pt x="10593" y="33097"/>
                        <a:pt x="12214" y="23579"/>
                        <a:pt x="15455" y="17229"/>
                      </a:cubicBezTo>
                      <a:cubicBezTo>
                        <a:pt x="18710" y="10879"/>
                        <a:pt x="23558" y="7704"/>
                        <a:pt x="30001" y="7704"/>
                      </a:cubicBezTo>
                      <a:cubicBezTo>
                        <a:pt x="36496" y="7704"/>
                        <a:pt x="41365" y="10879"/>
                        <a:pt x="44606" y="17229"/>
                      </a:cubicBezTo>
                      <a:cubicBezTo>
                        <a:pt x="47860" y="23579"/>
                        <a:pt x="49487" y="33097"/>
                        <a:pt x="49487" y="45784"/>
                      </a:cubicBezTo>
                      <a:cubicBezTo>
                        <a:pt x="49487" y="58523"/>
                        <a:pt x="47860" y="68062"/>
                        <a:pt x="44606" y="74398"/>
                      </a:cubicBezTo>
                      <a:cubicBezTo>
                        <a:pt x="41365" y="80748"/>
                        <a:pt x="36496" y="83923"/>
                        <a:pt x="30001" y="83923"/>
                      </a:cubicBezTo>
                      <a:close/>
                      <a:moveTo>
                        <a:pt x="30001" y="93845"/>
                      </a:moveTo>
                      <a:cubicBezTo>
                        <a:pt x="40385" y="93845"/>
                        <a:pt x="48316" y="89738"/>
                        <a:pt x="53793" y="81522"/>
                      </a:cubicBezTo>
                      <a:cubicBezTo>
                        <a:pt x="59270" y="73320"/>
                        <a:pt x="62009" y="61407"/>
                        <a:pt x="62009" y="45784"/>
                      </a:cubicBezTo>
                      <a:cubicBezTo>
                        <a:pt x="62009" y="30200"/>
                        <a:pt x="59270" y="18300"/>
                        <a:pt x="53793" y="10085"/>
                      </a:cubicBezTo>
                      <a:cubicBezTo>
                        <a:pt x="48316" y="1883"/>
                        <a:pt x="40385" y="-2218"/>
                        <a:pt x="30001" y="-2218"/>
                      </a:cubicBezTo>
                      <a:cubicBezTo>
                        <a:pt x="19629" y="-2218"/>
                        <a:pt x="11705" y="1883"/>
                        <a:pt x="6228" y="10085"/>
                      </a:cubicBezTo>
                      <a:cubicBezTo>
                        <a:pt x="751" y="18300"/>
                        <a:pt x="-1988" y="30200"/>
                        <a:pt x="-1988" y="45784"/>
                      </a:cubicBezTo>
                      <a:cubicBezTo>
                        <a:pt x="-1988" y="61407"/>
                        <a:pt x="751" y="73320"/>
                        <a:pt x="6228" y="81522"/>
                      </a:cubicBezTo>
                      <a:cubicBezTo>
                        <a:pt x="11705" y="89738"/>
                        <a:pt x="19629" y="93845"/>
                        <a:pt x="30001" y="938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" name="Graphic 2">
              <a:extLst>
                <a:ext uri="{FF2B5EF4-FFF2-40B4-BE49-F238E27FC236}">
                  <a16:creationId xmlns:a16="http://schemas.microsoft.com/office/drawing/2014/main" id="{BCF5ABCA-1605-F564-9E9A-87D775F667E3}"/>
                </a:ext>
              </a:extLst>
            </p:cNvPr>
            <p:cNvGrpSpPr/>
            <p:nvPr/>
          </p:nvGrpSpPr>
          <p:grpSpPr>
            <a:xfrm>
              <a:off x="3680694" y="2900767"/>
              <a:ext cx="398164" cy="96063"/>
              <a:chOff x="3680694" y="2900767"/>
              <a:chExt cx="398164" cy="96063"/>
            </a:xfrm>
            <a:solidFill>
              <a:srgbClr val="000000"/>
            </a:solidFill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1055BAD-6CFE-A36B-80DB-557239160C2A}"/>
                  </a:ext>
                </a:extLst>
              </p:cNvPr>
              <p:cNvSpPr/>
              <p:nvPr/>
            </p:nvSpPr>
            <p:spPr>
              <a:xfrm>
                <a:off x="4034409" y="2946775"/>
                <a:ext cx="44450" cy="12700"/>
              </a:xfrm>
              <a:custGeom>
                <a:avLst/>
                <a:gdLst>
                  <a:gd name="connsiteX0" fmla="*/ 44507 w 44450"/>
                  <a:gd name="connsiteY0" fmla="*/ 88 h 12700"/>
                  <a:gd name="connsiteX1" fmla="*/ 57 w 44450"/>
                  <a:gd name="connsiteY1" fmla="*/ 8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88"/>
                    </a:moveTo>
                    <a:lnTo>
                      <a:pt x="57" y="88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" name="Graphic 2">
                <a:extLst>
                  <a:ext uri="{FF2B5EF4-FFF2-40B4-BE49-F238E27FC236}">
                    <a16:creationId xmlns:a16="http://schemas.microsoft.com/office/drawing/2014/main" id="{267E29EA-FA34-5555-7D3B-FF97E33FC39A}"/>
                  </a:ext>
                </a:extLst>
              </p:cNvPr>
              <p:cNvGrpSpPr/>
              <p:nvPr/>
            </p:nvGrpSpPr>
            <p:grpSpPr>
              <a:xfrm>
                <a:off x="3680694" y="2900767"/>
                <a:ext cx="300823" cy="96063"/>
                <a:chOff x="3680694" y="2900767"/>
                <a:chExt cx="300823" cy="96063"/>
              </a:xfrm>
              <a:solidFill>
                <a:srgbClr val="000000"/>
              </a:solidFill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674E9C4A-59C7-5B2E-FA47-B224C1BE7623}"/>
                    </a:ext>
                  </a:extLst>
                </p:cNvPr>
                <p:cNvSpPr/>
                <p:nvPr/>
              </p:nvSpPr>
              <p:spPr>
                <a:xfrm flipV="1">
                  <a:off x="3680694" y="2902434"/>
                  <a:ext cx="55125" cy="92590"/>
                </a:xfrm>
                <a:custGeom>
                  <a:avLst/>
                  <a:gdLst>
                    <a:gd name="connsiteX0" fmla="*/ -258 w 55125"/>
                    <a:gd name="connsiteY0" fmla="*/ 8292 h 92590"/>
                    <a:gd name="connsiteX1" fmla="*/ 20201 w 55125"/>
                    <a:gd name="connsiteY1" fmla="*/ 8292 h 92590"/>
                    <a:gd name="connsiteX2" fmla="*/ 20201 w 55125"/>
                    <a:gd name="connsiteY2" fmla="*/ 78936 h 92590"/>
                    <a:gd name="connsiteX3" fmla="*/ -2064 w 55125"/>
                    <a:gd name="connsiteY3" fmla="*/ 74471 h 92590"/>
                    <a:gd name="connsiteX4" fmla="*/ -2064 w 55125"/>
                    <a:gd name="connsiteY4" fmla="*/ 85881 h 92590"/>
                    <a:gd name="connsiteX5" fmla="*/ 20082 w 55125"/>
                    <a:gd name="connsiteY5" fmla="*/ 90346 h 92590"/>
                    <a:gd name="connsiteX6" fmla="*/ 32603 w 55125"/>
                    <a:gd name="connsiteY6" fmla="*/ 90346 h 92590"/>
                    <a:gd name="connsiteX7" fmla="*/ 32603 w 55125"/>
                    <a:gd name="connsiteY7" fmla="*/ 8292 h 92590"/>
                    <a:gd name="connsiteX8" fmla="*/ 53062 w 55125"/>
                    <a:gd name="connsiteY8" fmla="*/ 8292 h 92590"/>
                    <a:gd name="connsiteX9" fmla="*/ 53062 w 55125"/>
                    <a:gd name="connsiteY9" fmla="*/ -2245 h 92590"/>
                    <a:gd name="connsiteX10" fmla="*/ -258 w 55125"/>
                    <a:gd name="connsiteY10" fmla="*/ -2245 h 92590"/>
                    <a:gd name="connsiteX11" fmla="*/ -258 w 55125"/>
                    <a:gd name="connsiteY11" fmla="*/ 8292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25" h="92590">
                      <a:moveTo>
                        <a:pt x="-258" y="8292"/>
                      </a:moveTo>
                      <a:lnTo>
                        <a:pt x="20201" y="8292"/>
                      </a:lnTo>
                      <a:lnTo>
                        <a:pt x="20201" y="78936"/>
                      </a:lnTo>
                      <a:lnTo>
                        <a:pt x="-2064" y="74471"/>
                      </a:lnTo>
                      <a:lnTo>
                        <a:pt x="-2064" y="85881"/>
                      </a:lnTo>
                      <a:lnTo>
                        <a:pt x="20082" y="90346"/>
                      </a:lnTo>
                      <a:lnTo>
                        <a:pt x="32603" y="90346"/>
                      </a:lnTo>
                      <a:lnTo>
                        <a:pt x="32603" y="8292"/>
                      </a:lnTo>
                      <a:lnTo>
                        <a:pt x="53062" y="8292"/>
                      </a:lnTo>
                      <a:lnTo>
                        <a:pt x="53062" y="-2245"/>
                      </a:lnTo>
                      <a:lnTo>
                        <a:pt x="-258" y="-2245"/>
                      </a:lnTo>
                      <a:lnTo>
                        <a:pt x="-258" y="82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2C997EE6-9490-4E7C-799A-DDF333A13F3E}"/>
                    </a:ext>
                  </a:extLst>
                </p:cNvPr>
                <p:cNvSpPr/>
                <p:nvPr/>
              </p:nvSpPr>
              <p:spPr>
                <a:xfrm flipV="1">
                  <a:off x="3756851" y="2900767"/>
                  <a:ext cx="58777" cy="94257"/>
                </a:xfrm>
                <a:custGeom>
                  <a:avLst/>
                  <a:gdLst>
                    <a:gd name="connsiteX0" fmla="*/ 13146 w 58777"/>
                    <a:gd name="connsiteY0" fmla="*/ 8250 h 94257"/>
                    <a:gd name="connsiteX1" fmla="*/ 56861 w 58777"/>
                    <a:gd name="connsiteY1" fmla="*/ 8250 h 94257"/>
                    <a:gd name="connsiteX2" fmla="*/ 56861 w 58777"/>
                    <a:gd name="connsiteY2" fmla="*/ -2287 h 94257"/>
                    <a:gd name="connsiteX3" fmla="*/ -1916 w 58777"/>
                    <a:gd name="connsiteY3" fmla="*/ -2287 h 94257"/>
                    <a:gd name="connsiteX4" fmla="*/ -1916 w 58777"/>
                    <a:gd name="connsiteY4" fmla="*/ 8250 h 94257"/>
                    <a:gd name="connsiteX5" fmla="*/ 17511 w 58777"/>
                    <a:gd name="connsiteY5" fmla="*/ 28054 h 94257"/>
                    <a:gd name="connsiteX6" fmla="*/ 32989 w 58777"/>
                    <a:gd name="connsiteY6" fmla="*/ 44108 h 94257"/>
                    <a:gd name="connsiteX7" fmla="*/ 41383 w 58777"/>
                    <a:gd name="connsiteY7" fmla="*/ 55538 h 94257"/>
                    <a:gd name="connsiteX8" fmla="*/ 43784 w 58777"/>
                    <a:gd name="connsiteY8" fmla="*/ 64745 h 94257"/>
                    <a:gd name="connsiteX9" fmla="*/ 38605 w 58777"/>
                    <a:gd name="connsiteY9" fmla="*/ 76771 h 94257"/>
                    <a:gd name="connsiteX10" fmla="*/ 25111 w 58777"/>
                    <a:gd name="connsiteY10" fmla="*/ 81434 h 94257"/>
                    <a:gd name="connsiteX11" fmla="*/ 12669 w 58777"/>
                    <a:gd name="connsiteY11" fmla="*/ 79390 h 94257"/>
                    <a:gd name="connsiteX12" fmla="*/ -1301 w 58777"/>
                    <a:gd name="connsiteY12" fmla="*/ 73179 h 94257"/>
                    <a:gd name="connsiteX13" fmla="*/ -1301 w 58777"/>
                    <a:gd name="connsiteY13" fmla="*/ 85839 h 94257"/>
                    <a:gd name="connsiteX14" fmla="*/ 12828 w 58777"/>
                    <a:gd name="connsiteY14" fmla="*/ 90423 h 94257"/>
                    <a:gd name="connsiteX15" fmla="*/ 24873 w 58777"/>
                    <a:gd name="connsiteY15" fmla="*/ 91971 h 94257"/>
                    <a:gd name="connsiteX16" fmla="*/ 47813 w 58777"/>
                    <a:gd name="connsiteY16" fmla="*/ 84768 h 94257"/>
                    <a:gd name="connsiteX17" fmla="*/ 56365 w 58777"/>
                    <a:gd name="connsiteY17" fmla="*/ 65559 h 94257"/>
                    <a:gd name="connsiteX18" fmla="*/ 54222 w 58777"/>
                    <a:gd name="connsiteY18" fmla="*/ 54724 h 94257"/>
                    <a:gd name="connsiteX19" fmla="*/ 46443 w 58777"/>
                    <a:gd name="connsiteY19" fmla="*/ 42679 h 94257"/>
                    <a:gd name="connsiteX20" fmla="*/ 36581 w 58777"/>
                    <a:gd name="connsiteY20" fmla="*/ 32281 h 94257"/>
                    <a:gd name="connsiteX21" fmla="*/ 13146 w 58777"/>
                    <a:gd name="connsiteY21" fmla="*/ 8250 h 94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8777" h="94257">
                      <a:moveTo>
                        <a:pt x="13146" y="8250"/>
                      </a:moveTo>
                      <a:lnTo>
                        <a:pt x="56861" y="8250"/>
                      </a:lnTo>
                      <a:lnTo>
                        <a:pt x="56861" y="-2287"/>
                      </a:lnTo>
                      <a:lnTo>
                        <a:pt x="-1916" y="-2287"/>
                      </a:lnTo>
                      <a:lnTo>
                        <a:pt x="-1916" y="8250"/>
                      </a:lnTo>
                      <a:cubicBezTo>
                        <a:pt x="2833" y="13171"/>
                        <a:pt x="9309" y="19773"/>
                        <a:pt x="17511" y="28054"/>
                      </a:cubicBezTo>
                      <a:cubicBezTo>
                        <a:pt x="25726" y="36349"/>
                        <a:pt x="30886" y="41700"/>
                        <a:pt x="32989" y="44108"/>
                      </a:cubicBezTo>
                      <a:cubicBezTo>
                        <a:pt x="36998" y="48606"/>
                        <a:pt x="39796" y="52416"/>
                        <a:pt x="41383" y="55538"/>
                      </a:cubicBezTo>
                      <a:cubicBezTo>
                        <a:pt x="42984" y="58660"/>
                        <a:pt x="43784" y="61729"/>
                        <a:pt x="43784" y="64745"/>
                      </a:cubicBezTo>
                      <a:cubicBezTo>
                        <a:pt x="43784" y="69667"/>
                        <a:pt x="42058" y="73675"/>
                        <a:pt x="38605" y="76771"/>
                      </a:cubicBezTo>
                      <a:cubicBezTo>
                        <a:pt x="35152" y="79880"/>
                        <a:pt x="30654" y="81434"/>
                        <a:pt x="25111" y="81434"/>
                      </a:cubicBezTo>
                      <a:cubicBezTo>
                        <a:pt x="21182" y="81434"/>
                        <a:pt x="17035" y="80753"/>
                        <a:pt x="12669" y="79390"/>
                      </a:cubicBezTo>
                      <a:cubicBezTo>
                        <a:pt x="8317" y="78027"/>
                        <a:pt x="3660" y="75957"/>
                        <a:pt x="-1301" y="73179"/>
                      </a:cubicBezTo>
                      <a:lnTo>
                        <a:pt x="-1301" y="85839"/>
                      </a:lnTo>
                      <a:cubicBezTo>
                        <a:pt x="3740" y="87863"/>
                        <a:pt x="8449" y="89391"/>
                        <a:pt x="12828" y="90423"/>
                      </a:cubicBezTo>
                      <a:cubicBezTo>
                        <a:pt x="17220" y="91455"/>
                        <a:pt x="21235" y="91971"/>
                        <a:pt x="24873" y="91971"/>
                      </a:cubicBezTo>
                      <a:cubicBezTo>
                        <a:pt x="34464" y="91971"/>
                        <a:pt x="42111" y="89570"/>
                        <a:pt x="47813" y="84768"/>
                      </a:cubicBezTo>
                      <a:cubicBezTo>
                        <a:pt x="53514" y="79979"/>
                        <a:pt x="56365" y="73576"/>
                        <a:pt x="56365" y="65559"/>
                      </a:cubicBezTo>
                      <a:cubicBezTo>
                        <a:pt x="56365" y="61749"/>
                        <a:pt x="55651" y="58137"/>
                        <a:pt x="54222" y="54724"/>
                      </a:cubicBezTo>
                      <a:cubicBezTo>
                        <a:pt x="52807" y="51324"/>
                        <a:pt x="50214" y="47309"/>
                        <a:pt x="46443" y="42679"/>
                      </a:cubicBezTo>
                      <a:cubicBezTo>
                        <a:pt x="45411" y="41475"/>
                        <a:pt x="42124" y="38009"/>
                        <a:pt x="36581" y="32281"/>
                      </a:cubicBezTo>
                      <a:cubicBezTo>
                        <a:pt x="31051" y="26553"/>
                        <a:pt x="23239" y="18543"/>
                        <a:pt x="13146" y="82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19CB232-8494-ED94-A891-C5D8387EE997}"/>
                    </a:ext>
                  </a:extLst>
                </p:cNvPr>
                <p:cNvSpPr/>
                <p:nvPr/>
              </p:nvSpPr>
              <p:spPr>
                <a:xfrm flipV="1">
                  <a:off x="3838149" y="2902434"/>
                  <a:ext cx="59908" cy="94396"/>
                </a:xfrm>
                <a:custGeom>
                  <a:avLst/>
                  <a:gdLst>
                    <a:gd name="connsiteX0" fmla="*/ 1946 w 59908"/>
                    <a:gd name="connsiteY0" fmla="*/ 92197 h 94396"/>
                    <a:gd name="connsiteX1" fmla="*/ 51119 w 59908"/>
                    <a:gd name="connsiteY1" fmla="*/ 92197 h 94396"/>
                    <a:gd name="connsiteX2" fmla="*/ 51119 w 59908"/>
                    <a:gd name="connsiteY2" fmla="*/ 81641 h 94396"/>
                    <a:gd name="connsiteX3" fmla="*/ 13416 w 59908"/>
                    <a:gd name="connsiteY3" fmla="*/ 81641 h 94396"/>
                    <a:gd name="connsiteX4" fmla="*/ 13416 w 59908"/>
                    <a:gd name="connsiteY4" fmla="*/ 58959 h 94396"/>
                    <a:gd name="connsiteX5" fmla="*/ 18853 w 59908"/>
                    <a:gd name="connsiteY5" fmla="*/ 60348 h 94396"/>
                    <a:gd name="connsiteX6" fmla="*/ 24330 w 59908"/>
                    <a:gd name="connsiteY6" fmla="*/ 60805 h 94396"/>
                    <a:gd name="connsiteX7" fmla="*/ 48877 w 59908"/>
                    <a:gd name="connsiteY7" fmla="*/ 52312 h 94396"/>
                    <a:gd name="connsiteX8" fmla="*/ 57945 w 59908"/>
                    <a:gd name="connsiteY8" fmla="*/ 29313 h 94396"/>
                    <a:gd name="connsiteX9" fmla="*/ 48639 w 59908"/>
                    <a:gd name="connsiteY9" fmla="*/ 6076 h 94396"/>
                    <a:gd name="connsiteX10" fmla="*/ 22405 w 59908"/>
                    <a:gd name="connsiteY10" fmla="*/ -2199 h 94396"/>
                    <a:gd name="connsiteX11" fmla="*/ 10519 w 59908"/>
                    <a:gd name="connsiteY11" fmla="*/ -1207 h 94396"/>
                    <a:gd name="connsiteX12" fmla="*/ -1963 w 59908"/>
                    <a:gd name="connsiteY12" fmla="*/ 1770 h 94396"/>
                    <a:gd name="connsiteX13" fmla="*/ -1963 w 59908"/>
                    <a:gd name="connsiteY13" fmla="*/ 14370 h 94396"/>
                    <a:gd name="connsiteX14" fmla="*/ 9566 w 59908"/>
                    <a:gd name="connsiteY14" fmla="*/ 9846 h 94396"/>
                    <a:gd name="connsiteX15" fmla="*/ 22147 w 59908"/>
                    <a:gd name="connsiteY15" fmla="*/ 8358 h 94396"/>
                    <a:gd name="connsiteX16" fmla="*/ 39133 w 59908"/>
                    <a:gd name="connsiteY16" fmla="*/ 13993 h 94396"/>
                    <a:gd name="connsiteX17" fmla="*/ 45404 w 59908"/>
                    <a:gd name="connsiteY17" fmla="*/ 29313 h 94396"/>
                    <a:gd name="connsiteX18" fmla="*/ 39133 w 59908"/>
                    <a:gd name="connsiteY18" fmla="*/ 44612 h 94396"/>
                    <a:gd name="connsiteX19" fmla="*/ 22147 w 59908"/>
                    <a:gd name="connsiteY19" fmla="*/ 50268 h 94396"/>
                    <a:gd name="connsiteX20" fmla="*/ 12126 w 59908"/>
                    <a:gd name="connsiteY20" fmla="*/ 49156 h 94396"/>
                    <a:gd name="connsiteX21" fmla="*/ 1946 w 59908"/>
                    <a:gd name="connsiteY21" fmla="*/ 45684 h 94396"/>
                    <a:gd name="connsiteX22" fmla="*/ 1946 w 59908"/>
                    <a:gd name="connsiteY22" fmla="*/ 92197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6" y="92197"/>
                      </a:moveTo>
                      <a:lnTo>
                        <a:pt x="51119" y="92197"/>
                      </a:lnTo>
                      <a:lnTo>
                        <a:pt x="51119" y="81641"/>
                      </a:lnTo>
                      <a:lnTo>
                        <a:pt x="13416" y="81641"/>
                      </a:lnTo>
                      <a:lnTo>
                        <a:pt x="13416" y="58959"/>
                      </a:lnTo>
                      <a:cubicBezTo>
                        <a:pt x="15228" y="59581"/>
                        <a:pt x="17041" y="60044"/>
                        <a:pt x="18853" y="60348"/>
                      </a:cubicBezTo>
                      <a:cubicBezTo>
                        <a:pt x="20679" y="60652"/>
                        <a:pt x="22504" y="60805"/>
                        <a:pt x="24330" y="60805"/>
                      </a:cubicBezTo>
                      <a:cubicBezTo>
                        <a:pt x="34662" y="60805"/>
                        <a:pt x="42844" y="57974"/>
                        <a:pt x="48877" y="52312"/>
                      </a:cubicBezTo>
                      <a:cubicBezTo>
                        <a:pt x="54923" y="46650"/>
                        <a:pt x="57945" y="38983"/>
                        <a:pt x="57945" y="29313"/>
                      </a:cubicBezTo>
                      <a:cubicBezTo>
                        <a:pt x="57945" y="19351"/>
                        <a:pt x="54843" y="11605"/>
                        <a:pt x="48639" y="6076"/>
                      </a:cubicBezTo>
                      <a:cubicBezTo>
                        <a:pt x="42434" y="559"/>
                        <a:pt x="33690" y="-2199"/>
                        <a:pt x="22405" y="-2199"/>
                      </a:cubicBezTo>
                      <a:cubicBezTo>
                        <a:pt x="18516" y="-2199"/>
                        <a:pt x="14554" y="-1869"/>
                        <a:pt x="10519" y="-1207"/>
                      </a:cubicBezTo>
                      <a:cubicBezTo>
                        <a:pt x="6497" y="-546"/>
                        <a:pt x="2337" y="447"/>
                        <a:pt x="-1963" y="1770"/>
                      </a:cubicBezTo>
                      <a:lnTo>
                        <a:pt x="-1963" y="14370"/>
                      </a:lnTo>
                      <a:cubicBezTo>
                        <a:pt x="1754" y="12346"/>
                        <a:pt x="5598" y="10838"/>
                        <a:pt x="9566" y="9846"/>
                      </a:cubicBezTo>
                      <a:cubicBezTo>
                        <a:pt x="13535" y="8854"/>
                        <a:pt x="17729" y="8358"/>
                        <a:pt x="22147" y="8358"/>
                      </a:cubicBezTo>
                      <a:cubicBezTo>
                        <a:pt x="29304" y="8358"/>
                        <a:pt x="34966" y="10236"/>
                        <a:pt x="39133" y="13993"/>
                      </a:cubicBezTo>
                      <a:cubicBezTo>
                        <a:pt x="43314" y="17750"/>
                        <a:pt x="45404" y="22857"/>
                        <a:pt x="45404" y="29313"/>
                      </a:cubicBezTo>
                      <a:cubicBezTo>
                        <a:pt x="45404" y="35755"/>
                        <a:pt x="43314" y="40855"/>
                        <a:pt x="39133" y="44612"/>
                      </a:cubicBezTo>
                      <a:cubicBezTo>
                        <a:pt x="34966" y="48382"/>
                        <a:pt x="29304" y="50268"/>
                        <a:pt x="22147" y="50268"/>
                      </a:cubicBezTo>
                      <a:cubicBezTo>
                        <a:pt x="18800" y="50268"/>
                        <a:pt x="15460" y="49897"/>
                        <a:pt x="12126" y="49156"/>
                      </a:cubicBezTo>
                      <a:cubicBezTo>
                        <a:pt x="8806" y="48416"/>
                        <a:pt x="5412" y="47258"/>
                        <a:pt x="1946" y="45684"/>
                      </a:cubicBezTo>
                      <a:lnTo>
                        <a:pt x="1946" y="921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5720AFE8-9D62-47F5-EA9C-97E4D6B4E381}"/>
                    </a:ext>
                  </a:extLst>
                </p:cNvPr>
                <p:cNvSpPr/>
                <p:nvPr/>
              </p:nvSpPr>
              <p:spPr>
                <a:xfrm flipV="1">
                  <a:off x="3917521" y="2900767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00 h 96063"/>
                    <a:gd name="connsiteX1" fmla="*/ 15455 w 63996"/>
                    <a:gd name="connsiteY1" fmla="*/ 74375 h 96063"/>
                    <a:gd name="connsiteX2" fmla="*/ 10593 w 63996"/>
                    <a:gd name="connsiteY2" fmla="*/ 45761 h 96063"/>
                    <a:gd name="connsiteX3" fmla="*/ 15455 w 63996"/>
                    <a:gd name="connsiteY3" fmla="*/ 17206 h 96063"/>
                    <a:gd name="connsiteX4" fmla="*/ 30001 w 63996"/>
                    <a:gd name="connsiteY4" fmla="*/ 7681 h 96063"/>
                    <a:gd name="connsiteX5" fmla="*/ 44606 w 63996"/>
                    <a:gd name="connsiteY5" fmla="*/ 17206 h 96063"/>
                    <a:gd name="connsiteX6" fmla="*/ 49487 w 63996"/>
                    <a:gd name="connsiteY6" fmla="*/ 45761 h 96063"/>
                    <a:gd name="connsiteX7" fmla="*/ 44606 w 63996"/>
                    <a:gd name="connsiteY7" fmla="*/ 74375 h 96063"/>
                    <a:gd name="connsiteX8" fmla="*/ 30001 w 63996"/>
                    <a:gd name="connsiteY8" fmla="*/ 83900 h 96063"/>
                    <a:gd name="connsiteX9" fmla="*/ 30001 w 63996"/>
                    <a:gd name="connsiteY9" fmla="*/ 93822 h 96063"/>
                    <a:gd name="connsiteX10" fmla="*/ 53793 w 63996"/>
                    <a:gd name="connsiteY10" fmla="*/ 81499 h 96063"/>
                    <a:gd name="connsiteX11" fmla="*/ 62009 w 63996"/>
                    <a:gd name="connsiteY11" fmla="*/ 45761 h 96063"/>
                    <a:gd name="connsiteX12" fmla="*/ 53793 w 63996"/>
                    <a:gd name="connsiteY12" fmla="*/ 10062 h 96063"/>
                    <a:gd name="connsiteX13" fmla="*/ 30001 w 63996"/>
                    <a:gd name="connsiteY13" fmla="*/ -2241 h 96063"/>
                    <a:gd name="connsiteX14" fmla="*/ 6228 w 63996"/>
                    <a:gd name="connsiteY14" fmla="*/ 10062 h 96063"/>
                    <a:gd name="connsiteX15" fmla="*/ -1988 w 63996"/>
                    <a:gd name="connsiteY15" fmla="*/ 45761 h 96063"/>
                    <a:gd name="connsiteX16" fmla="*/ 6228 w 63996"/>
                    <a:gd name="connsiteY16" fmla="*/ 81499 h 96063"/>
                    <a:gd name="connsiteX17" fmla="*/ 30001 w 63996"/>
                    <a:gd name="connsiteY17" fmla="*/ 93822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00"/>
                      </a:moveTo>
                      <a:cubicBezTo>
                        <a:pt x="23558" y="83900"/>
                        <a:pt x="18710" y="80725"/>
                        <a:pt x="15455" y="74375"/>
                      </a:cubicBezTo>
                      <a:cubicBezTo>
                        <a:pt x="12214" y="68039"/>
                        <a:pt x="10593" y="58500"/>
                        <a:pt x="10593" y="45761"/>
                      </a:cubicBezTo>
                      <a:cubicBezTo>
                        <a:pt x="10593" y="33074"/>
                        <a:pt x="12214" y="23556"/>
                        <a:pt x="15455" y="17206"/>
                      </a:cubicBezTo>
                      <a:cubicBezTo>
                        <a:pt x="18710" y="10856"/>
                        <a:pt x="23558" y="7681"/>
                        <a:pt x="30001" y="7681"/>
                      </a:cubicBezTo>
                      <a:cubicBezTo>
                        <a:pt x="36496" y="7681"/>
                        <a:pt x="41365" y="10856"/>
                        <a:pt x="44606" y="17206"/>
                      </a:cubicBezTo>
                      <a:cubicBezTo>
                        <a:pt x="47860" y="23556"/>
                        <a:pt x="49487" y="33074"/>
                        <a:pt x="49487" y="45761"/>
                      </a:cubicBezTo>
                      <a:cubicBezTo>
                        <a:pt x="49487" y="58500"/>
                        <a:pt x="47860" y="68039"/>
                        <a:pt x="44606" y="74375"/>
                      </a:cubicBezTo>
                      <a:cubicBezTo>
                        <a:pt x="41365" y="80725"/>
                        <a:pt x="36496" y="83900"/>
                        <a:pt x="30001" y="83900"/>
                      </a:cubicBezTo>
                      <a:close/>
                      <a:moveTo>
                        <a:pt x="30001" y="93822"/>
                      </a:moveTo>
                      <a:cubicBezTo>
                        <a:pt x="40385" y="93822"/>
                        <a:pt x="48316" y="89715"/>
                        <a:pt x="53793" y="81499"/>
                      </a:cubicBezTo>
                      <a:cubicBezTo>
                        <a:pt x="59270" y="73297"/>
                        <a:pt x="62009" y="61384"/>
                        <a:pt x="62009" y="45761"/>
                      </a:cubicBezTo>
                      <a:cubicBezTo>
                        <a:pt x="62009" y="30177"/>
                        <a:pt x="59270" y="18277"/>
                        <a:pt x="53793" y="10062"/>
                      </a:cubicBezTo>
                      <a:cubicBezTo>
                        <a:pt x="48316" y="1860"/>
                        <a:pt x="40385" y="-2241"/>
                        <a:pt x="30001" y="-2241"/>
                      </a:cubicBezTo>
                      <a:cubicBezTo>
                        <a:pt x="19629" y="-2241"/>
                        <a:pt x="11705" y="1860"/>
                        <a:pt x="6228" y="10062"/>
                      </a:cubicBezTo>
                      <a:cubicBezTo>
                        <a:pt x="751" y="18277"/>
                        <a:pt x="-1988" y="30177"/>
                        <a:pt x="-1988" y="45761"/>
                      </a:cubicBezTo>
                      <a:cubicBezTo>
                        <a:pt x="-1988" y="61384"/>
                        <a:pt x="751" y="73297"/>
                        <a:pt x="6228" y="81499"/>
                      </a:cubicBezTo>
                      <a:cubicBezTo>
                        <a:pt x="11705" y="89715"/>
                        <a:pt x="19629" y="93822"/>
                        <a:pt x="30001" y="938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0" name="Graphic 2">
              <a:extLst>
                <a:ext uri="{FF2B5EF4-FFF2-40B4-BE49-F238E27FC236}">
                  <a16:creationId xmlns:a16="http://schemas.microsoft.com/office/drawing/2014/main" id="{E03BEBFC-CDF2-E923-87B6-79B4980BCC6C}"/>
                </a:ext>
              </a:extLst>
            </p:cNvPr>
            <p:cNvGrpSpPr/>
            <p:nvPr/>
          </p:nvGrpSpPr>
          <p:grpSpPr>
            <a:xfrm>
              <a:off x="3680694" y="2609266"/>
              <a:ext cx="398164" cy="96063"/>
              <a:chOff x="3680694" y="2609266"/>
              <a:chExt cx="398164" cy="96063"/>
            </a:xfrm>
            <a:solidFill>
              <a:srgbClr val="000000"/>
            </a:solidFill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E4DBA31-203C-B091-065B-D1F6D4A93A80}"/>
                  </a:ext>
                </a:extLst>
              </p:cNvPr>
              <p:cNvSpPr/>
              <p:nvPr/>
            </p:nvSpPr>
            <p:spPr>
              <a:xfrm>
                <a:off x="4034409" y="2655274"/>
                <a:ext cx="44450" cy="12700"/>
              </a:xfrm>
              <a:custGeom>
                <a:avLst/>
                <a:gdLst>
                  <a:gd name="connsiteX0" fmla="*/ 44507 w 44450"/>
                  <a:gd name="connsiteY0" fmla="*/ 65 h 12700"/>
                  <a:gd name="connsiteX1" fmla="*/ 57 w 44450"/>
                  <a:gd name="connsiteY1" fmla="*/ 65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65"/>
                    </a:moveTo>
                    <a:lnTo>
                      <a:pt x="57" y="65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2" name="Graphic 2">
                <a:extLst>
                  <a:ext uri="{FF2B5EF4-FFF2-40B4-BE49-F238E27FC236}">
                    <a16:creationId xmlns:a16="http://schemas.microsoft.com/office/drawing/2014/main" id="{5C96232E-C32D-F831-AB2B-A0B67616AA2C}"/>
                  </a:ext>
                </a:extLst>
              </p:cNvPr>
              <p:cNvGrpSpPr/>
              <p:nvPr/>
            </p:nvGrpSpPr>
            <p:grpSpPr>
              <a:xfrm>
                <a:off x="3680694" y="2609266"/>
                <a:ext cx="300823" cy="96063"/>
                <a:chOff x="3680694" y="2609266"/>
                <a:chExt cx="300823" cy="96063"/>
              </a:xfrm>
              <a:solidFill>
                <a:srgbClr val="000000"/>
              </a:solidFill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1A72DF6-0D94-B1C8-2E9E-C973D31BD961}"/>
                    </a:ext>
                  </a:extLst>
                </p:cNvPr>
                <p:cNvSpPr/>
                <p:nvPr/>
              </p:nvSpPr>
              <p:spPr>
                <a:xfrm flipV="1">
                  <a:off x="3680694" y="2610932"/>
                  <a:ext cx="55125" cy="92590"/>
                </a:xfrm>
                <a:custGeom>
                  <a:avLst/>
                  <a:gdLst>
                    <a:gd name="connsiteX0" fmla="*/ -258 w 55125"/>
                    <a:gd name="connsiteY0" fmla="*/ 8269 h 92590"/>
                    <a:gd name="connsiteX1" fmla="*/ 20201 w 55125"/>
                    <a:gd name="connsiteY1" fmla="*/ 8269 h 92590"/>
                    <a:gd name="connsiteX2" fmla="*/ 20201 w 55125"/>
                    <a:gd name="connsiteY2" fmla="*/ 78913 h 92590"/>
                    <a:gd name="connsiteX3" fmla="*/ -2064 w 55125"/>
                    <a:gd name="connsiteY3" fmla="*/ 74448 h 92590"/>
                    <a:gd name="connsiteX4" fmla="*/ -2064 w 55125"/>
                    <a:gd name="connsiteY4" fmla="*/ 85858 h 92590"/>
                    <a:gd name="connsiteX5" fmla="*/ 20082 w 55125"/>
                    <a:gd name="connsiteY5" fmla="*/ 90323 h 92590"/>
                    <a:gd name="connsiteX6" fmla="*/ 32603 w 55125"/>
                    <a:gd name="connsiteY6" fmla="*/ 90323 h 92590"/>
                    <a:gd name="connsiteX7" fmla="*/ 32603 w 55125"/>
                    <a:gd name="connsiteY7" fmla="*/ 8269 h 92590"/>
                    <a:gd name="connsiteX8" fmla="*/ 53062 w 55125"/>
                    <a:gd name="connsiteY8" fmla="*/ 8269 h 92590"/>
                    <a:gd name="connsiteX9" fmla="*/ 53062 w 55125"/>
                    <a:gd name="connsiteY9" fmla="*/ -2268 h 92590"/>
                    <a:gd name="connsiteX10" fmla="*/ -258 w 55125"/>
                    <a:gd name="connsiteY10" fmla="*/ -2268 h 92590"/>
                    <a:gd name="connsiteX11" fmla="*/ -258 w 55125"/>
                    <a:gd name="connsiteY11" fmla="*/ 8269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25" h="92590">
                      <a:moveTo>
                        <a:pt x="-258" y="8269"/>
                      </a:moveTo>
                      <a:lnTo>
                        <a:pt x="20201" y="8269"/>
                      </a:lnTo>
                      <a:lnTo>
                        <a:pt x="20201" y="78913"/>
                      </a:lnTo>
                      <a:lnTo>
                        <a:pt x="-2064" y="74448"/>
                      </a:lnTo>
                      <a:lnTo>
                        <a:pt x="-2064" y="85858"/>
                      </a:lnTo>
                      <a:lnTo>
                        <a:pt x="20082" y="90323"/>
                      </a:lnTo>
                      <a:lnTo>
                        <a:pt x="32603" y="90323"/>
                      </a:lnTo>
                      <a:lnTo>
                        <a:pt x="32603" y="8269"/>
                      </a:lnTo>
                      <a:lnTo>
                        <a:pt x="53062" y="8269"/>
                      </a:lnTo>
                      <a:lnTo>
                        <a:pt x="53062" y="-2268"/>
                      </a:lnTo>
                      <a:lnTo>
                        <a:pt x="-258" y="-2268"/>
                      </a:lnTo>
                      <a:lnTo>
                        <a:pt x="-258" y="82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28860358-C744-E72E-716F-B883EE063012}"/>
                    </a:ext>
                  </a:extLst>
                </p:cNvPr>
                <p:cNvSpPr/>
                <p:nvPr/>
              </p:nvSpPr>
              <p:spPr>
                <a:xfrm flipV="1">
                  <a:off x="3757348" y="2610932"/>
                  <a:ext cx="59908" cy="94396"/>
                </a:xfrm>
                <a:custGeom>
                  <a:avLst/>
                  <a:gdLst>
                    <a:gd name="connsiteX0" fmla="*/ 1940 w 59908"/>
                    <a:gd name="connsiteY0" fmla="*/ 92175 h 94396"/>
                    <a:gd name="connsiteX1" fmla="*/ 51113 w 59908"/>
                    <a:gd name="connsiteY1" fmla="*/ 92175 h 94396"/>
                    <a:gd name="connsiteX2" fmla="*/ 51113 w 59908"/>
                    <a:gd name="connsiteY2" fmla="*/ 81618 h 94396"/>
                    <a:gd name="connsiteX3" fmla="*/ 13410 w 59908"/>
                    <a:gd name="connsiteY3" fmla="*/ 81618 h 94396"/>
                    <a:gd name="connsiteX4" fmla="*/ 13410 w 59908"/>
                    <a:gd name="connsiteY4" fmla="*/ 58936 h 94396"/>
                    <a:gd name="connsiteX5" fmla="*/ 18847 w 59908"/>
                    <a:gd name="connsiteY5" fmla="*/ 60325 h 94396"/>
                    <a:gd name="connsiteX6" fmla="*/ 24324 w 59908"/>
                    <a:gd name="connsiteY6" fmla="*/ 60782 h 94396"/>
                    <a:gd name="connsiteX7" fmla="*/ 48870 w 59908"/>
                    <a:gd name="connsiteY7" fmla="*/ 52289 h 94396"/>
                    <a:gd name="connsiteX8" fmla="*/ 57939 w 59908"/>
                    <a:gd name="connsiteY8" fmla="*/ 29290 h 94396"/>
                    <a:gd name="connsiteX9" fmla="*/ 48632 w 59908"/>
                    <a:gd name="connsiteY9" fmla="*/ 6053 h 94396"/>
                    <a:gd name="connsiteX10" fmla="*/ 22399 w 59908"/>
                    <a:gd name="connsiteY10" fmla="*/ -2222 h 94396"/>
                    <a:gd name="connsiteX11" fmla="*/ 10512 w 59908"/>
                    <a:gd name="connsiteY11" fmla="*/ -1230 h 94396"/>
                    <a:gd name="connsiteX12" fmla="*/ -1969 w 59908"/>
                    <a:gd name="connsiteY12" fmla="*/ 1747 h 94396"/>
                    <a:gd name="connsiteX13" fmla="*/ -1969 w 59908"/>
                    <a:gd name="connsiteY13" fmla="*/ 14347 h 94396"/>
                    <a:gd name="connsiteX14" fmla="*/ 9560 w 59908"/>
                    <a:gd name="connsiteY14" fmla="*/ 9823 h 94396"/>
                    <a:gd name="connsiteX15" fmla="*/ 22141 w 59908"/>
                    <a:gd name="connsiteY15" fmla="*/ 8335 h 94396"/>
                    <a:gd name="connsiteX16" fmla="*/ 39127 w 59908"/>
                    <a:gd name="connsiteY16" fmla="*/ 13970 h 94396"/>
                    <a:gd name="connsiteX17" fmla="*/ 45398 w 59908"/>
                    <a:gd name="connsiteY17" fmla="*/ 29290 h 94396"/>
                    <a:gd name="connsiteX18" fmla="*/ 39127 w 59908"/>
                    <a:gd name="connsiteY18" fmla="*/ 44589 h 94396"/>
                    <a:gd name="connsiteX19" fmla="*/ 22141 w 59908"/>
                    <a:gd name="connsiteY19" fmla="*/ 50245 h 94396"/>
                    <a:gd name="connsiteX20" fmla="*/ 12120 w 59908"/>
                    <a:gd name="connsiteY20" fmla="*/ 49133 h 94396"/>
                    <a:gd name="connsiteX21" fmla="*/ 1940 w 59908"/>
                    <a:gd name="connsiteY21" fmla="*/ 45661 h 94396"/>
                    <a:gd name="connsiteX22" fmla="*/ 1940 w 59908"/>
                    <a:gd name="connsiteY22" fmla="*/ 92175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0" y="92175"/>
                      </a:moveTo>
                      <a:lnTo>
                        <a:pt x="51113" y="92175"/>
                      </a:lnTo>
                      <a:lnTo>
                        <a:pt x="51113" y="81618"/>
                      </a:lnTo>
                      <a:lnTo>
                        <a:pt x="13410" y="81618"/>
                      </a:lnTo>
                      <a:lnTo>
                        <a:pt x="13410" y="58936"/>
                      </a:lnTo>
                      <a:cubicBezTo>
                        <a:pt x="15222" y="59558"/>
                        <a:pt x="17034" y="60021"/>
                        <a:pt x="18847" y="60325"/>
                      </a:cubicBezTo>
                      <a:cubicBezTo>
                        <a:pt x="20672" y="60630"/>
                        <a:pt x="22498" y="60782"/>
                        <a:pt x="24324" y="60782"/>
                      </a:cubicBezTo>
                      <a:cubicBezTo>
                        <a:pt x="34656" y="60782"/>
                        <a:pt x="42838" y="57951"/>
                        <a:pt x="48870" y="52289"/>
                      </a:cubicBezTo>
                      <a:cubicBezTo>
                        <a:pt x="54916" y="46627"/>
                        <a:pt x="57939" y="38960"/>
                        <a:pt x="57939" y="29290"/>
                      </a:cubicBezTo>
                      <a:cubicBezTo>
                        <a:pt x="57939" y="19328"/>
                        <a:pt x="54837" y="11582"/>
                        <a:pt x="48632" y="6053"/>
                      </a:cubicBezTo>
                      <a:cubicBezTo>
                        <a:pt x="42428" y="536"/>
                        <a:pt x="33683" y="-2222"/>
                        <a:pt x="22399" y="-2222"/>
                      </a:cubicBezTo>
                      <a:cubicBezTo>
                        <a:pt x="18509" y="-2222"/>
                        <a:pt x="14547" y="-1891"/>
                        <a:pt x="10512" y="-1230"/>
                      </a:cubicBezTo>
                      <a:cubicBezTo>
                        <a:pt x="6491" y="-569"/>
                        <a:pt x="2330" y="424"/>
                        <a:pt x="-1969" y="1747"/>
                      </a:cubicBezTo>
                      <a:lnTo>
                        <a:pt x="-1969" y="14347"/>
                      </a:lnTo>
                      <a:cubicBezTo>
                        <a:pt x="1748" y="12323"/>
                        <a:pt x="5591" y="10815"/>
                        <a:pt x="9560" y="9823"/>
                      </a:cubicBezTo>
                      <a:cubicBezTo>
                        <a:pt x="13529" y="8831"/>
                        <a:pt x="17722" y="8335"/>
                        <a:pt x="22141" y="8335"/>
                      </a:cubicBezTo>
                      <a:cubicBezTo>
                        <a:pt x="29298" y="8335"/>
                        <a:pt x="34960" y="10213"/>
                        <a:pt x="39127" y="13970"/>
                      </a:cubicBezTo>
                      <a:cubicBezTo>
                        <a:pt x="43308" y="17727"/>
                        <a:pt x="45398" y="22834"/>
                        <a:pt x="45398" y="29290"/>
                      </a:cubicBezTo>
                      <a:cubicBezTo>
                        <a:pt x="45398" y="35732"/>
                        <a:pt x="43308" y="40832"/>
                        <a:pt x="39127" y="44589"/>
                      </a:cubicBezTo>
                      <a:cubicBezTo>
                        <a:pt x="34960" y="48360"/>
                        <a:pt x="29298" y="50245"/>
                        <a:pt x="22141" y="50245"/>
                      </a:cubicBezTo>
                      <a:cubicBezTo>
                        <a:pt x="18794" y="50245"/>
                        <a:pt x="15454" y="49874"/>
                        <a:pt x="12120" y="49133"/>
                      </a:cubicBezTo>
                      <a:cubicBezTo>
                        <a:pt x="8799" y="48393"/>
                        <a:pt x="5406" y="47235"/>
                        <a:pt x="1940" y="45661"/>
                      </a:cubicBezTo>
                      <a:lnTo>
                        <a:pt x="1940" y="92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7CD0DBB4-D30C-381B-7193-D82A25F9A19A}"/>
                    </a:ext>
                  </a:extLst>
                </p:cNvPr>
                <p:cNvSpPr/>
                <p:nvPr/>
              </p:nvSpPr>
              <p:spPr>
                <a:xfrm flipV="1">
                  <a:off x="3836720" y="2609266"/>
                  <a:ext cx="63996" cy="96063"/>
                </a:xfrm>
                <a:custGeom>
                  <a:avLst/>
                  <a:gdLst>
                    <a:gd name="connsiteX0" fmla="*/ 29994 w 63996"/>
                    <a:gd name="connsiteY0" fmla="*/ 83877 h 96063"/>
                    <a:gd name="connsiteX1" fmla="*/ 15449 w 63996"/>
                    <a:gd name="connsiteY1" fmla="*/ 74352 h 96063"/>
                    <a:gd name="connsiteX2" fmla="*/ 10587 w 63996"/>
                    <a:gd name="connsiteY2" fmla="*/ 45738 h 96063"/>
                    <a:gd name="connsiteX3" fmla="*/ 15449 w 63996"/>
                    <a:gd name="connsiteY3" fmla="*/ 17183 h 96063"/>
                    <a:gd name="connsiteX4" fmla="*/ 29994 w 63996"/>
                    <a:gd name="connsiteY4" fmla="*/ 7658 h 96063"/>
                    <a:gd name="connsiteX5" fmla="*/ 44599 w 63996"/>
                    <a:gd name="connsiteY5" fmla="*/ 17183 h 96063"/>
                    <a:gd name="connsiteX6" fmla="*/ 49481 w 63996"/>
                    <a:gd name="connsiteY6" fmla="*/ 45738 h 96063"/>
                    <a:gd name="connsiteX7" fmla="*/ 44599 w 63996"/>
                    <a:gd name="connsiteY7" fmla="*/ 74352 h 96063"/>
                    <a:gd name="connsiteX8" fmla="*/ 29994 w 63996"/>
                    <a:gd name="connsiteY8" fmla="*/ 83877 h 96063"/>
                    <a:gd name="connsiteX9" fmla="*/ 29994 w 63996"/>
                    <a:gd name="connsiteY9" fmla="*/ 93799 h 96063"/>
                    <a:gd name="connsiteX10" fmla="*/ 53787 w 63996"/>
                    <a:gd name="connsiteY10" fmla="*/ 81476 h 96063"/>
                    <a:gd name="connsiteX11" fmla="*/ 62002 w 63996"/>
                    <a:gd name="connsiteY11" fmla="*/ 45738 h 96063"/>
                    <a:gd name="connsiteX12" fmla="*/ 53787 w 63996"/>
                    <a:gd name="connsiteY12" fmla="*/ 10039 h 96063"/>
                    <a:gd name="connsiteX13" fmla="*/ 29994 w 63996"/>
                    <a:gd name="connsiteY13" fmla="*/ -2264 h 96063"/>
                    <a:gd name="connsiteX14" fmla="*/ 6221 w 63996"/>
                    <a:gd name="connsiteY14" fmla="*/ 10039 h 96063"/>
                    <a:gd name="connsiteX15" fmla="*/ -1994 w 63996"/>
                    <a:gd name="connsiteY15" fmla="*/ 45738 h 96063"/>
                    <a:gd name="connsiteX16" fmla="*/ 6221 w 63996"/>
                    <a:gd name="connsiteY16" fmla="*/ 81476 h 96063"/>
                    <a:gd name="connsiteX17" fmla="*/ 29994 w 63996"/>
                    <a:gd name="connsiteY17" fmla="*/ 93799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4" y="83877"/>
                      </a:moveTo>
                      <a:cubicBezTo>
                        <a:pt x="23552" y="83877"/>
                        <a:pt x="18703" y="80702"/>
                        <a:pt x="15449" y="74352"/>
                      </a:cubicBezTo>
                      <a:cubicBezTo>
                        <a:pt x="12208" y="68016"/>
                        <a:pt x="10587" y="58477"/>
                        <a:pt x="10587" y="45738"/>
                      </a:cubicBezTo>
                      <a:cubicBezTo>
                        <a:pt x="10587" y="33051"/>
                        <a:pt x="12208" y="23533"/>
                        <a:pt x="15449" y="17183"/>
                      </a:cubicBezTo>
                      <a:cubicBezTo>
                        <a:pt x="18703" y="10833"/>
                        <a:pt x="23552" y="7658"/>
                        <a:pt x="29994" y="7658"/>
                      </a:cubicBezTo>
                      <a:cubicBezTo>
                        <a:pt x="36490" y="7658"/>
                        <a:pt x="41358" y="10833"/>
                        <a:pt x="44599" y="17183"/>
                      </a:cubicBezTo>
                      <a:cubicBezTo>
                        <a:pt x="47854" y="23533"/>
                        <a:pt x="49481" y="33051"/>
                        <a:pt x="49481" y="45738"/>
                      </a:cubicBezTo>
                      <a:cubicBezTo>
                        <a:pt x="49481" y="58477"/>
                        <a:pt x="47854" y="68016"/>
                        <a:pt x="44599" y="74352"/>
                      </a:cubicBezTo>
                      <a:cubicBezTo>
                        <a:pt x="41358" y="80702"/>
                        <a:pt x="36490" y="83877"/>
                        <a:pt x="29994" y="83877"/>
                      </a:cubicBezTo>
                      <a:close/>
                      <a:moveTo>
                        <a:pt x="29994" y="93799"/>
                      </a:moveTo>
                      <a:cubicBezTo>
                        <a:pt x="40379" y="93799"/>
                        <a:pt x="48310" y="89692"/>
                        <a:pt x="53787" y="81476"/>
                      </a:cubicBezTo>
                      <a:cubicBezTo>
                        <a:pt x="59264" y="73274"/>
                        <a:pt x="62002" y="61361"/>
                        <a:pt x="62002" y="45738"/>
                      </a:cubicBezTo>
                      <a:cubicBezTo>
                        <a:pt x="62002" y="30154"/>
                        <a:pt x="59264" y="18254"/>
                        <a:pt x="53787" y="10039"/>
                      </a:cubicBezTo>
                      <a:cubicBezTo>
                        <a:pt x="48310" y="1837"/>
                        <a:pt x="40379" y="-2264"/>
                        <a:pt x="29994" y="-2264"/>
                      </a:cubicBezTo>
                      <a:cubicBezTo>
                        <a:pt x="19623" y="-2264"/>
                        <a:pt x="11698" y="1837"/>
                        <a:pt x="6221" y="10039"/>
                      </a:cubicBezTo>
                      <a:cubicBezTo>
                        <a:pt x="745" y="18254"/>
                        <a:pt x="-1994" y="30154"/>
                        <a:pt x="-1994" y="45738"/>
                      </a:cubicBezTo>
                      <a:cubicBezTo>
                        <a:pt x="-1994" y="61361"/>
                        <a:pt x="745" y="73274"/>
                        <a:pt x="6221" y="81476"/>
                      </a:cubicBezTo>
                      <a:cubicBezTo>
                        <a:pt x="11698" y="89692"/>
                        <a:pt x="19623" y="93799"/>
                        <a:pt x="29994" y="937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53A905FF-60E8-358F-815E-F2AB76D5763D}"/>
                    </a:ext>
                  </a:extLst>
                </p:cNvPr>
                <p:cNvSpPr/>
                <p:nvPr/>
              </p:nvSpPr>
              <p:spPr>
                <a:xfrm flipV="1">
                  <a:off x="3917521" y="2609266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877 h 96063"/>
                    <a:gd name="connsiteX1" fmla="*/ 15455 w 63996"/>
                    <a:gd name="connsiteY1" fmla="*/ 74352 h 96063"/>
                    <a:gd name="connsiteX2" fmla="*/ 10593 w 63996"/>
                    <a:gd name="connsiteY2" fmla="*/ 45738 h 96063"/>
                    <a:gd name="connsiteX3" fmla="*/ 15455 w 63996"/>
                    <a:gd name="connsiteY3" fmla="*/ 17183 h 96063"/>
                    <a:gd name="connsiteX4" fmla="*/ 30001 w 63996"/>
                    <a:gd name="connsiteY4" fmla="*/ 7658 h 96063"/>
                    <a:gd name="connsiteX5" fmla="*/ 44606 w 63996"/>
                    <a:gd name="connsiteY5" fmla="*/ 17183 h 96063"/>
                    <a:gd name="connsiteX6" fmla="*/ 49487 w 63996"/>
                    <a:gd name="connsiteY6" fmla="*/ 45738 h 96063"/>
                    <a:gd name="connsiteX7" fmla="*/ 44606 w 63996"/>
                    <a:gd name="connsiteY7" fmla="*/ 74352 h 96063"/>
                    <a:gd name="connsiteX8" fmla="*/ 30001 w 63996"/>
                    <a:gd name="connsiteY8" fmla="*/ 83877 h 96063"/>
                    <a:gd name="connsiteX9" fmla="*/ 30001 w 63996"/>
                    <a:gd name="connsiteY9" fmla="*/ 93799 h 96063"/>
                    <a:gd name="connsiteX10" fmla="*/ 53793 w 63996"/>
                    <a:gd name="connsiteY10" fmla="*/ 81476 h 96063"/>
                    <a:gd name="connsiteX11" fmla="*/ 62009 w 63996"/>
                    <a:gd name="connsiteY11" fmla="*/ 45738 h 96063"/>
                    <a:gd name="connsiteX12" fmla="*/ 53793 w 63996"/>
                    <a:gd name="connsiteY12" fmla="*/ 10039 h 96063"/>
                    <a:gd name="connsiteX13" fmla="*/ 30001 w 63996"/>
                    <a:gd name="connsiteY13" fmla="*/ -2264 h 96063"/>
                    <a:gd name="connsiteX14" fmla="*/ 6228 w 63996"/>
                    <a:gd name="connsiteY14" fmla="*/ 10039 h 96063"/>
                    <a:gd name="connsiteX15" fmla="*/ -1988 w 63996"/>
                    <a:gd name="connsiteY15" fmla="*/ 45738 h 96063"/>
                    <a:gd name="connsiteX16" fmla="*/ 6228 w 63996"/>
                    <a:gd name="connsiteY16" fmla="*/ 81476 h 96063"/>
                    <a:gd name="connsiteX17" fmla="*/ 30001 w 63996"/>
                    <a:gd name="connsiteY17" fmla="*/ 93799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877"/>
                      </a:moveTo>
                      <a:cubicBezTo>
                        <a:pt x="23558" y="83877"/>
                        <a:pt x="18710" y="80702"/>
                        <a:pt x="15455" y="74352"/>
                      </a:cubicBezTo>
                      <a:cubicBezTo>
                        <a:pt x="12214" y="68016"/>
                        <a:pt x="10593" y="58477"/>
                        <a:pt x="10593" y="45738"/>
                      </a:cubicBezTo>
                      <a:cubicBezTo>
                        <a:pt x="10593" y="33051"/>
                        <a:pt x="12214" y="23533"/>
                        <a:pt x="15455" y="17183"/>
                      </a:cubicBezTo>
                      <a:cubicBezTo>
                        <a:pt x="18710" y="10833"/>
                        <a:pt x="23558" y="7658"/>
                        <a:pt x="30001" y="7658"/>
                      </a:cubicBezTo>
                      <a:cubicBezTo>
                        <a:pt x="36496" y="7658"/>
                        <a:pt x="41365" y="10833"/>
                        <a:pt x="44606" y="17183"/>
                      </a:cubicBezTo>
                      <a:cubicBezTo>
                        <a:pt x="47860" y="23533"/>
                        <a:pt x="49487" y="33051"/>
                        <a:pt x="49487" y="45738"/>
                      </a:cubicBezTo>
                      <a:cubicBezTo>
                        <a:pt x="49487" y="58477"/>
                        <a:pt x="47860" y="68016"/>
                        <a:pt x="44606" y="74352"/>
                      </a:cubicBezTo>
                      <a:cubicBezTo>
                        <a:pt x="41365" y="80702"/>
                        <a:pt x="36496" y="83877"/>
                        <a:pt x="30001" y="83877"/>
                      </a:cubicBezTo>
                      <a:close/>
                      <a:moveTo>
                        <a:pt x="30001" y="93799"/>
                      </a:moveTo>
                      <a:cubicBezTo>
                        <a:pt x="40385" y="93799"/>
                        <a:pt x="48316" y="89692"/>
                        <a:pt x="53793" y="81476"/>
                      </a:cubicBezTo>
                      <a:cubicBezTo>
                        <a:pt x="59270" y="73274"/>
                        <a:pt x="62009" y="61361"/>
                        <a:pt x="62009" y="45738"/>
                      </a:cubicBezTo>
                      <a:cubicBezTo>
                        <a:pt x="62009" y="30154"/>
                        <a:pt x="59270" y="18254"/>
                        <a:pt x="53793" y="10039"/>
                      </a:cubicBezTo>
                      <a:cubicBezTo>
                        <a:pt x="48316" y="1837"/>
                        <a:pt x="40385" y="-2264"/>
                        <a:pt x="30001" y="-2264"/>
                      </a:cubicBezTo>
                      <a:cubicBezTo>
                        <a:pt x="19629" y="-2264"/>
                        <a:pt x="11705" y="1837"/>
                        <a:pt x="6228" y="10039"/>
                      </a:cubicBezTo>
                      <a:cubicBezTo>
                        <a:pt x="751" y="18254"/>
                        <a:pt x="-1988" y="30154"/>
                        <a:pt x="-1988" y="45738"/>
                      </a:cubicBezTo>
                      <a:cubicBezTo>
                        <a:pt x="-1988" y="61361"/>
                        <a:pt x="751" y="73274"/>
                        <a:pt x="6228" y="81476"/>
                      </a:cubicBezTo>
                      <a:cubicBezTo>
                        <a:pt x="11705" y="89692"/>
                        <a:pt x="19629" y="93799"/>
                        <a:pt x="30001" y="937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aphic 2">
              <a:extLst>
                <a:ext uri="{FF2B5EF4-FFF2-40B4-BE49-F238E27FC236}">
                  <a16:creationId xmlns:a16="http://schemas.microsoft.com/office/drawing/2014/main" id="{5DA85C83-6F9A-2BD8-2C8C-8468B33F24D4}"/>
                </a:ext>
              </a:extLst>
            </p:cNvPr>
            <p:cNvGrpSpPr/>
            <p:nvPr/>
          </p:nvGrpSpPr>
          <p:grpSpPr>
            <a:xfrm>
              <a:off x="3493031" y="2799306"/>
              <a:ext cx="122912" cy="1459445"/>
              <a:chOff x="3493031" y="2799306"/>
              <a:chExt cx="122912" cy="1459445"/>
            </a:xfrm>
            <a:solidFill>
              <a:srgbClr val="000000"/>
            </a:solidFill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35DBDB85-4140-D813-DD97-73B3DD6EDAD8}"/>
                  </a:ext>
                </a:extLst>
              </p:cNvPr>
              <p:cNvSpPr/>
              <p:nvPr/>
            </p:nvSpPr>
            <p:spPr>
              <a:xfrm rot="-5400000" flipV="1">
                <a:off x="3500879" y="4170099"/>
                <a:ext cx="84712" cy="92590"/>
              </a:xfrm>
              <a:custGeom>
                <a:avLst/>
                <a:gdLst>
                  <a:gd name="connsiteX0" fmla="*/ -2748 w 84712"/>
                  <a:gd name="connsiteY0" fmla="*/ 90446 h 92590"/>
                  <a:gd name="connsiteX1" fmla="*/ 15925 w 84712"/>
                  <a:gd name="connsiteY1" fmla="*/ 90446 h 92590"/>
                  <a:gd name="connsiteX2" fmla="*/ 39540 w 84712"/>
                  <a:gd name="connsiteY2" fmla="*/ 27442 h 92590"/>
                  <a:gd name="connsiteX3" fmla="*/ 63292 w 84712"/>
                  <a:gd name="connsiteY3" fmla="*/ 90446 h 92590"/>
                  <a:gd name="connsiteX4" fmla="*/ 81965 w 84712"/>
                  <a:gd name="connsiteY4" fmla="*/ 90446 h 92590"/>
                  <a:gd name="connsiteX5" fmla="*/ 81965 w 84712"/>
                  <a:gd name="connsiteY5" fmla="*/ -2145 h 92590"/>
                  <a:gd name="connsiteX6" fmla="*/ 69742 w 84712"/>
                  <a:gd name="connsiteY6" fmla="*/ -2145 h 92590"/>
                  <a:gd name="connsiteX7" fmla="*/ 69742 w 84712"/>
                  <a:gd name="connsiteY7" fmla="*/ 79155 h 92590"/>
                  <a:gd name="connsiteX8" fmla="*/ 45870 w 84712"/>
                  <a:gd name="connsiteY8" fmla="*/ 15655 h 92590"/>
                  <a:gd name="connsiteX9" fmla="*/ 33289 w 84712"/>
                  <a:gd name="connsiteY9" fmla="*/ 15655 h 92590"/>
                  <a:gd name="connsiteX10" fmla="*/ 9417 w 84712"/>
                  <a:gd name="connsiteY10" fmla="*/ 79155 h 92590"/>
                  <a:gd name="connsiteX11" fmla="*/ 9417 w 84712"/>
                  <a:gd name="connsiteY11" fmla="*/ -2145 h 92590"/>
                  <a:gd name="connsiteX12" fmla="*/ -2748 w 84712"/>
                  <a:gd name="connsiteY12" fmla="*/ -2145 h 92590"/>
                  <a:gd name="connsiteX13" fmla="*/ -2748 w 84712"/>
                  <a:gd name="connsiteY13" fmla="*/ 90446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712" h="92590">
                    <a:moveTo>
                      <a:pt x="-2748" y="90446"/>
                    </a:moveTo>
                    <a:lnTo>
                      <a:pt x="15925" y="90446"/>
                    </a:lnTo>
                    <a:lnTo>
                      <a:pt x="39540" y="27442"/>
                    </a:lnTo>
                    <a:lnTo>
                      <a:pt x="63292" y="90446"/>
                    </a:lnTo>
                    <a:lnTo>
                      <a:pt x="81965" y="90446"/>
                    </a:lnTo>
                    <a:lnTo>
                      <a:pt x="81965" y="-2145"/>
                    </a:lnTo>
                    <a:lnTo>
                      <a:pt x="69742" y="-2145"/>
                    </a:lnTo>
                    <a:lnTo>
                      <a:pt x="69742" y="79155"/>
                    </a:lnTo>
                    <a:lnTo>
                      <a:pt x="45870" y="15655"/>
                    </a:lnTo>
                    <a:lnTo>
                      <a:pt x="33289" y="15655"/>
                    </a:lnTo>
                    <a:lnTo>
                      <a:pt x="9417" y="79155"/>
                    </a:lnTo>
                    <a:lnTo>
                      <a:pt x="9417" y="-2145"/>
                    </a:lnTo>
                    <a:lnTo>
                      <a:pt x="-2748" y="-2145"/>
                    </a:lnTo>
                    <a:lnTo>
                      <a:pt x="-2748" y="9044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0573BF6-FE38-13C8-34F5-44245AF84910}"/>
                  </a:ext>
                </a:extLst>
              </p:cNvPr>
              <p:cNvSpPr/>
              <p:nvPr/>
            </p:nvSpPr>
            <p:spPr>
              <a:xfrm rot="-5400000" flipV="1">
                <a:off x="3522688" y="4085984"/>
                <a:ext cx="64373" cy="72925"/>
              </a:xfrm>
              <a:custGeom>
                <a:avLst/>
                <a:gdLst>
                  <a:gd name="connsiteX0" fmla="*/ 62414 w 64373"/>
                  <a:gd name="connsiteY0" fmla="*/ 37824 h 72925"/>
                  <a:gd name="connsiteX1" fmla="*/ 62414 w 64373"/>
                  <a:gd name="connsiteY1" fmla="*/ 32248 h 72925"/>
                  <a:gd name="connsiteX2" fmla="*/ 9947 w 64373"/>
                  <a:gd name="connsiteY2" fmla="*/ 32248 h 72925"/>
                  <a:gd name="connsiteX3" fmla="*/ 17051 w 64373"/>
                  <a:gd name="connsiteY3" fmla="*/ 14289 h 72925"/>
                  <a:gd name="connsiteX4" fmla="*/ 34752 w 64373"/>
                  <a:gd name="connsiteY4" fmla="*/ 8118 h 72925"/>
                  <a:gd name="connsiteX5" fmla="*/ 47492 w 64373"/>
                  <a:gd name="connsiteY5" fmla="*/ 9725 h 72925"/>
                  <a:gd name="connsiteX6" fmla="*/ 59755 w 64373"/>
                  <a:gd name="connsiteY6" fmla="*/ 14567 h 72925"/>
                  <a:gd name="connsiteX7" fmla="*/ 59755 w 64373"/>
                  <a:gd name="connsiteY7" fmla="*/ 3772 h 72925"/>
                  <a:gd name="connsiteX8" fmla="*/ 47154 w 64373"/>
                  <a:gd name="connsiteY8" fmla="*/ -197 h 72925"/>
                  <a:gd name="connsiteX9" fmla="*/ 34077 w 64373"/>
                  <a:gd name="connsiteY9" fmla="*/ -1566 h 72925"/>
                  <a:gd name="connsiteX10" fmla="*/ 7745 w 64373"/>
                  <a:gd name="connsiteY10" fmla="*/ 8098 h 72925"/>
                  <a:gd name="connsiteX11" fmla="*/ -1959 w 64373"/>
                  <a:gd name="connsiteY11" fmla="*/ 34292 h 72925"/>
                  <a:gd name="connsiteX12" fmla="*/ 7248 w 64373"/>
                  <a:gd name="connsiteY12" fmla="*/ 61339 h 72925"/>
                  <a:gd name="connsiteX13" fmla="*/ 32093 w 64373"/>
                  <a:gd name="connsiteY13" fmla="*/ 71360 h 72925"/>
                  <a:gd name="connsiteX14" fmla="*/ 54258 w 64373"/>
                  <a:gd name="connsiteY14" fmla="*/ 62331 h 72925"/>
                  <a:gd name="connsiteX15" fmla="*/ 62414 w 64373"/>
                  <a:gd name="connsiteY15" fmla="*/ 37824 h 72925"/>
                  <a:gd name="connsiteX16" fmla="*/ 51004 w 64373"/>
                  <a:gd name="connsiteY16" fmla="*/ 41178 h 72925"/>
                  <a:gd name="connsiteX17" fmla="*/ 45765 w 64373"/>
                  <a:gd name="connsiteY17" fmla="*/ 56100 h 72925"/>
                  <a:gd name="connsiteX18" fmla="*/ 32212 w 64373"/>
                  <a:gd name="connsiteY18" fmla="*/ 61696 h 72925"/>
                  <a:gd name="connsiteX19" fmla="*/ 16932 w 64373"/>
                  <a:gd name="connsiteY19" fmla="*/ 56298 h 72925"/>
                  <a:gd name="connsiteX20" fmla="*/ 10324 w 64373"/>
                  <a:gd name="connsiteY20" fmla="*/ 41098 h 72925"/>
                  <a:gd name="connsiteX21" fmla="*/ 51004 w 64373"/>
                  <a:gd name="connsiteY21" fmla="*/ 4117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824"/>
                    </a:moveTo>
                    <a:lnTo>
                      <a:pt x="62414" y="32248"/>
                    </a:lnTo>
                    <a:lnTo>
                      <a:pt x="9947" y="32248"/>
                    </a:lnTo>
                    <a:cubicBezTo>
                      <a:pt x="10450" y="24390"/>
                      <a:pt x="12818" y="18404"/>
                      <a:pt x="17051" y="14289"/>
                    </a:cubicBezTo>
                    <a:cubicBezTo>
                      <a:pt x="21284" y="10175"/>
                      <a:pt x="27185" y="8118"/>
                      <a:pt x="34752" y="8118"/>
                    </a:cubicBezTo>
                    <a:cubicBezTo>
                      <a:pt x="39131" y="8118"/>
                      <a:pt x="43377" y="8654"/>
                      <a:pt x="47492" y="9725"/>
                    </a:cubicBezTo>
                    <a:cubicBezTo>
                      <a:pt x="51606" y="10797"/>
                      <a:pt x="55694" y="12411"/>
                      <a:pt x="59755" y="14567"/>
                    </a:cubicBezTo>
                    <a:lnTo>
                      <a:pt x="59755" y="3772"/>
                    </a:lnTo>
                    <a:cubicBezTo>
                      <a:pt x="55654" y="2039"/>
                      <a:pt x="51454" y="716"/>
                      <a:pt x="47154" y="-197"/>
                    </a:cubicBezTo>
                    <a:cubicBezTo>
                      <a:pt x="42855" y="-1109"/>
                      <a:pt x="38496" y="-1566"/>
                      <a:pt x="34077" y="-1566"/>
                    </a:cubicBezTo>
                    <a:cubicBezTo>
                      <a:pt x="22991" y="-1566"/>
                      <a:pt x="14214" y="1655"/>
                      <a:pt x="7745" y="8098"/>
                    </a:cubicBezTo>
                    <a:cubicBezTo>
                      <a:pt x="1275" y="14554"/>
                      <a:pt x="-1959" y="23285"/>
                      <a:pt x="-1959" y="34292"/>
                    </a:cubicBezTo>
                    <a:cubicBezTo>
                      <a:pt x="-1959" y="45656"/>
                      <a:pt x="1110" y="54671"/>
                      <a:pt x="7248" y="61339"/>
                    </a:cubicBezTo>
                    <a:cubicBezTo>
                      <a:pt x="13387" y="68020"/>
                      <a:pt x="21668" y="71360"/>
                      <a:pt x="32093" y="71360"/>
                    </a:cubicBezTo>
                    <a:cubicBezTo>
                      <a:pt x="41433" y="71360"/>
                      <a:pt x="48821" y="68350"/>
                      <a:pt x="54258" y="62331"/>
                    </a:cubicBezTo>
                    <a:cubicBezTo>
                      <a:pt x="59695" y="56325"/>
                      <a:pt x="62414" y="48156"/>
                      <a:pt x="62414" y="37824"/>
                    </a:cubicBezTo>
                    <a:close/>
                    <a:moveTo>
                      <a:pt x="51004" y="41178"/>
                    </a:moveTo>
                    <a:cubicBezTo>
                      <a:pt x="50925" y="47408"/>
                      <a:pt x="49178" y="52383"/>
                      <a:pt x="45765" y="56100"/>
                    </a:cubicBezTo>
                    <a:cubicBezTo>
                      <a:pt x="42352" y="59831"/>
                      <a:pt x="37834" y="61696"/>
                      <a:pt x="32212" y="61696"/>
                    </a:cubicBezTo>
                    <a:cubicBezTo>
                      <a:pt x="25849" y="61696"/>
                      <a:pt x="20755" y="59897"/>
                      <a:pt x="16932" y="56298"/>
                    </a:cubicBezTo>
                    <a:cubicBezTo>
                      <a:pt x="13109" y="52700"/>
                      <a:pt x="10906" y="47633"/>
                      <a:pt x="10324" y="41098"/>
                    </a:cubicBezTo>
                    <a:lnTo>
                      <a:pt x="51004" y="4117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7FF0E04-AEE3-D20C-B229-76F642B54C8E}"/>
                  </a:ext>
                </a:extLst>
              </p:cNvPr>
              <p:cNvSpPr/>
              <p:nvPr/>
            </p:nvSpPr>
            <p:spPr>
              <a:xfrm rot="-5400000" flipV="1">
                <a:off x="3511148" y="3996309"/>
                <a:ext cx="62071" cy="98305"/>
              </a:xfrm>
              <a:custGeom>
                <a:avLst/>
                <a:gdLst>
                  <a:gd name="connsiteX0" fmla="*/ 48759 w 62071"/>
                  <a:gd name="connsiteY0" fmla="*/ 58510 h 98305"/>
                  <a:gd name="connsiteX1" fmla="*/ 48759 w 62071"/>
                  <a:gd name="connsiteY1" fmla="*/ 96094 h 98305"/>
                  <a:gd name="connsiteX2" fmla="*/ 60169 w 62071"/>
                  <a:gd name="connsiteY2" fmla="*/ 96094 h 98305"/>
                  <a:gd name="connsiteX3" fmla="*/ 60169 w 62071"/>
                  <a:gd name="connsiteY3" fmla="*/ -406 h 98305"/>
                  <a:gd name="connsiteX4" fmla="*/ 48759 w 62071"/>
                  <a:gd name="connsiteY4" fmla="*/ -406 h 98305"/>
                  <a:gd name="connsiteX5" fmla="*/ 48759 w 62071"/>
                  <a:gd name="connsiteY5" fmla="*/ 10012 h 98305"/>
                  <a:gd name="connsiteX6" fmla="*/ 39671 w 62071"/>
                  <a:gd name="connsiteY6" fmla="*/ 805 h 98305"/>
                  <a:gd name="connsiteX7" fmla="*/ 26494 w 62071"/>
                  <a:gd name="connsiteY7" fmla="*/ -2211 h 98305"/>
                  <a:gd name="connsiteX8" fmla="*/ 5996 w 62071"/>
                  <a:gd name="connsiteY8" fmla="*/ 7829 h 98305"/>
                  <a:gd name="connsiteX9" fmla="*/ -1902 w 62071"/>
                  <a:gd name="connsiteY9" fmla="*/ 34261 h 98305"/>
                  <a:gd name="connsiteX10" fmla="*/ 5996 w 62071"/>
                  <a:gd name="connsiteY10" fmla="*/ 60673 h 98305"/>
                  <a:gd name="connsiteX11" fmla="*/ 26494 w 62071"/>
                  <a:gd name="connsiteY11" fmla="*/ 70714 h 98305"/>
                  <a:gd name="connsiteX12" fmla="*/ 39671 w 62071"/>
                  <a:gd name="connsiteY12" fmla="*/ 67698 h 98305"/>
                  <a:gd name="connsiteX13" fmla="*/ 48759 w 62071"/>
                  <a:gd name="connsiteY13" fmla="*/ 58510 h 98305"/>
                  <a:gd name="connsiteX14" fmla="*/ 9885 w 62071"/>
                  <a:gd name="connsiteY14" fmla="*/ 34261 h 98305"/>
                  <a:gd name="connsiteX15" fmla="*/ 15064 w 62071"/>
                  <a:gd name="connsiteY15" fmla="*/ 14517 h 98305"/>
                  <a:gd name="connsiteX16" fmla="*/ 29292 w 62071"/>
                  <a:gd name="connsiteY16" fmla="*/ 7353 h 98305"/>
                  <a:gd name="connsiteX17" fmla="*/ 43540 w 62071"/>
                  <a:gd name="connsiteY17" fmla="*/ 14517 h 98305"/>
                  <a:gd name="connsiteX18" fmla="*/ 48759 w 62071"/>
                  <a:gd name="connsiteY18" fmla="*/ 34261 h 98305"/>
                  <a:gd name="connsiteX19" fmla="*/ 43540 w 62071"/>
                  <a:gd name="connsiteY19" fmla="*/ 54006 h 98305"/>
                  <a:gd name="connsiteX20" fmla="*/ 29292 w 62071"/>
                  <a:gd name="connsiteY20" fmla="*/ 61169 h 98305"/>
                  <a:gd name="connsiteX21" fmla="*/ 15064 w 62071"/>
                  <a:gd name="connsiteY21" fmla="*/ 54006 h 98305"/>
                  <a:gd name="connsiteX22" fmla="*/ 9885 w 62071"/>
                  <a:gd name="connsiteY22" fmla="*/ 34261 h 9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2071" h="98305">
                    <a:moveTo>
                      <a:pt x="48759" y="58510"/>
                    </a:moveTo>
                    <a:lnTo>
                      <a:pt x="48759" y="96094"/>
                    </a:lnTo>
                    <a:lnTo>
                      <a:pt x="60169" y="96094"/>
                    </a:lnTo>
                    <a:lnTo>
                      <a:pt x="60169" y="-406"/>
                    </a:lnTo>
                    <a:lnTo>
                      <a:pt x="48759" y="-406"/>
                    </a:lnTo>
                    <a:lnTo>
                      <a:pt x="48759" y="10012"/>
                    </a:lnTo>
                    <a:cubicBezTo>
                      <a:pt x="46364" y="5885"/>
                      <a:pt x="43335" y="2816"/>
                      <a:pt x="39671" y="805"/>
                    </a:cubicBezTo>
                    <a:cubicBezTo>
                      <a:pt x="36019" y="-1206"/>
                      <a:pt x="31627" y="-2211"/>
                      <a:pt x="26494" y="-2211"/>
                    </a:cubicBezTo>
                    <a:cubicBezTo>
                      <a:pt x="18107" y="-2211"/>
                      <a:pt x="11274" y="1136"/>
                      <a:pt x="5996" y="7829"/>
                    </a:cubicBezTo>
                    <a:cubicBezTo>
                      <a:pt x="731" y="14537"/>
                      <a:pt x="-1902" y="23347"/>
                      <a:pt x="-1902" y="34261"/>
                    </a:cubicBezTo>
                    <a:cubicBezTo>
                      <a:pt x="-1902" y="45175"/>
                      <a:pt x="731" y="53979"/>
                      <a:pt x="5996" y="60673"/>
                    </a:cubicBezTo>
                    <a:cubicBezTo>
                      <a:pt x="11274" y="67367"/>
                      <a:pt x="18107" y="70714"/>
                      <a:pt x="26494" y="70714"/>
                    </a:cubicBezTo>
                    <a:cubicBezTo>
                      <a:pt x="31627" y="70714"/>
                      <a:pt x="36019" y="69709"/>
                      <a:pt x="39671" y="67698"/>
                    </a:cubicBezTo>
                    <a:cubicBezTo>
                      <a:pt x="43335" y="65700"/>
                      <a:pt x="46364" y="62638"/>
                      <a:pt x="48759" y="58510"/>
                    </a:cubicBezTo>
                    <a:close/>
                    <a:moveTo>
                      <a:pt x="9885" y="34261"/>
                    </a:moveTo>
                    <a:cubicBezTo>
                      <a:pt x="9885" y="25874"/>
                      <a:pt x="11612" y="19293"/>
                      <a:pt x="15064" y="14517"/>
                    </a:cubicBezTo>
                    <a:cubicBezTo>
                      <a:pt x="18517" y="9741"/>
                      <a:pt x="23260" y="7353"/>
                      <a:pt x="29292" y="7353"/>
                    </a:cubicBezTo>
                    <a:cubicBezTo>
                      <a:pt x="35325" y="7353"/>
                      <a:pt x="40074" y="9741"/>
                      <a:pt x="43540" y="14517"/>
                    </a:cubicBezTo>
                    <a:cubicBezTo>
                      <a:pt x="47019" y="19293"/>
                      <a:pt x="48759" y="25874"/>
                      <a:pt x="48759" y="34261"/>
                    </a:cubicBezTo>
                    <a:cubicBezTo>
                      <a:pt x="48759" y="42649"/>
                      <a:pt x="47019" y="49230"/>
                      <a:pt x="43540" y="54006"/>
                    </a:cubicBezTo>
                    <a:cubicBezTo>
                      <a:pt x="40074" y="58782"/>
                      <a:pt x="35325" y="61169"/>
                      <a:pt x="29292" y="61169"/>
                    </a:cubicBezTo>
                    <a:cubicBezTo>
                      <a:pt x="23260" y="61169"/>
                      <a:pt x="18517" y="58782"/>
                      <a:pt x="15064" y="54006"/>
                    </a:cubicBezTo>
                    <a:cubicBezTo>
                      <a:pt x="11612" y="49230"/>
                      <a:pt x="9885" y="42649"/>
                      <a:pt x="9885" y="342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41CCD00-772C-791E-DB89-CA6029976C09}"/>
                  </a:ext>
                </a:extLst>
              </p:cNvPr>
              <p:cNvSpPr/>
              <p:nvPr/>
            </p:nvSpPr>
            <p:spPr>
              <a:xfrm rot="-5400000" flipV="1">
                <a:off x="3535576" y="3936967"/>
                <a:ext cx="11410" cy="96500"/>
              </a:xfrm>
              <a:custGeom>
                <a:avLst/>
                <a:gdLst>
                  <a:gd name="connsiteX0" fmla="*/ -876 w 11410"/>
                  <a:gd name="connsiteY0" fmla="*/ 67191 h 96500"/>
                  <a:gd name="connsiteX1" fmla="*/ 10534 w 11410"/>
                  <a:gd name="connsiteY1" fmla="*/ 67191 h 96500"/>
                  <a:gd name="connsiteX2" fmla="*/ 10534 w 11410"/>
                  <a:gd name="connsiteY2" fmla="*/ -2262 h 96500"/>
                  <a:gd name="connsiteX3" fmla="*/ -876 w 11410"/>
                  <a:gd name="connsiteY3" fmla="*/ -2262 h 96500"/>
                  <a:gd name="connsiteX4" fmla="*/ -876 w 11410"/>
                  <a:gd name="connsiteY4" fmla="*/ 67191 h 96500"/>
                  <a:gd name="connsiteX5" fmla="*/ -876 w 11410"/>
                  <a:gd name="connsiteY5" fmla="*/ 94238 h 96500"/>
                  <a:gd name="connsiteX6" fmla="*/ 10534 w 11410"/>
                  <a:gd name="connsiteY6" fmla="*/ 94238 h 96500"/>
                  <a:gd name="connsiteX7" fmla="*/ 10534 w 11410"/>
                  <a:gd name="connsiteY7" fmla="*/ 79772 h 96500"/>
                  <a:gd name="connsiteX8" fmla="*/ -876 w 11410"/>
                  <a:gd name="connsiteY8" fmla="*/ 79772 h 96500"/>
                  <a:gd name="connsiteX9" fmla="*/ -876 w 11410"/>
                  <a:gd name="connsiteY9" fmla="*/ 94238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91"/>
                    </a:moveTo>
                    <a:lnTo>
                      <a:pt x="10534" y="67191"/>
                    </a:lnTo>
                    <a:lnTo>
                      <a:pt x="10534" y="-2262"/>
                    </a:lnTo>
                    <a:lnTo>
                      <a:pt x="-876" y="-2262"/>
                    </a:lnTo>
                    <a:lnTo>
                      <a:pt x="-876" y="67191"/>
                    </a:lnTo>
                    <a:close/>
                    <a:moveTo>
                      <a:pt x="-876" y="94238"/>
                    </a:moveTo>
                    <a:lnTo>
                      <a:pt x="10534" y="94238"/>
                    </a:lnTo>
                    <a:lnTo>
                      <a:pt x="10534" y="79772"/>
                    </a:lnTo>
                    <a:lnTo>
                      <a:pt x="-876" y="79772"/>
                    </a:lnTo>
                    <a:lnTo>
                      <a:pt x="-876" y="9423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F313A15-7A4F-0C75-B17D-FA89B959D19E}"/>
                  </a:ext>
                </a:extLst>
              </p:cNvPr>
              <p:cNvSpPr/>
              <p:nvPr/>
            </p:nvSpPr>
            <p:spPr>
              <a:xfrm rot="-5400000" flipV="1">
                <a:off x="3525535" y="3894182"/>
                <a:ext cx="58677" cy="72925"/>
              </a:xfrm>
              <a:custGeom>
                <a:avLst/>
                <a:gdLst>
                  <a:gd name="connsiteX0" fmla="*/ 34071 w 58677"/>
                  <a:gd name="connsiteY0" fmla="*/ 35130 h 72925"/>
                  <a:gd name="connsiteX1" fmla="*/ 14902 w 58677"/>
                  <a:gd name="connsiteY1" fmla="*/ 31975 h 72925"/>
                  <a:gd name="connsiteX2" fmla="*/ 9564 w 58677"/>
                  <a:gd name="connsiteY2" fmla="*/ 21180 h 72925"/>
                  <a:gd name="connsiteX3" fmla="*/ 13572 w 58677"/>
                  <a:gd name="connsiteY3" fmla="*/ 11536 h 72925"/>
                  <a:gd name="connsiteX4" fmla="*/ 24446 w 58677"/>
                  <a:gd name="connsiteY4" fmla="*/ 7984 h 72925"/>
                  <a:gd name="connsiteX5" fmla="*/ 39686 w 58677"/>
                  <a:gd name="connsiteY5" fmla="*/ 14711 h 72925"/>
                  <a:gd name="connsiteX6" fmla="*/ 45421 w 58677"/>
                  <a:gd name="connsiteY6" fmla="*/ 32590 h 72925"/>
                  <a:gd name="connsiteX7" fmla="*/ 45421 w 58677"/>
                  <a:gd name="connsiteY7" fmla="*/ 35130 h 72925"/>
                  <a:gd name="connsiteX8" fmla="*/ 34071 w 58677"/>
                  <a:gd name="connsiteY8" fmla="*/ 35130 h 72925"/>
                  <a:gd name="connsiteX9" fmla="*/ 56831 w 58677"/>
                  <a:gd name="connsiteY9" fmla="*/ 39853 h 72925"/>
                  <a:gd name="connsiteX10" fmla="*/ 56831 w 58677"/>
                  <a:gd name="connsiteY10" fmla="*/ 225 h 72925"/>
                  <a:gd name="connsiteX11" fmla="*/ 45421 w 58677"/>
                  <a:gd name="connsiteY11" fmla="*/ 225 h 72925"/>
                  <a:gd name="connsiteX12" fmla="*/ 45421 w 58677"/>
                  <a:gd name="connsiteY12" fmla="*/ 10762 h 72925"/>
                  <a:gd name="connsiteX13" fmla="*/ 35678 w 58677"/>
                  <a:gd name="connsiteY13" fmla="*/ 1435 h 72925"/>
                  <a:gd name="connsiteX14" fmla="*/ 21410 w 58677"/>
                  <a:gd name="connsiteY14" fmla="*/ -1581 h 72925"/>
                  <a:gd name="connsiteX15" fmla="*/ 4444 w 58677"/>
                  <a:gd name="connsiteY15" fmla="*/ 4412 h 72925"/>
                  <a:gd name="connsiteX16" fmla="*/ -1847 w 58677"/>
                  <a:gd name="connsiteY16" fmla="*/ 20446 h 72925"/>
                  <a:gd name="connsiteX17" fmla="*/ 5992 w 58677"/>
                  <a:gd name="connsiteY17" fmla="*/ 38107 h 72925"/>
                  <a:gd name="connsiteX18" fmla="*/ 29407 w 58677"/>
                  <a:gd name="connsiteY18" fmla="*/ 44060 h 72925"/>
                  <a:gd name="connsiteX19" fmla="*/ 45421 w 58677"/>
                  <a:gd name="connsiteY19" fmla="*/ 44060 h 72925"/>
                  <a:gd name="connsiteX20" fmla="*/ 45421 w 58677"/>
                  <a:gd name="connsiteY20" fmla="*/ 45191 h 72925"/>
                  <a:gd name="connsiteX21" fmla="*/ 40242 w 58677"/>
                  <a:gd name="connsiteY21" fmla="*/ 57375 h 72925"/>
                  <a:gd name="connsiteX22" fmla="*/ 25697 w 58677"/>
                  <a:gd name="connsiteY22" fmla="*/ 61681 h 72925"/>
                  <a:gd name="connsiteX23" fmla="*/ 14088 w 58677"/>
                  <a:gd name="connsiteY23" fmla="*/ 60252 h 72925"/>
                  <a:gd name="connsiteX24" fmla="*/ 3253 w 58677"/>
                  <a:gd name="connsiteY24" fmla="*/ 55966 h 72925"/>
                  <a:gd name="connsiteX25" fmla="*/ 3253 w 58677"/>
                  <a:gd name="connsiteY25" fmla="*/ 66523 h 72925"/>
                  <a:gd name="connsiteX26" fmla="*/ 15398 w 58677"/>
                  <a:gd name="connsiteY26" fmla="*/ 70134 h 72925"/>
                  <a:gd name="connsiteX27" fmla="*/ 26867 w 58677"/>
                  <a:gd name="connsiteY27" fmla="*/ 71345 h 72925"/>
                  <a:gd name="connsiteX28" fmla="*/ 49390 w 58677"/>
                  <a:gd name="connsiteY28" fmla="*/ 63526 h 72925"/>
                  <a:gd name="connsiteX29" fmla="*/ 56831 w 58677"/>
                  <a:gd name="connsiteY29" fmla="*/ 3985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071" y="35130"/>
                    </a:moveTo>
                    <a:cubicBezTo>
                      <a:pt x="24850" y="35130"/>
                      <a:pt x="18460" y="34078"/>
                      <a:pt x="14902" y="31975"/>
                    </a:cubicBezTo>
                    <a:cubicBezTo>
                      <a:pt x="11343" y="29871"/>
                      <a:pt x="9564" y="26273"/>
                      <a:pt x="9564" y="21180"/>
                    </a:cubicBezTo>
                    <a:cubicBezTo>
                      <a:pt x="9564" y="17132"/>
                      <a:pt x="10900" y="13917"/>
                      <a:pt x="13572" y="11536"/>
                    </a:cubicBezTo>
                    <a:cubicBezTo>
                      <a:pt x="16244" y="9168"/>
                      <a:pt x="19869" y="7984"/>
                      <a:pt x="24446" y="7984"/>
                    </a:cubicBezTo>
                    <a:cubicBezTo>
                      <a:pt x="30783" y="7984"/>
                      <a:pt x="35863" y="10226"/>
                      <a:pt x="39686" y="14711"/>
                    </a:cubicBezTo>
                    <a:cubicBezTo>
                      <a:pt x="43510" y="19195"/>
                      <a:pt x="45421" y="25155"/>
                      <a:pt x="45421" y="32590"/>
                    </a:cubicBezTo>
                    <a:lnTo>
                      <a:pt x="45421" y="35130"/>
                    </a:lnTo>
                    <a:lnTo>
                      <a:pt x="34071" y="35130"/>
                    </a:lnTo>
                    <a:close/>
                    <a:moveTo>
                      <a:pt x="56831" y="39853"/>
                    </a:moveTo>
                    <a:lnTo>
                      <a:pt x="56831" y="225"/>
                    </a:lnTo>
                    <a:lnTo>
                      <a:pt x="45421" y="225"/>
                    </a:lnTo>
                    <a:lnTo>
                      <a:pt x="45421" y="10762"/>
                    </a:lnTo>
                    <a:cubicBezTo>
                      <a:pt x="42815" y="6555"/>
                      <a:pt x="39567" y="3446"/>
                      <a:pt x="35678" y="1435"/>
                    </a:cubicBezTo>
                    <a:cubicBezTo>
                      <a:pt x="31789" y="-576"/>
                      <a:pt x="27033" y="-1581"/>
                      <a:pt x="21410" y="-1581"/>
                    </a:cubicBezTo>
                    <a:cubicBezTo>
                      <a:pt x="14306" y="-1581"/>
                      <a:pt x="8651" y="417"/>
                      <a:pt x="4444" y="4412"/>
                    </a:cubicBezTo>
                    <a:cubicBezTo>
                      <a:pt x="250" y="8407"/>
                      <a:pt x="-1847" y="13752"/>
                      <a:pt x="-1847" y="20446"/>
                    </a:cubicBezTo>
                    <a:cubicBezTo>
                      <a:pt x="-1847" y="28251"/>
                      <a:pt x="766" y="34138"/>
                      <a:pt x="5992" y="38107"/>
                    </a:cubicBezTo>
                    <a:cubicBezTo>
                      <a:pt x="11230" y="42075"/>
                      <a:pt x="19036" y="44060"/>
                      <a:pt x="29407" y="44060"/>
                    </a:cubicBezTo>
                    <a:lnTo>
                      <a:pt x="45421" y="44060"/>
                    </a:lnTo>
                    <a:lnTo>
                      <a:pt x="45421" y="45191"/>
                    </a:lnTo>
                    <a:cubicBezTo>
                      <a:pt x="45421" y="50443"/>
                      <a:pt x="43695" y="54504"/>
                      <a:pt x="40242" y="57375"/>
                    </a:cubicBezTo>
                    <a:cubicBezTo>
                      <a:pt x="36789" y="60246"/>
                      <a:pt x="31941" y="61681"/>
                      <a:pt x="25697" y="61681"/>
                    </a:cubicBezTo>
                    <a:cubicBezTo>
                      <a:pt x="21728" y="61681"/>
                      <a:pt x="17858" y="61205"/>
                      <a:pt x="14088" y="60252"/>
                    </a:cubicBezTo>
                    <a:cubicBezTo>
                      <a:pt x="10331" y="59300"/>
                      <a:pt x="6719" y="57871"/>
                      <a:pt x="3253" y="55966"/>
                    </a:cubicBezTo>
                    <a:lnTo>
                      <a:pt x="3253" y="66523"/>
                    </a:lnTo>
                    <a:cubicBezTo>
                      <a:pt x="7420" y="68137"/>
                      <a:pt x="11469" y="69341"/>
                      <a:pt x="15398" y="70134"/>
                    </a:cubicBezTo>
                    <a:cubicBezTo>
                      <a:pt x="19327" y="70941"/>
                      <a:pt x="23150" y="71345"/>
                      <a:pt x="26867" y="71345"/>
                    </a:cubicBezTo>
                    <a:cubicBezTo>
                      <a:pt x="36922" y="71345"/>
                      <a:pt x="44429" y="68739"/>
                      <a:pt x="49390" y="63526"/>
                    </a:cubicBezTo>
                    <a:cubicBezTo>
                      <a:pt x="54351" y="58327"/>
                      <a:pt x="56831" y="50436"/>
                      <a:pt x="56831" y="398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1389048-31C4-CD59-44DF-5679170D728C}"/>
                  </a:ext>
                </a:extLst>
              </p:cNvPr>
              <p:cNvSpPr/>
              <p:nvPr/>
            </p:nvSpPr>
            <p:spPr>
              <a:xfrm rot="-5400000" flipV="1">
                <a:off x="3535576" y="3823857"/>
                <a:ext cx="11410" cy="96500"/>
              </a:xfrm>
              <a:custGeom>
                <a:avLst/>
                <a:gdLst>
                  <a:gd name="connsiteX0" fmla="*/ -876 w 11410"/>
                  <a:gd name="connsiteY0" fmla="*/ 94230 h 96500"/>
                  <a:gd name="connsiteX1" fmla="*/ 10534 w 11410"/>
                  <a:gd name="connsiteY1" fmla="*/ 94230 h 96500"/>
                  <a:gd name="connsiteX2" fmla="*/ 10534 w 11410"/>
                  <a:gd name="connsiteY2" fmla="*/ -2271 h 96500"/>
                  <a:gd name="connsiteX3" fmla="*/ -876 w 11410"/>
                  <a:gd name="connsiteY3" fmla="*/ -2271 h 96500"/>
                  <a:gd name="connsiteX4" fmla="*/ -876 w 11410"/>
                  <a:gd name="connsiteY4" fmla="*/ 94230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0" h="96500">
                    <a:moveTo>
                      <a:pt x="-876" y="94230"/>
                    </a:moveTo>
                    <a:lnTo>
                      <a:pt x="10534" y="94230"/>
                    </a:lnTo>
                    <a:lnTo>
                      <a:pt x="10534" y="-2271"/>
                    </a:lnTo>
                    <a:lnTo>
                      <a:pt x="-876" y="-2271"/>
                    </a:lnTo>
                    <a:lnTo>
                      <a:pt x="-876" y="9423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2EC449C-C2B3-3024-562D-C03C67B90B3B}"/>
                  </a:ext>
                </a:extLst>
              </p:cNvPr>
              <p:cNvSpPr/>
              <p:nvPr/>
            </p:nvSpPr>
            <p:spPr>
              <a:xfrm rot="-5400000" flipV="1">
                <a:off x="3589531" y="385449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8740327-4669-F635-91DB-FE7B1D6CBA3B}"/>
                  </a:ext>
                </a:extLst>
              </p:cNvPr>
              <p:cNvSpPr/>
              <p:nvPr/>
            </p:nvSpPr>
            <p:spPr>
              <a:xfrm rot="-5400000" flipV="1">
                <a:off x="3540170" y="3745912"/>
                <a:ext cx="31551" cy="118010"/>
              </a:xfrm>
              <a:custGeom>
                <a:avLst/>
                <a:gdLst>
                  <a:gd name="connsiteX0" fmla="*/ 18582 w 31551"/>
                  <a:gd name="connsiteY0" fmla="*/ 116474 h 118010"/>
                  <a:gd name="connsiteX1" fmla="*/ 31104 w 31551"/>
                  <a:gd name="connsiteY1" fmla="*/ 116474 h 118010"/>
                  <a:gd name="connsiteX2" fmla="*/ 31104 w 31551"/>
                  <a:gd name="connsiteY2" fmla="*/ 30332 h 118010"/>
                  <a:gd name="connsiteX3" fmla="*/ 24754 w 31551"/>
                  <a:gd name="connsiteY3" fmla="*/ 6024 h 118010"/>
                  <a:gd name="connsiteX4" fmla="*/ 4314 w 31551"/>
                  <a:gd name="connsiteY4" fmla="*/ -1537 h 118010"/>
                  <a:gd name="connsiteX5" fmla="*/ -448 w 31551"/>
                  <a:gd name="connsiteY5" fmla="*/ -1537 h 118010"/>
                  <a:gd name="connsiteX6" fmla="*/ -448 w 31551"/>
                  <a:gd name="connsiteY6" fmla="*/ 9000 h 118010"/>
                  <a:gd name="connsiteX7" fmla="*/ 3461 w 31551"/>
                  <a:gd name="connsiteY7" fmla="*/ 9000 h 118010"/>
                  <a:gd name="connsiteX8" fmla="*/ 15169 w 31551"/>
                  <a:gd name="connsiteY8" fmla="*/ 13663 h 118010"/>
                  <a:gd name="connsiteX9" fmla="*/ 18582 w 31551"/>
                  <a:gd name="connsiteY9" fmla="*/ 30332 h 118010"/>
                  <a:gd name="connsiteX10" fmla="*/ 18582 w 31551"/>
                  <a:gd name="connsiteY10" fmla="*/ 116474 h 11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51" h="118010">
                    <a:moveTo>
                      <a:pt x="18582" y="116474"/>
                    </a:moveTo>
                    <a:lnTo>
                      <a:pt x="31104" y="116474"/>
                    </a:lnTo>
                    <a:lnTo>
                      <a:pt x="31104" y="30332"/>
                    </a:lnTo>
                    <a:cubicBezTo>
                      <a:pt x="31104" y="19167"/>
                      <a:pt x="28987" y="11064"/>
                      <a:pt x="24754" y="6024"/>
                    </a:cubicBezTo>
                    <a:cubicBezTo>
                      <a:pt x="20520" y="983"/>
                      <a:pt x="13707" y="-1537"/>
                      <a:pt x="4314" y="-1537"/>
                    </a:cubicBezTo>
                    <a:lnTo>
                      <a:pt x="-448" y="-1537"/>
                    </a:lnTo>
                    <a:lnTo>
                      <a:pt x="-448" y="9000"/>
                    </a:lnTo>
                    <a:lnTo>
                      <a:pt x="3461" y="9000"/>
                    </a:lnTo>
                    <a:cubicBezTo>
                      <a:pt x="8991" y="9000"/>
                      <a:pt x="12894" y="10555"/>
                      <a:pt x="15169" y="13663"/>
                    </a:cubicBezTo>
                    <a:cubicBezTo>
                      <a:pt x="17444" y="16759"/>
                      <a:pt x="18582" y="22315"/>
                      <a:pt x="18582" y="30332"/>
                    </a:cubicBezTo>
                    <a:lnTo>
                      <a:pt x="18582" y="11647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F0CE0B6-C012-95B2-7639-74555BC8901B}"/>
                  </a:ext>
                </a:extLst>
              </p:cNvPr>
              <p:cNvSpPr/>
              <p:nvPr/>
            </p:nvSpPr>
            <p:spPr>
              <a:xfrm rot="-5400000" flipV="1">
                <a:off x="3522995" y="3701323"/>
                <a:ext cx="63757" cy="72925"/>
              </a:xfrm>
              <a:custGeom>
                <a:avLst/>
                <a:gdLst>
                  <a:gd name="connsiteX0" fmla="*/ 29925 w 63757"/>
                  <a:gd name="connsiteY0" fmla="*/ 61666 h 72925"/>
                  <a:gd name="connsiteX1" fmla="*/ 15420 w 63757"/>
                  <a:gd name="connsiteY1" fmla="*/ 54502 h 72925"/>
                  <a:gd name="connsiteX2" fmla="*/ 10082 w 63757"/>
                  <a:gd name="connsiteY2" fmla="*/ 34877 h 72925"/>
                  <a:gd name="connsiteX3" fmla="*/ 15380 w 63757"/>
                  <a:gd name="connsiteY3" fmla="*/ 15251 h 72925"/>
                  <a:gd name="connsiteX4" fmla="*/ 29925 w 63757"/>
                  <a:gd name="connsiteY4" fmla="*/ 8088 h 72925"/>
                  <a:gd name="connsiteX5" fmla="*/ 44372 w 63757"/>
                  <a:gd name="connsiteY5" fmla="*/ 15271 h 72925"/>
                  <a:gd name="connsiteX6" fmla="*/ 49710 w 63757"/>
                  <a:gd name="connsiteY6" fmla="*/ 34877 h 72925"/>
                  <a:gd name="connsiteX7" fmla="*/ 44372 w 63757"/>
                  <a:gd name="connsiteY7" fmla="*/ 54443 h 72925"/>
                  <a:gd name="connsiteX8" fmla="*/ 29925 w 63757"/>
                  <a:gd name="connsiteY8" fmla="*/ 61666 h 72925"/>
                  <a:gd name="connsiteX9" fmla="*/ 29925 w 63757"/>
                  <a:gd name="connsiteY9" fmla="*/ 71330 h 72925"/>
                  <a:gd name="connsiteX10" fmla="*/ 53301 w 63757"/>
                  <a:gd name="connsiteY10" fmla="*/ 61646 h 72925"/>
                  <a:gd name="connsiteX11" fmla="*/ 61814 w 63757"/>
                  <a:gd name="connsiteY11" fmla="*/ 34877 h 72925"/>
                  <a:gd name="connsiteX12" fmla="*/ 53301 w 63757"/>
                  <a:gd name="connsiteY12" fmla="*/ 8107 h 72925"/>
                  <a:gd name="connsiteX13" fmla="*/ 29925 w 63757"/>
                  <a:gd name="connsiteY13" fmla="*/ -1596 h 72925"/>
                  <a:gd name="connsiteX14" fmla="*/ 6510 w 63757"/>
                  <a:gd name="connsiteY14" fmla="*/ 8107 h 72925"/>
                  <a:gd name="connsiteX15" fmla="*/ -1944 w 63757"/>
                  <a:gd name="connsiteY15" fmla="*/ 34877 h 72925"/>
                  <a:gd name="connsiteX16" fmla="*/ 6510 w 63757"/>
                  <a:gd name="connsiteY16" fmla="*/ 61646 h 72925"/>
                  <a:gd name="connsiteX17" fmla="*/ 29925 w 63757"/>
                  <a:gd name="connsiteY17" fmla="*/ 71330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757" h="72925">
                    <a:moveTo>
                      <a:pt x="29925" y="61666"/>
                    </a:moveTo>
                    <a:cubicBezTo>
                      <a:pt x="23814" y="61666"/>
                      <a:pt x="18978" y="59278"/>
                      <a:pt x="15420" y="54502"/>
                    </a:cubicBezTo>
                    <a:cubicBezTo>
                      <a:pt x="11861" y="49726"/>
                      <a:pt x="10082" y="43185"/>
                      <a:pt x="10082" y="34877"/>
                    </a:cubicBezTo>
                    <a:cubicBezTo>
                      <a:pt x="10082" y="26569"/>
                      <a:pt x="11848" y="20027"/>
                      <a:pt x="15380" y="15251"/>
                    </a:cubicBezTo>
                    <a:cubicBezTo>
                      <a:pt x="18925" y="10475"/>
                      <a:pt x="23774" y="8088"/>
                      <a:pt x="29925" y="8088"/>
                    </a:cubicBezTo>
                    <a:cubicBezTo>
                      <a:pt x="36011" y="8088"/>
                      <a:pt x="40826" y="10482"/>
                      <a:pt x="44372" y="15271"/>
                    </a:cubicBezTo>
                    <a:cubicBezTo>
                      <a:pt x="47930" y="20073"/>
                      <a:pt x="49710" y="26608"/>
                      <a:pt x="49710" y="34877"/>
                    </a:cubicBezTo>
                    <a:cubicBezTo>
                      <a:pt x="49710" y="43105"/>
                      <a:pt x="47930" y="49627"/>
                      <a:pt x="44372" y="54443"/>
                    </a:cubicBezTo>
                    <a:cubicBezTo>
                      <a:pt x="40826" y="59258"/>
                      <a:pt x="36011" y="61666"/>
                      <a:pt x="29925" y="61666"/>
                    </a:cubicBezTo>
                    <a:close/>
                    <a:moveTo>
                      <a:pt x="29925" y="71330"/>
                    </a:moveTo>
                    <a:cubicBezTo>
                      <a:pt x="39847" y="71330"/>
                      <a:pt x="47639" y="68102"/>
                      <a:pt x="53301" y="61646"/>
                    </a:cubicBezTo>
                    <a:cubicBezTo>
                      <a:pt x="58977" y="55203"/>
                      <a:pt x="61814" y="46280"/>
                      <a:pt x="61814" y="34877"/>
                    </a:cubicBezTo>
                    <a:cubicBezTo>
                      <a:pt x="61814" y="23513"/>
                      <a:pt x="58977" y="14590"/>
                      <a:pt x="53301" y="8107"/>
                    </a:cubicBezTo>
                    <a:cubicBezTo>
                      <a:pt x="47639" y="1638"/>
                      <a:pt x="39847" y="-1596"/>
                      <a:pt x="29925" y="-1596"/>
                    </a:cubicBezTo>
                    <a:cubicBezTo>
                      <a:pt x="19964" y="-1596"/>
                      <a:pt x="12159" y="1638"/>
                      <a:pt x="6510" y="8107"/>
                    </a:cubicBezTo>
                    <a:cubicBezTo>
                      <a:pt x="874" y="14590"/>
                      <a:pt x="-1944" y="23513"/>
                      <a:pt x="-1944" y="34877"/>
                    </a:cubicBezTo>
                    <a:cubicBezTo>
                      <a:pt x="-1944" y="46280"/>
                      <a:pt x="874" y="55203"/>
                      <a:pt x="6510" y="61646"/>
                    </a:cubicBezTo>
                    <a:cubicBezTo>
                      <a:pt x="12159" y="68102"/>
                      <a:pt x="19964" y="71330"/>
                      <a:pt x="29925" y="713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5CF0C46-DF04-116B-56D3-9E39CB80CCF5}"/>
                  </a:ext>
                </a:extLst>
              </p:cNvPr>
              <p:cNvSpPr/>
              <p:nvPr/>
            </p:nvSpPr>
            <p:spPr>
              <a:xfrm rot="-5400000" flipV="1">
                <a:off x="3535576" y="3633048"/>
                <a:ext cx="11410" cy="96500"/>
              </a:xfrm>
              <a:custGeom>
                <a:avLst/>
                <a:gdLst>
                  <a:gd name="connsiteX0" fmla="*/ -876 w 11410"/>
                  <a:gd name="connsiteY0" fmla="*/ 67167 h 96500"/>
                  <a:gd name="connsiteX1" fmla="*/ 10534 w 11410"/>
                  <a:gd name="connsiteY1" fmla="*/ 67167 h 96500"/>
                  <a:gd name="connsiteX2" fmla="*/ 10534 w 11410"/>
                  <a:gd name="connsiteY2" fmla="*/ -2286 h 96500"/>
                  <a:gd name="connsiteX3" fmla="*/ -876 w 11410"/>
                  <a:gd name="connsiteY3" fmla="*/ -2286 h 96500"/>
                  <a:gd name="connsiteX4" fmla="*/ -876 w 11410"/>
                  <a:gd name="connsiteY4" fmla="*/ 67167 h 96500"/>
                  <a:gd name="connsiteX5" fmla="*/ -876 w 11410"/>
                  <a:gd name="connsiteY5" fmla="*/ 94215 h 96500"/>
                  <a:gd name="connsiteX6" fmla="*/ 10534 w 11410"/>
                  <a:gd name="connsiteY6" fmla="*/ 94215 h 96500"/>
                  <a:gd name="connsiteX7" fmla="*/ 10534 w 11410"/>
                  <a:gd name="connsiteY7" fmla="*/ 79748 h 96500"/>
                  <a:gd name="connsiteX8" fmla="*/ -876 w 11410"/>
                  <a:gd name="connsiteY8" fmla="*/ 79748 h 96500"/>
                  <a:gd name="connsiteX9" fmla="*/ -876 w 11410"/>
                  <a:gd name="connsiteY9" fmla="*/ 94215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67"/>
                    </a:moveTo>
                    <a:lnTo>
                      <a:pt x="10534" y="67167"/>
                    </a:lnTo>
                    <a:lnTo>
                      <a:pt x="10534" y="-2286"/>
                    </a:lnTo>
                    <a:lnTo>
                      <a:pt x="-876" y="-2286"/>
                    </a:lnTo>
                    <a:lnTo>
                      <a:pt x="-876" y="67167"/>
                    </a:lnTo>
                    <a:close/>
                    <a:moveTo>
                      <a:pt x="-876" y="94215"/>
                    </a:moveTo>
                    <a:lnTo>
                      <a:pt x="10534" y="94215"/>
                    </a:lnTo>
                    <a:lnTo>
                      <a:pt x="10534" y="79748"/>
                    </a:lnTo>
                    <a:lnTo>
                      <a:pt x="-876" y="79748"/>
                    </a:lnTo>
                    <a:lnTo>
                      <a:pt x="-876" y="94215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1C48D3E-60B2-F0A7-3726-FF3786453696}"/>
                  </a:ext>
                </a:extLst>
              </p:cNvPr>
              <p:cNvSpPr/>
              <p:nvPr/>
            </p:nvSpPr>
            <p:spPr>
              <a:xfrm rot="-5400000" flipV="1">
                <a:off x="3524880" y="3587504"/>
                <a:ext cx="58181" cy="71119"/>
              </a:xfrm>
              <a:custGeom>
                <a:avLst/>
                <a:gdLst>
                  <a:gd name="connsiteX0" fmla="*/ 56151 w 58181"/>
                  <a:gd name="connsiteY0" fmla="*/ 40279 h 71119"/>
                  <a:gd name="connsiteX1" fmla="*/ 56151 w 58181"/>
                  <a:gd name="connsiteY1" fmla="*/ -1651 h 71119"/>
                  <a:gd name="connsiteX2" fmla="*/ 44741 w 58181"/>
                  <a:gd name="connsiteY2" fmla="*/ -1651 h 71119"/>
                  <a:gd name="connsiteX3" fmla="*/ 44741 w 58181"/>
                  <a:gd name="connsiteY3" fmla="*/ 39902 h 71119"/>
                  <a:gd name="connsiteX4" fmla="*/ 40891 w 58181"/>
                  <a:gd name="connsiteY4" fmla="*/ 54646 h 71119"/>
                  <a:gd name="connsiteX5" fmla="*/ 29362 w 58181"/>
                  <a:gd name="connsiteY5" fmla="*/ 59547 h 71119"/>
                  <a:gd name="connsiteX6" fmla="*/ 14776 w 58181"/>
                  <a:gd name="connsiteY6" fmla="*/ 53654 h 71119"/>
                  <a:gd name="connsiteX7" fmla="*/ 9439 w 58181"/>
                  <a:gd name="connsiteY7" fmla="*/ 37600 h 71119"/>
                  <a:gd name="connsiteX8" fmla="*/ 9439 w 58181"/>
                  <a:gd name="connsiteY8" fmla="*/ -1651 h 71119"/>
                  <a:gd name="connsiteX9" fmla="*/ -2031 w 58181"/>
                  <a:gd name="connsiteY9" fmla="*/ -1651 h 71119"/>
                  <a:gd name="connsiteX10" fmla="*/ -2031 w 58181"/>
                  <a:gd name="connsiteY10" fmla="*/ 67802 h 71119"/>
                  <a:gd name="connsiteX11" fmla="*/ 9439 w 58181"/>
                  <a:gd name="connsiteY11" fmla="*/ 67802 h 71119"/>
                  <a:gd name="connsiteX12" fmla="*/ 9439 w 58181"/>
                  <a:gd name="connsiteY12" fmla="*/ 57007 h 71119"/>
                  <a:gd name="connsiteX13" fmla="*/ 19083 w 58181"/>
                  <a:gd name="connsiteY13" fmla="*/ 66374 h 71119"/>
                  <a:gd name="connsiteX14" fmla="*/ 31902 w 58181"/>
                  <a:gd name="connsiteY14" fmla="*/ 69469 h 71119"/>
                  <a:gd name="connsiteX15" fmla="*/ 49999 w 58181"/>
                  <a:gd name="connsiteY15" fmla="*/ 62068 h 71119"/>
                  <a:gd name="connsiteX16" fmla="*/ 56151 w 58181"/>
                  <a:gd name="connsiteY16" fmla="*/ 4027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151" y="40279"/>
                    </a:moveTo>
                    <a:lnTo>
                      <a:pt x="56151" y="-1651"/>
                    </a:lnTo>
                    <a:lnTo>
                      <a:pt x="44741" y="-1651"/>
                    </a:lnTo>
                    <a:lnTo>
                      <a:pt x="44741" y="39902"/>
                    </a:lnTo>
                    <a:cubicBezTo>
                      <a:pt x="44741" y="46477"/>
                      <a:pt x="43457" y="51392"/>
                      <a:pt x="40891" y="54646"/>
                    </a:cubicBezTo>
                    <a:cubicBezTo>
                      <a:pt x="38324" y="57914"/>
                      <a:pt x="34481" y="59547"/>
                      <a:pt x="29362" y="59547"/>
                    </a:cubicBezTo>
                    <a:cubicBezTo>
                      <a:pt x="23197" y="59547"/>
                      <a:pt x="18335" y="57583"/>
                      <a:pt x="14776" y="53654"/>
                    </a:cubicBezTo>
                    <a:cubicBezTo>
                      <a:pt x="11218" y="49738"/>
                      <a:pt x="9439" y="44387"/>
                      <a:pt x="9439" y="37600"/>
                    </a:cubicBezTo>
                    <a:lnTo>
                      <a:pt x="9439" y="-1651"/>
                    </a:lnTo>
                    <a:lnTo>
                      <a:pt x="-2031" y="-1651"/>
                    </a:lnTo>
                    <a:lnTo>
                      <a:pt x="-2031" y="67802"/>
                    </a:lnTo>
                    <a:lnTo>
                      <a:pt x="9439" y="67802"/>
                    </a:lnTo>
                    <a:lnTo>
                      <a:pt x="9439" y="57007"/>
                    </a:lnTo>
                    <a:cubicBezTo>
                      <a:pt x="12177" y="61188"/>
                      <a:pt x="15392" y="64310"/>
                      <a:pt x="19083" y="66374"/>
                    </a:cubicBezTo>
                    <a:cubicBezTo>
                      <a:pt x="22787" y="68437"/>
                      <a:pt x="27060" y="69469"/>
                      <a:pt x="31902" y="69469"/>
                    </a:cubicBezTo>
                    <a:cubicBezTo>
                      <a:pt x="39879" y="69469"/>
                      <a:pt x="45911" y="67002"/>
                      <a:pt x="49999" y="62068"/>
                    </a:cubicBezTo>
                    <a:cubicBezTo>
                      <a:pt x="54100" y="57133"/>
                      <a:pt x="56151" y="49870"/>
                      <a:pt x="56151" y="40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D7E7F10-C251-0E6F-5575-74D4272A7ABD}"/>
                  </a:ext>
                </a:extLst>
              </p:cNvPr>
              <p:cNvSpPr/>
              <p:nvPr/>
            </p:nvSpPr>
            <p:spPr>
              <a:xfrm rot="-5400000" flipV="1">
                <a:off x="3523273" y="3513521"/>
                <a:ext cx="43338" cy="89177"/>
              </a:xfrm>
              <a:custGeom>
                <a:avLst/>
                <a:gdLst>
                  <a:gd name="connsiteX0" fmla="*/ 18595 w 43338"/>
                  <a:gd name="connsiteY0" fmla="*/ 87067 h 89177"/>
                  <a:gd name="connsiteX1" fmla="*/ 18595 w 43338"/>
                  <a:gd name="connsiteY1" fmla="*/ 67342 h 89177"/>
                  <a:gd name="connsiteX2" fmla="*/ 42090 w 43338"/>
                  <a:gd name="connsiteY2" fmla="*/ 67342 h 89177"/>
                  <a:gd name="connsiteX3" fmla="*/ 42090 w 43338"/>
                  <a:gd name="connsiteY3" fmla="*/ 58472 h 89177"/>
                  <a:gd name="connsiteX4" fmla="*/ 18595 w 43338"/>
                  <a:gd name="connsiteY4" fmla="*/ 58472 h 89177"/>
                  <a:gd name="connsiteX5" fmla="*/ 18595 w 43338"/>
                  <a:gd name="connsiteY5" fmla="*/ 20769 h 89177"/>
                  <a:gd name="connsiteX6" fmla="*/ 20917 w 43338"/>
                  <a:gd name="connsiteY6" fmla="*/ 9855 h 89177"/>
                  <a:gd name="connsiteX7" fmla="*/ 30382 w 43338"/>
                  <a:gd name="connsiteY7" fmla="*/ 7434 h 89177"/>
                  <a:gd name="connsiteX8" fmla="*/ 42090 w 43338"/>
                  <a:gd name="connsiteY8" fmla="*/ 7434 h 89177"/>
                  <a:gd name="connsiteX9" fmla="*/ 42090 w 43338"/>
                  <a:gd name="connsiteY9" fmla="*/ -2111 h 89177"/>
                  <a:gd name="connsiteX10" fmla="*/ 30382 w 43338"/>
                  <a:gd name="connsiteY10" fmla="*/ -2111 h 89177"/>
                  <a:gd name="connsiteX11" fmla="*/ 12146 w 43338"/>
                  <a:gd name="connsiteY11" fmla="*/ 2810 h 89177"/>
                  <a:gd name="connsiteX12" fmla="*/ 7125 w 43338"/>
                  <a:gd name="connsiteY12" fmla="*/ 20769 h 89177"/>
                  <a:gd name="connsiteX13" fmla="*/ 7125 w 43338"/>
                  <a:gd name="connsiteY13" fmla="*/ 58472 h 89177"/>
                  <a:gd name="connsiteX14" fmla="*/ -1249 w 43338"/>
                  <a:gd name="connsiteY14" fmla="*/ 58472 h 89177"/>
                  <a:gd name="connsiteX15" fmla="*/ -1249 w 43338"/>
                  <a:gd name="connsiteY15" fmla="*/ 67342 h 89177"/>
                  <a:gd name="connsiteX16" fmla="*/ 7125 w 43338"/>
                  <a:gd name="connsiteY16" fmla="*/ 67342 h 89177"/>
                  <a:gd name="connsiteX17" fmla="*/ 7125 w 43338"/>
                  <a:gd name="connsiteY17" fmla="*/ 87067 h 89177"/>
                  <a:gd name="connsiteX18" fmla="*/ 18595 w 43338"/>
                  <a:gd name="connsiteY18" fmla="*/ 87067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595" y="87067"/>
                    </a:moveTo>
                    <a:lnTo>
                      <a:pt x="18595" y="67342"/>
                    </a:lnTo>
                    <a:lnTo>
                      <a:pt x="42090" y="67342"/>
                    </a:lnTo>
                    <a:lnTo>
                      <a:pt x="42090" y="58472"/>
                    </a:lnTo>
                    <a:lnTo>
                      <a:pt x="18595" y="58472"/>
                    </a:lnTo>
                    <a:lnTo>
                      <a:pt x="18595" y="20769"/>
                    </a:lnTo>
                    <a:cubicBezTo>
                      <a:pt x="18595" y="15107"/>
                      <a:pt x="19369" y="11469"/>
                      <a:pt x="20917" y="9855"/>
                    </a:cubicBezTo>
                    <a:cubicBezTo>
                      <a:pt x="22464" y="8241"/>
                      <a:pt x="25620" y="7434"/>
                      <a:pt x="30382" y="7434"/>
                    </a:cubicBezTo>
                    <a:lnTo>
                      <a:pt x="42090" y="7434"/>
                    </a:lnTo>
                    <a:lnTo>
                      <a:pt x="42090" y="-2111"/>
                    </a:lnTo>
                    <a:lnTo>
                      <a:pt x="30382" y="-2111"/>
                    </a:lnTo>
                    <a:cubicBezTo>
                      <a:pt x="21571" y="-2111"/>
                      <a:pt x="15493" y="-470"/>
                      <a:pt x="12146" y="2810"/>
                    </a:cubicBezTo>
                    <a:cubicBezTo>
                      <a:pt x="8799" y="6104"/>
                      <a:pt x="7125" y="12091"/>
                      <a:pt x="7125" y="20769"/>
                    </a:cubicBezTo>
                    <a:lnTo>
                      <a:pt x="7125" y="58472"/>
                    </a:lnTo>
                    <a:lnTo>
                      <a:pt x="-1249" y="58472"/>
                    </a:lnTo>
                    <a:lnTo>
                      <a:pt x="-1249" y="67342"/>
                    </a:lnTo>
                    <a:lnTo>
                      <a:pt x="7125" y="67342"/>
                    </a:lnTo>
                    <a:lnTo>
                      <a:pt x="7125" y="87067"/>
                    </a:lnTo>
                    <a:lnTo>
                      <a:pt x="18595" y="87067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CF666DD2-440D-8071-AAC5-720B9513318C}"/>
                  </a:ext>
                </a:extLst>
              </p:cNvPr>
              <p:cNvSpPr/>
              <p:nvPr/>
            </p:nvSpPr>
            <p:spPr>
              <a:xfrm rot="-5400000" flipV="1">
                <a:off x="3589531" y="3533397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C5DDA4BC-93E5-1969-74C1-65BC369BDD46}"/>
                  </a:ext>
                </a:extLst>
              </p:cNvPr>
              <p:cNvSpPr/>
              <p:nvPr/>
            </p:nvSpPr>
            <p:spPr>
              <a:xfrm rot="-5400000" flipV="1">
                <a:off x="3514433" y="3405467"/>
                <a:ext cx="57606" cy="92590"/>
              </a:xfrm>
              <a:custGeom>
                <a:avLst/>
                <a:gdLst>
                  <a:gd name="connsiteX0" fmla="*/ -2065 w 57606"/>
                  <a:gd name="connsiteY0" fmla="*/ 90386 h 92590"/>
                  <a:gd name="connsiteX1" fmla="*/ 10457 w 57606"/>
                  <a:gd name="connsiteY1" fmla="*/ 90386 h 92590"/>
                  <a:gd name="connsiteX2" fmla="*/ 10457 w 57606"/>
                  <a:gd name="connsiteY2" fmla="*/ 8332 h 92590"/>
                  <a:gd name="connsiteX3" fmla="*/ 55542 w 57606"/>
                  <a:gd name="connsiteY3" fmla="*/ 8332 h 92590"/>
                  <a:gd name="connsiteX4" fmla="*/ 55542 w 57606"/>
                  <a:gd name="connsiteY4" fmla="*/ -2205 h 92590"/>
                  <a:gd name="connsiteX5" fmla="*/ -2065 w 57606"/>
                  <a:gd name="connsiteY5" fmla="*/ -2205 h 92590"/>
                  <a:gd name="connsiteX6" fmla="*/ -2065 w 57606"/>
                  <a:gd name="connsiteY6" fmla="*/ 90386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2065" y="90386"/>
                    </a:moveTo>
                    <a:lnTo>
                      <a:pt x="10457" y="90386"/>
                    </a:lnTo>
                    <a:lnTo>
                      <a:pt x="10457" y="8332"/>
                    </a:lnTo>
                    <a:lnTo>
                      <a:pt x="55542" y="8332"/>
                    </a:lnTo>
                    <a:lnTo>
                      <a:pt x="55542" y="-2205"/>
                    </a:lnTo>
                    <a:lnTo>
                      <a:pt x="-2065" y="-2205"/>
                    </a:lnTo>
                    <a:lnTo>
                      <a:pt x="-2065" y="9038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45EA491-9584-9E15-4467-974C37FE5778}"/>
                  </a:ext>
                </a:extLst>
              </p:cNvPr>
              <p:cNvSpPr/>
              <p:nvPr/>
            </p:nvSpPr>
            <p:spPr>
              <a:xfrm rot="-5400000" flipV="1">
                <a:off x="3535576" y="3356351"/>
                <a:ext cx="11410" cy="96500"/>
              </a:xfrm>
              <a:custGeom>
                <a:avLst/>
                <a:gdLst>
                  <a:gd name="connsiteX0" fmla="*/ -876 w 11410"/>
                  <a:gd name="connsiteY0" fmla="*/ 67146 h 96500"/>
                  <a:gd name="connsiteX1" fmla="*/ 10534 w 11410"/>
                  <a:gd name="connsiteY1" fmla="*/ 67146 h 96500"/>
                  <a:gd name="connsiteX2" fmla="*/ 10534 w 11410"/>
                  <a:gd name="connsiteY2" fmla="*/ -2307 h 96500"/>
                  <a:gd name="connsiteX3" fmla="*/ -876 w 11410"/>
                  <a:gd name="connsiteY3" fmla="*/ -2307 h 96500"/>
                  <a:gd name="connsiteX4" fmla="*/ -876 w 11410"/>
                  <a:gd name="connsiteY4" fmla="*/ 67146 h 96500"/>
                  <a:gd name="connsiteX5" fmla="*/ -876 w 11410"/>
                  <a:gd name="connsiteY5" fmla="*/ 94193 h 96500"/>
                  <a:gd name="connsiteX6" fmla="*/ 10534 w 11410"/>
                  <a:gd name="connsiteY6" fmla="*/ 94193 h 96500"/>
                  <a:gd name="connsiteX7" fmla="*/ 10534 w 11410"/>
                  <a:gd name="connsiteY7" fmla="*/ 79727 h 96500"/>
                  <a:gd name="connsiteX8" fmla="*/ -876 w 11410"/>
                  <a:gd name="connsiteY8" fmla="*/ 79727 h 96500"/>
                  <a:gd name="connsiteX9" fmla="*/ -876 w 11410"/>
                  <a:gd name="connsiteY9" fmla="*/ 9419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46"/>
                    </a:moveTo>
                    <a:lnTo>
                      <a:pt x="10534" y="67146"/>
                    </a:lnTo>
                    <a:lnTo>
                      <a:pt x="10534" y="-2307"/>
                    </a:lnTo>
                    <a:lnTo>
                      <a:pt x="-876" y="-2307"/>
                    </a:lnTo>
                    <a:lnTo>
                      <a:pt x="-876" y="67146"/>
                    </a:lnTo>
                    <a:close/>
                    <a:moveTo>
                      <a:pt x="-876" y="94193"/>
                    </a:moveTo>
                    <a:lnTo>
                      <a:pt x="10534" y="94193"/>
                    </a:lnTo>
                    <a:lnTo>
                      <a:pt x="10534" y="79727"/>
                    </a:lnTo>
                    <a:lnTo>
                      <a:pt x="-876" y="79727"/>
                    </a:lnTo>
                    <a:lnTo>
                      <a:pt x="-876" y="9419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1A711E1-C774-E769-FB92-B6D51F194884}"/>
                  </a:ext>
                </a:extLst>
              </p:cNvPr>
              <p:cNvSpPr/>
              <p:nvPr/>
            </p:nvSpPr>
            <p:spPr>
              <a:xfrm rot="-5400000" flipV="1">
                <a:off x="3524880" y="3310808"/>
                <a:ext cx="58181" cy="71119"/>
              </a:xfrm>
              <a:custGeom>
                <a:avLst/>
                <a:gdLst>
                  <a:gd name="connsiteX0" fmla="*/ 56151 w 58181"/>
                  <a:gd name="connsiteY0" fmla="*/ 40257 h 71119"/>
                  <a:gd name="connsiteX1" fmla="*/ 56151 w 58181"/>
                  <a:gd name="connsiteY1" fmla="*/ -1673 h 71119"/>
                  <a:gd name="connsiteX2" fmla="*/ 44741 w 58181"/>
                  <a:gd name="connsiteY2" fmla="*/ -1673 h 71119"/>
                  <a:gd name="connsiteX3" fmla="*/ 44741 w 58181"/>
                  <a:gd name="connsiteY3" fmla="*/ 39880 h 71119"/>
                  <a:gd name="connsiteX4" fmla="*/ 40891 w 58181"/>
                  <a:gd name="connsiteY4" fmla="*/ 54624 h 71119"/>
                  <a:gd name="connsiteX5" fmla="*/ 29362 w 58181"/>
                  <a:gd name="connsiteY5" fmla="*/ 59526 h 71119"/>
                  <a:gd name="connsiteX6" fmla="*/ 14776 w 58181"/>
                  <a:gd name="connsiteY6" fmla="*/ 53632 h 71119"/>
                  <a:gd name="connsiteX7" fmla="*/ 9439 w 58181"/>
                  <a:gd name="connsiteY7" fmla="*/ 37578 h 71119"/>
                  <a:gd name="connsiteX8" fmla="*/ 9439 w 58181"/>
                  <a:gd name="connsiteY8" fmla="*/ -1673 h 71119"/>
                  <a:gd name="connsiteX9" fmla="*/ -2031 w 58181"/>
                  <a:gd name="connsiteY9" fmla="*/ -1673 h 71119"/>
                  <a:gd name="connsiteX10" fmla="*/ -2031 w 58181"/>
                  <a:gd name="connsiteY10" fmla="*/ 67781 h 71119"/>
                  <a:gd name="connsiteX11" fmla="*/ 9439 w 58181"/>
                  <a:gd name="connsiteY11" fmla="*/ 67781 h 71119"/>
                  <a:gd name="connsiteX12" fmla="*/ 9439 w 58181"/>
                  <a:gd name="connsiteY12" fmla="*/ 56986 h 71119"/>
                  <a:gd name="connsiteX13" fmla="*/ 19083 w 58181"/>
                  <a:gd name="connsiteY13" fmla="*/ 66352 h 71119"/>
                  <a:gd name="connsiteX14" fmla="*/ 31902 w 58181"/>
                  <a:gd name="connsiteY14" fmla="*/ 69447 h 71119"/>
                  <a:gd name="connsiteX15" fmla="*/ 49999 w 58181"/>
                  <a:gd name="connsiteY15" fmla="*/ 62046 h 71119"/>
                  <a:gd name="connsiteX16" fmla="*/ 56151 w 58181"/>
                  <a:gd name="connsiteY16" fmla="*/ 40257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151" y="40257"/>
                    </a:moveTo>
                    <a:lnTo>
                      <a:pt x="56151" y="-1673"/>
                    </a:lnTo>
                    <a:lnTo>
                      <a:pt x="44741" y="-1673"/>
                    </a:lnTo>
                    <a:lnTo>
                      <a:pt x="44741" y="39880"/>
                    </a:lnTo>
                    <a:cubicBezTo>
                      <a:pt x="44741" y="46455"/>
                      <a:pt x="43457" y="51370"/>
                      <a:pt x="40891" y="54624"/>
                    </a:cubicBezTo>
                    <a:cubicBezTo>
                      <a:pt x="38324" y="57892"/>
                      <a:pt x="34481" y="59526"/>
                      <a:pt x="29362" y="59526"/>
                    </a:cubicBezTo>
                    <a:cubicBezTo>
                      <a:pt x="23197" y="59526"/>
                      <a:pt x="18335" y="57561"/>
                      <a:pt x="14776" y="53632"/>
                    </a:cubicBezTo>
                    <a:cubicBezTo>
                      <a:pt x="11218" y="49716"/>
                      <a:pt x="9439" y="44365"/>
                      <a:pt x="9439" y="37578"/>
                    </a:cubicBezTo>
                    <a:lnTo>
                      <a:pt x="9439" y="-1673"/>
                    </a:lnTo>
                    <a:lnTo>
                      <a:pt x="-2031" y="-1673"/>
                    </a:lnTo>
                    <a:lnTo>
                      <a:pt x="-2031" y="67781"/>
                    </a:lnTo>
                    <a:lnTo>
                      <a:pt x="9439" y="67781"/>
                    </a:lnTo>
                    <a:lnTo>
                      <a:pt x="9439" y="56986"/>
                    </a:lnTo>
                    <a:cubicBezTo>
                      <a:pt x="12177" y="61166"/>
                      <a:pt x="15392" y="64288"/>
                      <a:pt x="19083" y="66352"/>
                    </a:cubicBezTo>
                    <a:cubicBezTo>
                      <a:pt x="22787" y="68416"/>
                      <a:pt x="27060" y="69447"/>
                      <a:pt x="31902" y="69447"/>
                    </a:cubicBezTo>
                    <a:cubicBezTo>
                      <a:pt x="39879" y="69447"/>
                      <a:pt x="45911" y="66980"/>
                      <a:pt x="49999" y="62046"/>
                    </a:cubicBezTo>
                    <a:cubicBezTo>
                      <a:pt x="54100" y="57111"/>
                      <a:pt x="56151" y="49848"/>
                      <a:pt x="56151" y="402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94A50689-2CCA-FFC9-49E9-69096203533F}"/>
                  </a:ext>
                </a:extLst>
              </p:cNvPr>
              <p:cNvSpPr/>
              <p:nvPr/>
            </p:nvSpPr>
            <p:spPr>
              <a:xfrm rot="-5400000" flipV="1">
                <a:off x="3522688" y="3230842"/>
                <a:ext cx="64373" cy="72925"/>
              </a:xfrm>
              <a:custGeom>
                <a:avLst/>
                <a:gdLst>
                  <a:gd name="connsiteX0" fmla="*/ 62414 w 64373"/>
                  <a:gd name="connsiteY0" fmla="*/ 37757 h 72925"/>
                  <a:gd name="connsiteX1" fmla="*/ 62414 w 64373"/>
                  <a:gd name="connsiteY1" fmla="*/ 32181 h 72925"/>
                  <a:gd name="connsiteX2" fmla="*/ 9947 w 64373"/>
                  <a:gd name="connsiteY2" fmla="*/ 32181 h 72925"/>
                  <a:gd name="connsiteX3" fmla="*/ 17051 w 64373"/>
                  <a:gd name="connsiteY3" fmla="*/ 14222 h 72925"/>
                  <a:gd name="connsiteX4" fmla="*/ 34752 w 64373"/>
                  <a:gd name="connsiteY4" fmla="*/ 8051 h 72925"/>
                  <a:gd name="connsiteX5" fmla="*/ 47492 w 64373"/>
                  <a:gd name="connsiteY5" fmla="*/ 9658 h 72925"/>
                  <a:gd name="connsiteX6" fmla="*/ 59755 w 64373"/>
                  <a:gd name="connsiteY6" fmla="*/ 14500 h 72925"/>
                  <a:gd name="connsiteX7" fmla="*/ 59755 w 64373"/>
                  <a:gd name="connsiteY7" fmla="*/ 3705 h 72925"/>
                  <a:gd name="connsiteX8" fmla="*/ 47154 w 64373"/>
                  <a:gd name="connsiteY8" fmla="*/ -264 h 72925"/>
                  <a:gd name="connsiteX9" fmla="*/ 34077 w 64373"/>
                  <a:gd name="connsiteY9" fmla="*/ -1633 h 72925"/>
                  <a:gd name="connsiteX10" fmla="*/ 7745 w 64373"/>
                  <a:gd name="connsiteY10" fmla="*/ 8031 h 72925"/>
                  <a:gd name="connsiteX11" fmla="*/ -1959 w 64373"/>
                  <a:gd name="connsiteY11" fmla="*/ 34224 h 72925"/>
                  <a:gd name="connsiteX12" fmla="*/ 7248 w 64373"/>
                  <a:gd name="connsiteY12" fmla="*/ 61271 h 72925"/>
                  <a:gd name="connsiteX13" fmla="*/ 32093 w 64373"/>
                  <a:gd name="connsiteY13" fmla="*/ 71293 h 72925"/>
                  <a:gd name="connsiteX14" fmla="*/ 54258 w 64373"/>
                  <a:gd name="connsiteY14" fmla="*/ 62264 h 72925"/>
                  <a:gd name="connsiteX15" fmla="*/ 62414 w 64373"/>
                  <a:gd name="connsiteY15" fmla="*/ 37757 h 72925"/>
                  <a:gd name="connsiteX16" fmla="*/ 51004 w 64373"/>
                  <a:gd name="connsiteY16" fmla="*/ 41110 h 72925"/>
                  <a:gd name="connsiteX17" fmla="*/ 45765 w 64373"/>
                  <a:gd name="connsiteY17" fmla="*/ 56033 h 72925"/>
                  <a:gd name="connsiteX18" fmla="*/ 32212 w 64373"/>
                  <a:gd name="connsiteY18" fmla="*/ 61629 h 72925"/>
                  <a:gd name="connsiteX19" fmla="*/ 16932 w 64373"/>
                  <a:gd name="connsiteY19" fmla="*/ 56231 h 72925"/>
                  <a:gd name="connsiteX20" fmla="*/ 10324 w 64373"/>
                  <a:gd name="connsiteY20" fmla="*/ 41031 h 72925"/>
                  <a:gd name="connsiteX21" fmla="*/ 51004 w 64373"/>
                  <a:gd name="connsiteY21" fmla="*/ 41110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757"/>
                    </a:moveTo>
                    <a:lnTo>
                      <a:pt x="62414" y="32181"/>
                    </a:lnTo>
                    <a:lnTo>
                      <a:pt x="9947" y="32181"/>
                    </a:lnTo>
                    <a:cubicBezTo>
                      <a:pt x="10450" y="24322"/>
                      <a:pt x="12818" y="18336"/>
                      <a:pt x="17051" y="14222"/>
                    </a:cubicBezTo>
                    <a:cubicBezTo>
                      <a:pt x="21284" y="10108"/>
                      <a:pt x="27185" y="8051"/>
                      <a:pt x="34752" y="8051"/>
                    </a:cubicBezTo>
                    <a:cubicBezTo>
                      <a:pt x="39131" y="8051"/>
                      <a:pt x="43377" y="8586"/>
                      <a:pt x="47492" y="9658"/>
                    </a:cubicBezTo>
                    <a:cubicBezTo>
                      <a:pt x="51606" y="10729"/>
                      <a:pt x="55694" y="12343"/>
                      <a:pt x="59755" y="14500"/>
                    </a:cubicBezTo>
                    <a:lnTo>
                      <a:pt x="59755" y="3705"/>
                    </a:lnTo>
                    <a:cubicBezTo>
                      <a:pt x="55654" y="1972"/>
                      <a:pt x="51454" y="649"/>
                      <a:pt x="47154" y="-264"/>
                    </a:cubicBezTo>
                    <a:cubicBezTo>
                      <a:pt x="42855" y="-1177"/>
                      <a:pt x="38496" y="-1633"/>
                      <a:pt x="34077" y="-1633"/>
                    </a:cubicBezTo>
                    <a:cubicBezTo>
                      <a:pt x="22991" y="-1633"/>
                      <a:pt x="14214" y="1588"/>
                      <a:pt x="7745" y="8031"/>
                    </a:cubicBezTo>
                    <a:cubicBezTo>
                      <a:pt x="1275" y="14487"/>
                      <a:pt x="-1959" y="23218"/>
                      <a:pt x="-1959" y="34224"/>
                    </a:cubicBezTo>
                    <a:cubicBezTo>
                      <a:pt x="-1959" y="45588"/>
                      <a:pt x="1110" y="54604"/>
                      <a:pt x="7248" y="61271"/>
                    </a:cubicBezTo>
                    <a:cubicBezTo>
                      <a:pt x="13387" y="67952"/>
                      <a:pt x="21668" y="71293"/>
                      <a:pt x="32093" y="71293"/>
                    </a:cubicBezTo>
                    <a:cubicBezTo>
                      <a:pt x="41433" y="71293"/>
                      <a:pt x="48821" y="68283"/>
                      <a:pt x="54258" y="62264"/>
                    </a:cubicBezTo>
                    <a:cubicBezTo>
                      <a:pt x="59695" y="56258"/>
                      <a:pt x="62414" y="48089"/>
                      <a:pt x="62414" y="37757"/>
                    </a:cubicBezTo>
                    <a:close/>
                    <a:moveTo>
                      <a:pt x="51004" y="41110"/>
                    </a:moveTo>
                    <a:cubicBezTo>
                      <a:pt x="50925" y="47341"/>
                      <a:pt x="49178" y="52315"/>
                      <a:pt x="45765" y="56033"/>
                    </a:cubicBezTo>
                    <a:cubicBezTo>
                      <a:pt x="42352" y="59763"/>
                      <a:pt x="37834" y="61629"/>
                      <a:pt x="32212" y="61629"/>
                    </a:cubicBezTo>
                    <a:cubicBezTo>
                      <a:pt x="25849" y="61629"/>
                      <a:pt x="20755" y="59829"/>
                      <a:pt x="16932" y="56231"/>
                    </a:cubicBezTo>
                    <a:cubicBezTo>
                      <a:pt x="13109" y="52633"/>
                      <a:pt x="10906" y="47566"/>
                      <a:pt x="10324" y="41031"/>
                    </a:cubicBezTo>
                    <a:lnTo>
                      <a:pt x="51004" y="4111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8C78ABC-7B3B-B66A-40D1-48C26BFF069F}"/>
                  </a:ext>
                </a:extLst>
              </p:cNvPr>
              <p:cNvSpPr/>
              <p:nvPr/>
            </p:nvSpPr>
            <p:spPr>
              <a:xfrm rot="-5400000" flipV="1">
                <a:off x="3589531" y="3228361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0896353-E9BF-5A30-AFC9-E84DE8DEA511}"/>
                  </a:ext>
                </a:extLst>
              </p:cNvPr>
              <p:cNvSpPr/>
              <p:nvPr/>
            </p:nvSpPr>
            <p:spPr>
              <a:xfrm rot="-5400000" flipV="1">
                <a:off x="3535497" y="3106295"/>
                <a:ext cx="28455" cy="113109"/>
              </a:xfrm>
              <a:custGeom>
                <a:avLst/>
                <a:gdLst>
                  <a:gd name="connsiteX0" fmla="*/ 27204 w 28455"/>
                  <a:gd name="connsiteY0" fmla="*/ 111208 h 113109"/>
                  <a:gd name="connsiteX1" fmla="*/ 14862 w 28455"/>
                  <a:gd name="connsiteY1" fmla="*/ 82991 h 113109"/>
                  <a:gd name="connsiteX2" fmla="*/ 10833 w 28455"/>
                  <a:gd name="connsiteY2" fmla="*/ 54713 h 113109"/>
                  <a:gd name="connsiteX3" fmla="*/ 14901 w 28455"/>
                  <a:gd name="connsiteY3" fmla="*/ 26357 h 113109"/>
                  <a:gd name="connsiteX4" fmla="*/ 27204 w 28455"/>
                  <a:gd name="connsiteY4" fmla="*/ -1901 h 113109"/>
                  <a:gd name="connsiteX5" fmla="*/ 17283 w 28455"/>
                  <a:gd name="connsiteY5" fmla="*/ -1901 h 113109"/>
                  <a:gd name="connsiteX6" fmla="*/ 3372 w 28455"/>
                  <a:gd name="connsiteY6" fmla="*/ 26753 h 113109"/>
                  <a:gd name="connsiteX7" fmla="*/ -1251 w 28455"/>
                  <a:gd name="connsiteY7" fmla="*/ 54713 h 113109"/>
                  <a:gd name="connsiteX8" fmla="*/ 3332 w 28455"/>
                  <a:gd name="connsiteY8" fmla="*/ 82554 h 113109"/>
                  <a:gd name="connsiteX9" fmla="*/ 17283 w 28455"/>
                  <a:gd name="connsiteY9" fmla="*/ 111208 h 113109"/>
                  <a:gd name="connsiteX10" fmla="*/ 27204 w 28455"/>
                  <a:gd name="connsiteY10" fmla="*/ 111208 h 11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455" h="113109">
                    <a:moveTo>
                      <a:pt x="27204" y="111208"/>
                    </a:moveTo>
                    <a:cubicBezTo>
                      <a:pt x="21675" y="101710"/>
                      <a:pt x="17560" y="92304"/>
                      <a:pt x="14862" y="82991"/>
                    </a:cubicBezTo>
                    <a:cubicBezTo>
                      <a:pt x="12176" y="73690"/>
                      <a:pt x="10833" y="64265"/>
                      <a:pt x="10833" y="54713"/>
                    </a:cubicBezTo>
                    <a:cubicBezTo>
                      <a:pt x="10833" y="45175"/>
                      <a:pt x="12189" y="35723"/>
                      <a:pt x="14901" y="26357"/>
                    </a:cubicBezTo>
                    <a:cubicBezTo>
                      <a:pt x="17613" y="16990"/>
                      <a:pt x="21714" y="7571"/>
                      <a:pt x="27204" y="-1901"/>
                    </a:cubicBezTo>
                    <a:lnTo>
                      <a:pt x="17283" y="-1901"/>
                    </a:lnTo>
                    <a:cubicBezTo>
                      <a:pt x="11091" y="7822"/>
                      <a:pt x="6454" y="17374"/>
                      <a:pt x="3372" y="26753"/>
                    </a:cubicBezTo>
                    <a:cubicBezTo>
                      <a:pt x="290" y="36133"/>
                      <a:pt x="-1251" y="45453"/>
                      <a:pt x="-1251" y="54713"/>
                    </a:cubicBezTo>
                    <a:cubicBezTo>
                      <a:pt x="-1251" y="63934"/>
                      <a:pt x="276" y="73214"/>
                      <a:pt x="3332" y="82554"/>
                    </a:cubicBezTo>
                    <a:cubicBezTo>
                      <a:pt x="6402" y="91907"/>
                      <a:pt x="11052" y="101459"/>
                      <a:pt x="17283" y="111208"/>
                    </a:cubicBezTo>
                    <a:lnTo>
                      <a:pt x="27204" y="11120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C37FE93-5B1C-EFA9-053B-6BCCA7FBA8F1}"/>
                  </a:ext>
                </a:extLst>
              </p:cNvPr>
              <p:cNvSpPr/>
              <p:nvPr/>
            </p:nvSpPr>
            <p:spPr>
              <a:xfrm rot="-5400000" flipV="1">
                <a:off x="3536102" y="3047075"/>
                <a:ext cx="62150" cy="97532"/>
              </a:xfrm>
              <a:custGeom>
                <a:avLst/>
                <a:gdLst>
                  <a:gd name="connsiteX0" fmla="*/ 9340 w 62150"/>
                  <a:gd name="connsiteY0" fmla="*/ 35803 h 97532"/>
                  <a:gd name="connsiteX1" fmla="*/ 9340 w 62150"/>
                  <a:gd name="connsiteY1" fmla="*/ -1027 h 97532"/>
                  <a:gd name="connsiteX2" fmla="*/ -2130 w 62150"/>
                  <a:gd name="connsiteY2" fmla="*/ -1027 h 97532"/>
                  <a:gd name="connsiteX3" fmla="*/ -2130 w 62150"/>
                  <a:gd name="connsiteY3" fmla="*/ 94838 h 97532"/>
                  <a:gd name="connsiteX4" fmla="*/ 9340 w 62150"/>
                  <a:gd name="connsiteY4" fmla="*/ 94838 h 97532"/>
                  <a:gd name="connsiteX5" fmla="*/ 9340 w 62150"/>
                  <a:gd name="connsiteY5" fmla="*/ 84301 h 97532"/>
                  <a:gd name="connsiteX6" fmla="*/ 18428 w 62150"/>
                  <a:gd name="connsiteY6" fmla="*/ 93489 h 97532"/>
                  <a:gd name="connsiteX7" fmla="*/ 31545 w 62150"/>
                  <a:gd name="connsiteY7" fmla="*/ 96505 h 97532"/>
                  <a:gd name="connsiteX8" fmla="*/ 52103 w 62150"/>
                  <a:gd name="connsiteY8" fmla="*/ 86464 h 97532"/>
                  <a:gd name="connsiteX9" fmla="*/ 60021 w 62150"/>
                  <a:gd name="connsiteY9" fmla="*/ 60052 h 97532"/>
                  <a:gd name="connsiteX10" fmla="*/ 52103 w 62150"/>
                  <a:gd name="connsiteY10" fmla="*/ 33620 h 97532"/>
                  <a:gd name="connsiteX11" fmla="*/ 31545 w 62150"/>
                  <a:gd name="connsiteY11" fmla="*/ 23580 h 97532"/>
                  <a:gd name="connsiteX12" fmla="*/ 18428 w 62150"/>
                  <a:gd name="connsiteY12" fmla="*/ 26596 h 97532"/>
                  <a:gd name="connsiteX13" fmla="*/ 9340 w 62150"/>
                  <a:gd name="connsiteY13" fmla="*/ 35803 h 97532"/>
                  <a:gd name="connsiteX14" fmla="*/ 48174 w 62150"/>
                  <a:gd name="connsiteY14" fmla="*/ 60052 h 97532"/>
                  <a:gd name="connsiteX15" fmla="*/ 42995 w 62150"/>
                  <a:gd name="connsiteY15" fmla="*/ 79797 h 97532"/>
                  <a:gd name="connsiteX16" fmla="*/ 28767 w 62150"/>
                  <a:gd name="connsiteY16" fmla="*/ 86960 h 97532"/>
                  <a:gd name="connsiteX17" fmla="*/ 14519 w 62150"/>
                  <a:gd name="connsiteY17" fmla="*/ 79797 h 97532"/>
                  <a:gd name="connsiteX18" fmla="*/ 9340 w 62150"/>
                  <a:gd name="connsiteY18" fmla="*/ 60052 h 97532"/>
                  <a:gd name="connsiteX19" fmla="*/ 14519 w 62150"/>
                  <a:gd name="connsiteY19" fmla="*/ 40308 h 97532"/>
                  <a:gd name="connsiteX20" fmla="*/ 28767 w 62150"/>
                  <a:gd name="connsiteY20" fmla="*/ 33144 h 97532"/>
                  <a:gd name="connsiteX21" fmla="*/ 42995 w 62150"/>
                  <a:gd name="connsiteY21" fmla="*/ 40308 h 97532"/>
                  <a:gd name="connsiteX22" fmla="*/ 48174 w 62150"/>
                  <a:gd name="connsiteY22" fmla="*/ 60052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2150" h="97532">
                    <a:moveTo>
                      <a:pt x="9340" y="35803"/>
                    </a:moveTo>
                    <a:lnTo>
                      <a:pt x="9340" y="-1027"/>
                    </a:lnTo>
                    <a:lnTo>
                      <a:pt x="-2130" y="-1027"/>
                    </a:lnTo>
                    <a:lnTo>
                      <a:pt x="-2130" y="94838"/>
                    </a:lnTo>
                    <a:lnTo>
                      <a:pt x="9340" y="94838"/>
                    </a:lnTo>
                    <a:lnTo>
                      <a:pt x="9340" y="84301"/>
                    </a:lnTo>
                    <a:cubicBezTo>
                      <a:pt x="11747" y="88429"/>
                      <a:pt x="14777" y="91491"/>
                      <a:pt x="18428" y="93489"/>
                    </a:cubicBezTo>
                    <a:cubicBezTo>
                      <a:pt x="22093" y="95500"/>
                      <a:pt x="26465" y="96505"/>
                      <a:pt x="31545" y="96505"/>
                    </a:cubicBezTo>
                    <a:cubicBezTo>
                      <a:pt x="39985" y="96505"/>
                      <a:pt x="46838" y="93158"/>
                      <a:pt x="52103" y="86464"/>
                    </a:cubicBezTo>
                    <a:cubicBezTo>
                      <a:pt x="57381" y="79770"/>
                      <a:pt x="60021" y="70966"/>
                      <a:pt x="60021" y="60052"/>
                    </a:cubicBezTo>
                    <a:cubicBezTo>
                      <a:pt x="60021" y="49138"/>
                      <a:pt x="57381" y="40328"/>
                      <a:pt x="52103" y="33620"/>
                    </a:cubicBezTo>
                    <a:cubicBezTo>
                      <a:pt x="46838" y="26926"/>
                      <a:pt x="39985" y="23580"/>
                      <a:pt x="31545" y="23580"/>
                    </a:cubicBezTo>
                    <a:cubicBezTo>
                      <a:pt x="26465" y="23580"/>
                      <a:pt x="22093" y="24585"/>
                      <a:pt x="18428" y="26596"/>
                    </a:cubicBezTo>
                    <a:cubicBezTo>
                      <a:pt x="14777" y="28607"/>
                      <a:pt x="11747" y="31676"/>
                      <a:pt x="9340" y="35803"/>
                    </a:cubicBezTo>
                    <a:close/>
                    <a:moveTo>
                      <a:pt x="48174" y="60052"/>
                    </a:moveTo>
                    <a:cubicBezTo>
                      <a:pt x="48174" y="68440"/>
                      <a:pt x="46447" y="75021"/>
                      <a:pt x="42995" y="79797"/>
                    </a:cubicBezTo>
                    <a:cubicBezTo>
                      <a:pt x="39542" y="84573"/>
                      <a:pt x="34799" y="86960"/>
                      <a:pt x="28767" y="86960"/>
                    </a:cubicBezTo>
                    <a:cubicBezTo>
                      <a:pt x="22721" y="86960"/>
                      <a:pt x="17972" y="84573"/>
                      <a:pt x="14519" y="79797"/>
                    </a:cubicBezTo>
                    <a:cubicBezTo>
                      <a:pt x="11066" y="75021"/>
                      <a:pt x="9340" y="68440"/>
                      <a:pt x="9340" y="60052"/>
                    </a:cubicBezTo>
                    <a:cubicBezTo>
                      <a:pt x="9340" y="51665"/>
                      <a:pt x="11066" y="45084"/>
                      <a:pt x="14519" y="40308"/>
                    </a:cubicBezTo>
                    <a:cubicBezTo>
                      <a:pt x="17972" y="35532"/>
                      <a:pt x="22721" y="33144"/>
                      <a:pt x="28767" y="33144"/>
                    </a:cubicBezTo>
                    <a:cubicBezTo>
                      <a:pt x="34799" y="33144"/>
                      <a:pt x="39542" y="35532"/>
                      <a:pt x="42995" y="40308"/>
                    </a:cubicBezTo>
                    <a:cubicBezTo>
                      <a:pt x="46447" y="45084"/>
                      <a:pt x="48174" y="51665"/>
                      <a:pt x="48174" y="60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84058A9-1AEA-7C93-3B23-850AA379C1F6}"/>
                  </a:ext>
                </a:extLst>
              </p:cNvPr>
              <p:cNvSpPr/>
              <p:nvPr/>
            </p:nvSpPr>
            <p:spPr>
              <a:xfrm rot="-5400000" flipV="1">
                <a:off x="3535576" y="2991908"/>
                <a:ext cx="11410" cy="96500"/>
              </a:xfrm>
              <a:custGeom>
                <a:avLst/>
                <a:gdLst>
                  <a:gd name="connsiteX0" fmla="*/ -876 w 11410"/>
                  <a:gd name="connsiteY0" fmla="*/ 67117 h 96500"/>
                  <a:gd name="connsiteX1" fmla="*/ 10534 w 11410"/>
                  <a:gd name="connsiteY1" fmla="*/ 67117 h 96500"/>
                  <a:gd name="connsiteX2" fmla="*/ 10534 w 11410"/>
                  <a:gd name="connsiteY2" fmla="*/ -2336 h 96500"/>
                  <a:gd name="connsiteX3" fmla="*/ -876 w 11410"/>
                  <a:gd name="connsiteY3" fmla="*/ -2336 h 96500"/>
                  <a:gd name="connsiteX4" fmla="*/ -876 w 11410"/>
                  <a:gd name="connsiteY4" fmla="*/ 67117 h 96500"/>
                  <a:gd name="connsiteX5" fmla="*/ -876 w 11410"/>
                  <a:gd name="connsiteY5" fmla="*/ 94164 h 96500"/>
                  <a:gd name="connsiteX6" fmla="*/ 10534 w 11410"/>
                  <a:gd name="connsiteY6" fmla="*/ 94164 h 96500"/>
                  <a:gd name="connsiteX7" fmla="*/ 10534 w 11410"/>
                  <a:gd name="connsiteY7" fmla="*/ 79698 h 96500"/>
                  <a:gd name="connsiteX8" fmla="*/ -876 w 11410"/>
                  <a:gd name="connsiteY8" fmla="*/ 79698 h 96500"/>
                  <a:gd name="connsiteX9" fmla="*/ -876 w 11410"/>
                  <a:gd name="connsiteY9" fmla="*/ 94164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17"/>
                    </a:moveTo>
                    <a:lnTo>
                      <a:pt x="10534" y="67117"/>
                    </a:lnTo>
                    <a:lnTo>
                      <a:pt x="10534" y="-2336"/>
                    </a:lnTo>
                    <a:lnTo>
                      <a:pt x="-876" y="-2336"/>
                    </a:lnTo>
                    <a:lnTo>
                      <a:pt x="-876" y="67117"/>
                    </a:lnTo>
                    <a:close/>
                    <a:moveTo>
                      <a:pt x="-876" y="94164"/>
                    </a:moveTo>
                    <a:lnTo>
                      <a:pt x="10534" y="94164"/>
                    </a:lnTo>
                    <a:lnTo>
                      <a:pt x="10534" y="79698"/>
                    </a:lnTo>
                    <a:lnTo>
                      <a:pt x="-876" y="79698"/>
                    </a:lnTo>
                    <a:lnTo>
                      <a:pt x="-876" y="9416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1E6EFA0-BE4E-8699-E001-28BB0F58C8D9}"/>
                  </a:ext>
                </a:extLst>
              </p:cNvPr>
              <p:cNvSpPr/>
              <p:nvPr/>
            </p:nvSpPr>
            <p:spPr>
              <a:xfrm rot="-5400000" flipV="1">
                <a:off x="3521130" y="2950492"/>
                <a:ext cx="67349" cy="69453"/>
              </a:xfrm>
              <a:custGeom>
                <a:avLst/>
                <a:gdLst>
                  <a:gd name="connsiteX0" fmla="*/ 64195 w 67349"/>
                  <a:gd name="connsiteY0" fmla="*/ 67794 h 69453"/>
                  <a:gd name="connsiteX1" fmla="*/ 39073 w 67349"/>
                  <a:gd name="connsiteY1" fmla="*/ 34000 h 69453"/>
                  <a:gd name="connsiteX2" fmla="*/ 65485 w 67349"/>
                  <a:gd name="connsiteY2" fmla="*/ -1659 h 69453"/>
                  <a:gd name="connsiteX3" fmla="*/ 52031 w 67349"/>
                  <a:gd name="connsiteY3" fmla="*/ -1659 h 69453"/>
                  <a:gd name="connsiteX4" fmla="*/ 31810 w 67349"/>
                  <a:gd name="connsiteY4" fmla="*/ 25626 h 69453"/>
                  <a:gd name="connsiteX5" fmla="*/ 11609 w 67349"/>
                  <a:gd name="connsiteY5" fmla="*/ -1659 h 69453"/>
                  <a:gd name="connsiteX6" fmla="*/ -1865 w 67349"/>
                  <a:gd name="connsiteY6" fmla="*/ -1659 h 69453"/>
                  <a:gd name="connsiteX7" fmla="*/ 25122 w 67349"/>
                  <a:gd name="connsiteY7" fmla="*/ 34675 h 69453"/>
                  <a:gd name="connsiteX8" fmla="*/ 437 w 67349"/>
                  <a:gd name="connsiteY8" fmla="*/ 67794 h 69453"/>
                  <a:gd name="connsiteX9" fmla="*/ 13891 w 67349"/>
                  <a:gd name="connsiteY9" fmla="*/ 67794 h 69453"/>
                  <a:gd name="connsiteX10" fmla="*/ 32306 w 67349"/>
                  <a:gd name="connsiteY10" fmla="*/ 43049 h 69453"/>
                  <a:gd name="connsiteX11" fmla="*/ 50721 w 67349"/>
                  <a:gd name="connsiteY11" fmla="*/ 67794 h 69453"/>
                  <a:gd name="connsiteX12" fmla="*/ 64195 w 67349"/>
                  <a:gd name="connsiteY12" fmla="*/ 67794 h 6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349" h="69453">
                    <a:moveTo>
                      <a:pt x="64195" y="67794"/>
                    </a:moveTo>
                    <a:lnTo>
                      <a:pt x="39073" y="34000"/>
                    </a:lnTo>
                    <a:lnTo>
                      <a:pt x="65485" y="-1659"/>
                    </a:lnTo>
                    <a:lnTo>
                      <a:pt x="52031" y="-1659"/>
                    </a:lnTo>
                    <a:lnTo>
                      <a:pt x="31810" y="25626"/>
                    </a:lnTo>
                    <a:lnTo>
                      <a:pt x="11609" y="-1659"/>
                    </a:lnTo>
                    <a:lnTo>
                      <a:pt x="-1865" y="-1659"/>
                    </a:lnTo>
                    <a:lnTo>
                      <a:pt x="25122" y="34675"/>
                    </a:lnTo>
                    <a:lnTo>
                      <a:pt x="437" y="67794"/>
                    </a:lnTo>
                    <a:lnTo>
                      <a:pt x="13891" y="67794"/>
                    </a:lnTo>
                    <a:lnTo>
                      <a:pt x="32306" y="43049"/>
                    </a:lnTo>
                    <a:lnTo>
                      <a:pt x="50721" y="67794"/>
                    </a:lnTo>
                    <a:lnTo>
                      <a:pt x="64195" y="6779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DA758CB-C549-3D27-A679-5A1D62748D03}"/>
                  </a:ext>
                </a:extLst>
              </p:cNvPr>
              <p:cNvSpPr/>
              <p:nvPr/>
            </p:nvSpPr>
            <p:spPr>
              <a:xfrm rot="-5400000" flipV="1">
                <a:off x="3522688" y="2875698"/>
                <a:ext cx="64373" cy="72925"/>
              </a:xfrm>
              <a:custGeom>
                <a:avLst/>
                <a:gdLst>
                  <a:gd name="connsiteX0" fmla="*/ 62414 w 64373"/>
                  <a:gd name="connsiteY0" fmla="*/ 37729 h 72925"/>
                  <a:gd name="connsiteX1" fmla="*/ 62414 w 64373"/>
                  <a:gd name="connsiteY1" fmla="*/ 32153 h 72925"/>
                  <a:gd name="connsiteX2" fmla="*/ 9947 w 64373"/>
                  <a:gd name="connsiteY2" fmla="*/ 32153 h 72925"/>
                  <a:gd name="connsiteX3" fmla="*/ 17051 w 64373"/>
                  <a:gd name="connsiteY3" fmla="*/ 14194 h 72925"/>
                  <a:gd name="connsiteX4" fmla="*/ 34752 w 64373"/>
                  <a:gd name="connsiteY4" fmla="*/ 8023 h 72925"/>
                  <a:gd name="connsiteX5" fmla="*/ 47492 w 64373"/>
                  <a:gd name="connsiteY5" fmla="*/ 9630 h 72925"/>
                  <a:gd name="connsiteX6" fmla="*/ 59755 w 64373"/>
                  <a:gd name="connsiteY6" fmla="*/ 14472 h 72925"/>
                  <a:gd name="connsiteX7" fmla="*/ 59755 w 64373"/>
                  <a:gd name="connsiteY7" fmla="*/ 3677 h 72925"/>
                  <a:gd name="connsiteX8" fmla="*/ 47154 w 64373"/>
                  <a:gd name="connsiteY8" fmla="*/ -292 h 72925"/>
                  <a:gd name="connsiteX9" fmla="*/ 34077 w 64373"/>
                  <a:gd name="connsiteY9" fmla="*/ -1661 h 72925"/>
                  <a:gd name="connsiteX10" fmla="*/ 7745 w 64373"/>
                  <a:gd name="connsiteY10" fmla="*/ 8003 h 72925"/>
                  <a:gd name="connsiteX11" fmla="*/ -1959 w 64373"/>
                  <a:gd name="connsiteY11" fmla="*/ 34196 h 72925"/>
                  <a:gd name="connsiteX12" fmla="*/ 7248 w 64373"/>
                  <a:gd name="connsiteY12" fmla="*/ 61243 h 72925"/>
                  <a:gd name="connsiteX13" fmla="*/ 32093 w 64373"/>
                  <a:gd name="connsiteY13" fmla="*/ 71265 h 72925"/>
                  <a:gd name="connsiteX14" fmla="*/ 54258 w 64373"/>
                  <a:gd name="connsiteY14" fmla="*/ 62236 h 72925"/>
                  <a:gd name="connsiteX15" fmla="*/ 62414 w 64373"/>
                  <a:gd name="connsiteY15" fmla="*/ 37729 h 72925"/>
                  <a:gd name="connsiteX16" fmla="*/ 51004 w 64373"/>
                  <a:gd name="connsiteY16" fmla="*/ 41082 h 72925"/>
                  <a:gd name="connsiteX17" fmla="*/ 45765 w 64373"/>
                  <a:gd name="connsiteY17" fmla="*/ 56005 h 72925"/>
                  <a:gd name="connsiteX18" fmla="*/ 32212 w 64373"/>
                  <a:gd name="connsiteY18" fmla="*/ 61601 h 72925"/>
                  <a:gd name="connsiteX19" fmla="*/ 16932 w 64373"/>
                  <a:gd name="connsiteY19" fmla="*/ 56203 h 72925"/>
                  <a:gd name="connsiteX20" fmla="*/ 10324 w 64373"/>
                  <a:gd name="connsiteY20" fmla="*/ 41003 h 72925"/>
                  <a:gd name="connsiteX21" fmla="*/ 51004 w 64373"/>
                  <a:gd name="connsiteY21" fmla="*/ 41082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729"/>
                    </a:moveTo>
                    <a:lnTo>
                      <a:pt x="62414" y="32153"/>
                    </a:lnTo>
                    <a:lnTo>
                      <a:pt x="9947" y="32153"/>
                    </a:lnTo>
                    <a:cubicBezTo>
                      <a:pt x="10450" y="24294"/>
                      <a:pt x="12818" y="18308"/>
                      <a:pt x="17051" y="14194"/>
                    </a:cubicBezTo>
                    <a:cubicBezTo>
                      <a:pt x="21284" y="10080"/>
                      <a:pt x="27185" y="8023"/>
                      <a:pt x="34752" y="8023"/>
                    </a:cubicBezTo>
                    <a:cubicBezTo>
                      <a:pt x="39131" y="8023"/>
                      <a:pt x="43377" y="8558"/>
                      <a:pt x="47492" y="9630"/>
                    </a:cubicBezTo>
                    <a:cubicBezTo>
                      <a:pt x="51606" y="10701"/>
                      <a:pt x="55694" y="12315"/>
                      <a:pt x="59755" y="14472"/>
                    </a:cubicBezTo>
                    <a:lnTo>
                      <a:pt x="59755" y="3677"/>
                    </a:lnTo>
                    <a:cubicBezTo>
                      <a:pt x="55654" y="1944"/>
                      <a:pt x="51454" y="621"/>
                      <a:pt x="47154" y="-292"/>
                    </a:cubicBezTo>
                    <a:cubicBezTo>
                      <a:pt x="42855" y="-1205"/>
                      <a:pt x="38496" y="-1661"/>
                      <a:pt x="34077" y="-1661"/>
                    </a:cubicBezTo>
                    <a:cubicBezTo>
                      <a:pt x="22991" y="-1661"/>
                      <a:pt x="14214" y="1560"/>
                      <a:pt x="7745" y="8003"/>
                    </a:cubicBezTo>
                    <a:cubicBezTo>
                      <a:pt x="1275" y="14459"/>
                      <a:pt x="-1959" y="23190"/>
                      <a:pt x="-1959" y="34196"/>
                    </a:cubicBezTo>
                    <a:cubicBezTo>
                      <a:pt x="-1959" y="45560"/>
                      <a:pt x="1110" y="54576"/>
                      <a:pt x="7248" y="61243"/>
                    </a:cubicBezTo>
                    <a:cubicBezTo>
                      <a:pt x="13387" y="67924"/>
                      <a:pt x="21668" y="71265"/>
                      <a:pt x="32093" y="71265"/>
                    </a:cubicBezTo>
                    <a:cubicBezTo>
                      <a:pt x="41433" y="71265"/>
                      <a:pt x="48821" y="68255"/>
                      <a:pt x="54258" y="62236"/>
                    </a:cubicBezTo>
                    <a:cubicBezTo>
                      <a:pt x="59695" y="56230"/>
                      <a:pt x="62414" y="48061"/>
                      <a:pt x="62414" y="37729"/>
                    </a:cubicBezTo>
                    <a:close/>
                    <a:moveTo>
                      <a:pt x="51004" y="41082"/>
                    </a:moveTo>
                    <a:cubicBezTo>
                      <a:pt x="50925" y="47313"/>
                      <a:pt x="49178" y="52287"/>
                      <a:pt x="45765" y="56005"/>
                    </a:cubicBezTo>
                    <a:cubicBezTo>
                      <a:pt x="42352" y="59735"/>
                      <a:pt x="37834" y="61601"/>
                      <a:pt x="32212" y="61601"/>
                    </a:cubicBezTo>
                    <a:cubicBezTo>
                      <a:pt x="25849" y="61601"/>
                      <a:pt x="20755" y="59801"/>
                      <a:pt x="16932" y="56203"/>
                    </a:cubicBezTo>
                    <a:cubicBezTo>
                      <a:pt x="13109" y="52605"/>
                      <a:pt x="10906" y="47538"/>
                      <a:pt x="10324" y="41003"/>
                    </a:cubicBezTo>
                    <a:lnTo>
                      <a:pt x="51004" y="4108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FDB4BE7E-CC8A-7053-41FA-DA790AE330E9}"/>
                  </a:ext>
                </a:extLst>
              </p:cNvPr>
              <p:cNvSpPr/>
              <p:nvPr/>
            </p:nvSpPr>
            <p:spPr>
              <a:xfrm rot="-5400000" flipV="1">
                <a:off x="3535576" y="2807301"/>
                <a:ext cx="11410" cy="96500"/>
              </a:xfrm>
              <a:custGeom>
                <a:avLst/>
                <a:gdLst>
                  <a:gd name="connsiteX0" fmla="*/ -876 w 11410"/>
                  <a:gd name="connsiteY0" fmla="*/ 94150 h 96500"/>
                  <a:gd name="connsiteX1" fmla="*/ 10534 w 11410"/>
                  <a:gd name="connsiteY1" fmla="*/ 94150 h 96500"/>
                  <a:gd name="connsiteX2" fmla="*/ 10534 w 11410"/>
                  <a:gd name="connsiteY2" fmla="*/ -2351 h 96500"/>
                  <a:gd name="connsiteX3" fmla="*/ -876 w 11410"/>
                  <a:gd name="connsiteY3" fmla="*/ -2351 h 96500"/>
                  <a:gd name="connsiteX4" fmla="*/ -876 w 11410"/>
                  <a:gd name="connsiteY4" fmla="*/ 94150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0" h="96500">
                    <a:moveTo>
                      <a:pt x="-876" y="94150"/>
                    </a:moveTo>
                    <a:lnTo>
                      <a:pt x="10534" y="94150"/>
                    </a:lnTo>
                    <a:lnTo>
                      <a:pt x="10534" y="-2351"/>
                    </a:lnTo>
                    <a:lnTo>
                      <a:pt x="-876" y="-2351"/>
                    </a:lnTo>
                    <a:lnTo>
                      <a:pt x="-876" y="9415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EB4071A-4152-002E-1936-E94DF2A77298}"/>
                  </a:ext>
                </a:extLst>
              </p:cNvPr>
              <p:cNvSpPr/>
              <p:nvPr/>
            </p:nvSpPr>
            <p:spPr>
              <a:xfrm rot="-5400000" flipV="1">
                <a:off x="3535497" y="2756979"/>
                <a:ext cx="28455" cy="113109"/>
              </a:xfrm>
              <a:custGeom>
                <a:avLst/>
                <a:gdLst>
                  <a:gd name="connsiteX0" fmla="*/ -1214 w 28455"/>
                  <a:gd name="connsiteY0" fmla="*/ 111181 h 113109"/>
                  <a:gd name="connsiteX1" fmla="*/ 8707 w 28455"/>
                  <a:gd name="connsiteY1" fmla="*/ 111181 h 113109"/>
                  <a:gd name="connsiteX2" fmla="*/ 22618 w 28455"/>
                  <a:gd name="connsiteY2" fmla="*/ 82527 h 113109"/>
                  <a:gd name="connsiteX3" fmla="*/ 27241 w 28455"/>
                  <a:gd name="connsiteY3" fmla="*/ 54686 h 113109"/>
                  <a:gd name="connsiteX4" fmla="*/ 22618 w 28455"/>
                  <a:gd name="connsiteY4" fmla="*/ 26726 h 113109"/>
                  <a:gd name="connsiteX5" fmla="*/ 8707 w 28455"/>
                  <a:gd name="connsiteY5" fmla="*/ -1928 h 113109"/>
                  <a:gd name="connsiteX6" fmla="*/ -1214 w 28455"/>
                  <a:gd name="connsiteY6" fmla="*/ -1928 h 113109"/>
                  <a:gd name="connsiteX7" fmla="*/ 11089 w 28455"/>
                  <a:gd name="connsiteY7" fmla="*/ 26329 h 113109"/>
                  <a:gd name="connsiteX8" fmla="*/ 15157 w 28455"/>
                  <a:gd name="connsiteY8" fmla="*/ 54686 h 113109"/>
                  <a:gd name="connsiteX9" fmla="*/ 11089 w 28455"/>
                  <a:gd name="connsiteY9" fmla="*/ 82963 h 113109"/>
                  <a:gd name="connsiteX10" fmla="*/ -1214 w 28455"/>
                  <a:gd name="connsiteY10" fmla="*/ 111181 h 11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455" h="113109">
                    <a:moveTo>
                      <a:pt x="-1214" y="111181"/>
                    </a:moveTo>
                    <a:lnTo>
                      <a:pt x="8707" y="111181"/>
                    </a:lnTo>
                    <a:cubicBezTo>
                      <a:pt x="14899" y="101431"/>
                      <a:pt x="19536" y="91879"/>
                      <a:pt x="22618" y="82527"/>
                    </a:cubicBezTo>
                    <a:cubicBezTo>
                      <a:pt x="25700" y="73187"/>
                      <a:pt x="27241" y="63907"/>
                      <a:pt x="27241" y="54686"/>
                    </a:cubicBezTo>
                    <a:cubicBezTo>
                      <a:pt x="27241" y="45425"/>
                      <a:pt x="25700" y="36105"/>
                      <a:pt x="22618" y="26726"/>
                    </a:cubicBezTo>
                    <a:cubicBezTo>
                      <a:pt x="19536" y="17346"/>
                      <a:pt x="14899" y="7795"/>
                      <a:pt x="8707" y="-1928"/>
                    </a:cubicBezTo>
                    <a:lnTo>
                      <a:pt x="-1214" y="-1928"/>
                    </a:lnTo>
                    <a:cubicBezTo>
                      <a:pt x="4276" y="7544"/>
                      <a:pt x="8377" y="16963"/>
                      <a:pt x="11089" y="26329"/>
                    </a:cubicBezTo>
                    <a:cubicBezTo>
                      <a:pt x="13801" y="35695"/>
                      <a:pt x="15157" y="45147"/>
                      <a:pt x="15157" y="54686"/>
                    </a:cubicBezTo>
                    <a:cubicBezTo>
                      <a:pt x="15157" y="64237"/>
                      <a:pt x="13801" y="73663"/>
                      <a:pt x="11089" y="82963"/>
                    </a:cubicBezTo>
                    <a:cubicBezTo>
                      <a:pt x="8377" y="92276"/>
                      <a:pt x="4276" y="101682"/>
                      <a:pt x="-1214" y="1111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377DAE92-E454-6BAF-2C93-DE56FC8BD6D6}"/>
              </a:ext>
            </a:extLst>
          </p:cNvPr>
          <p:cNvSpPr/>
          <p:nvPr/>
        </p:nvSpPr>
        <p:spPr>
          <a:xfrm>
            <a:off x="4903466" y="3091345"/>
            <a:ext cx="12700" cy="816787"/>
          </a:xfrm>
          <a:custGeom>
            <a:avLst/>
            <a:gdLst>
              <a:gd name="connsiteX0" fmla="*/ 0 w 12700"/>
              <a:gd name="connsiteY0" fmla="*/ 816788 h 816787"/>
              <a:gd name="connsiteX1" fmla="*/ 0 w 12700"/>
              <a:gd name="connsiteY1" fmla="*/ 0 h 8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816787">
                <a:moveTo>
                  <a:pt x="0" y="816788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4789BB2-3634-264B-7BCF-F15101EA5E66}"/>
              </a:ext>
            </a:extLst>
          </p:cNvPr>
          <p:cNvSpPr/>
          <p:nvPr/>
        </p:nvSpPr>
        <p:spPr>
          <a:xfrm>
            <a:off x="4903466" y="3397567"/>
            <a:ext cx="12700" cy="204482"/>
          </a:xfrm>
          <a:custGeom>
            <a:avLst/>
            <a:gdLst>
              <a:gd name="connsiteX0" fmla="*/ 0 w 12700"/>
              <a:gd name="connsiteY0" fmla="*/ 204483 h 204482"/>
              <a:gd name="connsiteX1" fmla="*/ 0 w 12700"/>
              <a:gd name="connsiteY1" fmla="*/ 0 h 20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4482">
                <a:moveTo>
                  <a:pt x="0" y="204483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B65A8803-6B49-C326-7418-D29107F0F76D}"/>
              </a:ext>
            </a:extLst>
          </p:cNvPr>
          <p:cNvSpPr/>
          <p:nvPr/>
        </p:nvSpPr>
        <p:spPr>
          <a:xfrm>
            <a:off x="5637202" y="3069767"/>
            <a:ext cx="12700" cy="859358"/>
          </a:xfrm>
          <a:custGeom>
            <a:avLst/>
            <a:gdLst>
              <a:gd name="connsiteX0" fmla="*/ 0 w 12700"/>
              <a:gd name="connsiteY0" fmla="*/ 859358 h 859358"/>
              <a:gd name="connsiteX1" fmla="*/ 0 w 12700"/>
              <a:gd name="connsiteY1" fmla="*/ 0 h 85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859358">
                <a:moveTo>
                  <a:pt x="0" y="859358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31EBD81-560F-DDB2-2BF3-136A6ACF0C2F}"/>
              </a:ext>
            </a:extLst>
          </p:cNvPr>
          <p:cNvSpPr/>
          <p:nvPr/>
        </p:nvSpPr>
        <p:spPr>
          <a:xfrm>
            <a:off x="5637202" y="3405289"/>
            <a:ext cx="12700" cy="224167"/>
          </a:xfrm>
          <a:custGeom>
            <a:avLst/>
            <a:gdLst>
              <a:gd name="connsiteX0" fmla="*/ 0 w 12700"/>
              <a:gd name="connsiteY0" fmla="*/ 224168 h 224167"/>
              <a:gd name="connsiteX1" fmla="*/ 0 w 12700"/>
              <a:gd name="connsiteY1" fmla="*/ 0 h 22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24167">
                <a:moveTo>
                  <a:pt x="0" y="224168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68F21186-7FFE-202A-D5B0-0FC5CD6298C9}"/>
              </a:ext>
            </a:extLst>
          </p:cNvPr>
          <p:cNvSpPr/>
          <p:nvPr/>
        </p:nvSpPr>
        <p:spPr>
          <a:xfrm>
            <a:off x="6370944" y="3072688"/>
            <a:ext cx="12700" cy="876249"/>
          </a:xfrm>
          <a:custGeom>
            <a:avLst/>
            <a:gdLst>
              <a:gd name="connsiteX0" fmla="*/ 0 w 12700"/>
              <a:gd name="connsiteY0" fmla="*/ 876249 h 876249"/>
              <a:gd name="connsiteX1" fmla="*/ 0 w 12700"/>
              <a:gd name="connsiteY1" fmla="*/ 0 h 87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876249">
                <a:moveTo>
                  <a:pt x="0" y="876249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8A59511-7AA6-8562-2340-B4F9078825A9}"/>
              </a:ext>
            </a:extLst>
          </p:cNvPr>
          <p:cNvSpPr/>
          <p:nvPr/>
        </p:nvSpPr>
        <p:spPr>
          <a:xfrm>
            <a:off x="6370944" y="3400920"/>
            <a:ext cx="12700" cy="219506"/>
          </a:xfrm>
          <a:custGeom>
            <a:avLst/>
            <a:gdLst>
              <a:gd name="connsiteX0" fmla="*/ 0 w 12700"/>
              <a:gd name="connsiteY0" fmla="*/ 219507 h 219506"/>
              <a:gd name="connsiteX1" fmla="*/ 0 w 12700"/>
              <a:gd name="connsiteY1" fmla="*/ 0 h 21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19506">
                <a:moveTo>
                  <a:pt x="0" y="219507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1A7C7594-5C61-99AB-50B7-FC938D9A8ECF}"/>
              </a:ext>
            </a:extLst>
          </p:cNvPr>
          <p:cNvSpPr/>
          <p:nvPr/>
        </p:nvSpPr>
        <p:spPr>
          <a:xfrm>
            <a:off x="7104674" y="3199206"/>
            <a:ext cx="12700" cy="996353"/>
          </a:xfrm>
          <a:custGeom>
            <a:avLst/>
            <a:gdLst>
              <a:gd name="connsiteX0" fmla="*/ 0 w 12700"/>
              <a:gd name="connsiteY0" fmla="*/ 996353 h 996353"/>
              <a:gd name="connsiteX1" fmla="*/ 0 w 12700"/>
              <a:gd name="connsiteY1" fmla="*/ 0 h 99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96353">
                <a:moveTo>
                  <a:pt x="0" y="996353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52B70BEA-D262-3214-41E3-12389873B614}"/>
              </a:ext>
            </a:extLst>
          </p:cNvPr>
          <p:cNvSpPr/>
          <p:nvPr/>
        </p:nvSpPr>
        <p:spPr>
          <a:xfrm>
            <a:off x="7104674" y="3582670"/>
            <a:ext cx="12700" cy="257251"/>
          </a:xfrm>
          <a:custGeom>
            <a:avLst/>
            <a:gdLst>
              <a:gd name="connsiteX0" fmla="*/ 0 w 12700"/>
              <a:gd name="connsiteY0" fmla="*/ 257251 h 257251"/>
              <a:gd name="connsiteX1" fmla="*/ 0 w 12700"/>
              <a:gd name="connsiteY1" fmla="*/ 0 h 25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57251">
                <a:moveTo>
                  <a:pt x="0" y="257251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E4E5B40-9C63-2906-805A-5BA447DDD736}"/>
              </a:ext>
            </a:extLst>
          </p:cNvPr>
          <p:cNvSpPr/>
          <p:nvPr/>
        </p:nvSpPr>
        <p:spPr>
          <a:xfrm>
            <a:off x="7838417" y="2854645"/>
            <a:ext cx="12700" cy="1492488"/>
          </a:xfrm>
          <a:custGeom>
            <a:avLst/>
            <a:gdLst>
              <a:gd name="connsiteX0" fmla="*/ 0 w 12700"/>
              <a:gd name="connsiteY0" fmla="*/ 1492489 h 1492488"/>
              <a:gd name="connsiteX1" fmla="*/ 0 w 12700"/>
              <a:gd name="connsiteY1" fmla="*/ 0 h 149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492488">
                <a:moveTo>
                  <a:pt x="0" y="1492489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A5EDDCF-4B32-BD41-FC54-249D791B4A69}"/>
              </a:ext>
            </a:extLst>
          </p:cNvPr>
          <p:cNvSpPr/>
          <p:nvPr/>
        </p:nvSpPr>
        <p:spPr>
          <a:xfrm>
            <a:off x="7838417" y="3500031"/>
            <a:ext cx="12700" cy="654126"/>
          </a:xfrm>
          <a:custGeom>
            <a:avLst/>
            <a:gdLst>
              <a:gd name="connsiteX0" fmla="*/ 0 w 12700"/>
              <a:gd name="connsiteY0" fmla="*/ 654126 h 654126"/>
              <a:gd name="connsiteX1" fmla="*/ 0 w 12700"/>
              <a:gd name="connsiteY1" fmla="*/ 0 h 65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54126">
                <a:moveTo>
                  <a:pt x="0" y="654126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FA962EBF-9C54-2E1E-F8AE-2CEBA412AD5A}"/>
              </a:ext>
            </a:extLst>
          </p:cNvPr>
          <p:cNvSpPr/>
          <p:nvPr/>
        </p:nvSpPr>
        <p:spPr>
          <a:xfrm>
            <a:off x="8572146" y="2598124"/>
            <a:ext cx="12700" cy="1749009"/>
          </a:xfrm>
          <a:custGeom>
            <a:avLst/>
            <a:gdLst>
              <a:gd name="connsiteX0" fmla="*/ 0 w 12700"/>
              <a:gd name="connsiteY0" fmla="*/ 1749010 h 1749009"/>
              <a:gd name="connsiteX1" fmla="*/ 0 w 12700"/>
              <a:gd name="connsiteY1" fmla="*/ 0 h 174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749009">
                <a:moveTo>
                  <a:pt x="0" y="1749010"/>
                </a:moveTo>
                <a:lnTo>
                  <a:pt x="0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C689477-FEE1-2082-B0AF-FC0D3A80BAE4}"/>
              </a:ext>
            </a:extLst>
          </p:cNvPr>
          <p:cNvSpPr/>
          <p:nvPr/>
        </p:nvSpPr>
        <p:spPr>
          <a:xfrm>
            <a:off x="4432149" y="2510673"/>
            <a:ext cx="12700" cy="1923912"/>
          </a:xfrm>
          <a:custGeom>
            <a:avLst/>
            <a:gdLst>
              <a:gd name="connsiteX0" fmla="*/ 0 w 12700"/>
              <a:gd name="connsiteY0" fmla="*/ 1923913 h 1923912"/>
              <a:gd name="connsiteX1" fmla="*/ 0 w 12700"/>
              <a:gd name="connsiteY1" fmla="*/ 0 h 19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23912">
                <a:moveTo>
                  <a:pt x="0" y="1923913"/>
                </a:moveTo>
                <a:lnTo>
                  <a:pt x="0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E0C34355-45D0-085B-64F0-813E08D2FEA7}"/>
              </a:ext>
            </a:extLst>
          </p:cNvPr>
          <p:cNvSpPr/>
          <p:nvPr/>
        </p:nvSpPr>
        <p:spPr>
          <a:xfrm>
            <a:off x="8846162" y="2510673"/>
            <a:ext cx="12700" cy="1923912"/>
          </a:xfrm>
          <a:custGeom>
            <a:avLst/>
            <a:gdLst>
              <a:gd name="connsiteX0" fmla="*/ 0 w 12700"/>
              <a:gd name="connsiteY0" fmla="*/ 1923913 h 1923912"/>
              <a:gd name="connsiteX1" fmla="*/ 0 w 12700"/>
              <a:gd name="connsiteY1" fmla="*/ 0 h 19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23912">
                <a:moveTo>
                  <a:pt x="0" y="1923913"/>
                </a:moveTo>
                <a:lnTo>
                  <a:pt x="0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6BFD7053-5070-0B87-894E-CA9FDAFCCD72}"/>
              </a:ext>
            </a:extLst>
          </p:cNvPr>
          <p:cNvSpPr/>
          <p:nvPr/>
        </p:nvSpPr>
        <p:spPr>
          <a:xfrm>
            <a:off x="4432149" y="4434585"/>
            <a:ext cx="4414012" cy="12700"/>
          </a:xfrm>
          <a:custGeom>
            <a:avLst/>
            <a:gdLst>
              <a:gd name="connsiteX0" fmla="*/ 0 w 4414012"/>
              <a:gd name="connsiteY0" fmla="*/ 0 h 12700"/>
              <a:gd name="connsiteX1" fmla="*/ 4414012 w 44140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14012" h="12700">
                <a:moveTo>
                  <a:pt x="0" y="0"/>
                </a:moveTo>
                <a:lnTo>
                  <a:pt x="4414012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A5312C20-3024-6901-41B3-176EBBE47185}"/>
              </a:ext>
            </a:extLst>
          </p:cNvPr>
          <p:cNvSpPr/>
          <p:nvPr/>
        </p:nvSpPr>
        <p:spPr>
          <a:xfrm>
            <a:off x="4432149" y="2510673"/>
            <a:ext cx="4414012" cy="12700"/>
          </a:xfrm>
          <a:custGeom>
            <a:avLst/>
            <a:gdLst>
              <a:gd name="connsiteX0" fmla="*/ 0 w 4414012"/>
              <a:gd name="connsiteY0" fmla="*/ 0 h 12700"/>
              <a:gd name="connsiteX1" fmla="*/ 4414012 w 44140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14012" h="12700">
                <a:moveTo>
                  <a:pt x="0" y="0"/>
                </a:moveTo>
                <a:lnTo>
                  <a:pt x="4414012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BE0DC7B3-7E94-63C2-950D-1F084EFD2FBE}"/>
              </a:ext>
            </a:extLst>
          </p:cNvPr>
          <p:cNvSpPr/>
          <p:nvPr/>
        </p:nvSpPr>
        <p:spPr>
          <a:xfrm>
            <a:off x="4884416" y="3487394"/>
            <a:ext cx="38100" cy="38100"/>
          </a:xfrm>
          <a:custGeom>
            <a:avLst/>
            <a:gdLst>
              <a:gd name="connsiteX0" fmla="*/ 19144 w 38100"/>
              <a:gd name="connsiteY0" fmla="*/ 38237 h 38100"/>
              <a:gd name="connsiteX1" fmla="*/ 32615 w 38100"/>
              <a:gd name="connsiteY1" fmla="*/ 32657 h 38100"/>
              <a:gd name="connsiteX2" fmla="*/ 38194 w 38100"/>
              <a:gd name="connsiteY2" fmla="*/ 19187 h 38100"/>
              <a:gd name="connsiteX3" fmla="*/ 32615 w 38100"/>
              <a:gd name="connsiteY3" fmla="*/ 5716 h 38100"/>
              <a:gd name="connsiteX4" fmla="*/ 19144 w 38100"/>
              <a:gd name="connsiteY4" fmla="*/ 137 h 38100"/>
              <a:gd name="connsiteX5" fmla="*/ 5674 w 38100"/>
              <a:gd name="connsiteY5" fmla="*/ 5716 h 38100"/>
              <a:gd name="connsiteX6" fmla="*/ 94 w 38100"/>
              <a:gd name="connsiteY6" fmla="*/ 19187 h 38100"/>
              <a:gd name="connsiteX7" fmla="*/ 5674 w 38100"/>
              <a:gd name="connsiteY7" fmla="*/ 32657 h 38100"/>
              <a:gd name="connsiteX8" fmla="*/ 19144 w 38100"/>
              <a:gd name="connsiteY8" fmla="*/ 3823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144" y="38237"/>
                </a:moveTo>
                <a:cubicBezTo>
                  <a:pt x="24196" y="38237"/>
                  <a:pt x="29042" y="36229"/>
                  <a:pt x="32615" y="32657"/>
                </a:cubicBezTo>
                <a:cubicBezTo>
                  <a:pt x="36187" y="29085"/>
                  <a:pt x="38194" y="24239"/>
                  <a:pt x="38194" y="19187"/>
                </a:cubicBezTo>
                <a:cubicBezTo>
                  <a:pt x="38194" y="14134"/>
                  <a:pt x="36187" y="9289"/>
                  <a:pt x="32615" y="5716"/>
                </a:cubicBezTo>
                <a:cubicBezTo>
                  <a:pt x="29042" y="2144"/>
                  <a:pt x="24196" y="137"/>
                  <a:pt x="19144" y="137"/>
                </a:cubicBezTo>
                <a:cubicBezTo>
                  <a:pt x="14092" y="137"/>
                  <a:pt x="9246" y="2144"/>
                  <a:pt x="5674" y="5716"/>
                </a:cubicBezTo>
                <a:cubicBezTo>
                  <a:pt x="2102" y="9289"/>
                  <a:pt x="94" y="14134"/>
                  <a:pt x="94" y="19187"/>
                </a:cubicBezTo>
                <a:cubicBezTo>
                  <a:pt x="94" y="24239"/>
                  <a:pt x="2102" y="29085"/>
                  <a:pt x="5674" y="32657"/>
                </a:cubicBezTo>
                <a:cubicBezTo>
                  <a:pt x="9246" y="36229"/>
                  <a:pt x="14092" y="38237"/>
                  <a:pt x="19144" y="38237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877EC68A-1869-ACBC-A86A-EF4543589657}"/>
              </a:ext>
            </a:extLst>
          </p:cNvPr>
          <p:cNvSpPr/>
          <p:nvPr/>
        </p:nvSpPr>
        <p:spPr>
          <a:xfrm>
            <a:off x="5618152" y="3499637"/>
            <a:ext cx="38100" cy="38100"/>
          </a:xfrm>
          <a:custGeom>
            <a:avLst/>
            <a:gdLst>
              <a:gd name="connsiteX0" fmla="*/ 19202 w 38100"/>
              <a:gd name="connsiteY0" fmla="*/ 38238 h 38100"/>
              <a:gd name="connsiteX1" fmla="*/ 32672 w 38100"/>
              <a:gd name="connsiteY1" fmla="*/ 32658 h 38100"/>
              <a:gd name="connsiteX2" fmla="*/ 38252 w 38100"/>
              <a:gd name="connsiteY2" fmla="*/ 19188 h 38100"/>
              <a:gd name="connsiteX3" fmla="*/ 32672 w 38100"/>
              <a:gd name="connsiteY3" fmla="*/ 5717 h 38100"/>
              <a:gd name="connsiteX4" fmla="*/ 19202 w 38100"/>
              <a:gd name="connsiteY4" fmla="*/ 138 h 38100"/>
              <a:gd name="connsiteX5" fmla="*/ 5732 w 38100"/>
              <a:gd name="connsiteY5" fmla="*/ 5717 h 38100"/>
              <a:gd name="connsiteX6" fmla="*/ 152 w 38100"/>
              <a:gd name="connsiteY6" fmla="*/ 19188 h 38100"/>
              <a:gd name="connsiteX7" fmla="*/ 5732 w 38100"/>
              <a:gd name="connsiteY7" fmla="*/ 32658 h 38100"/>
              <a:gd name="connsiteX8" fmla="*/ 19202 w 38100"/>
              <a:gd name="connsiteY8" fmla="*/ 38238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202" y="38238"/>
                </a:moveTo>
                <a:cubicBezTo>
                  <a:pt x="24254" y="38238"/>
                  <a:pt x="29100" y="36230"/>
                  <a:pt x="32672" y="32658"/>
                </a:cubicBezTo>
                <a:cubicBezTo>
                  <a:pt x="36245" y="29086"/>
                  <a:pt x="38252" y="24240"/>
                  <a:pt x="38252" y="19188"/>
                </a:cubicBezTo>
                <a:cubicBezTo>
                  <a:pt x="38252" y="14135"/>
                  <a:pt x="36245" y="9290"/>
                  <a:pt x="32672" y="5717"/>
                </a:cubicBezTo>
                <a:cubicBezTo>
                  <a:pt x="29100" y="2145"/>
                  <a:pt x="24254" y="138"/>
                  <a:pt x="19202" y="138"/>
                </a:cubicBezTo>
                <a:cubicBezTo>
                  <a:pt x="14150" y="138"/>
                  <a:pt x="9304" y="2145"/>
                  <a:pt x="5732" y="5717"/>
                </a:cubicBezTo>
                <a:cubicBezTo>
                  <a:pt x="2159" y="9290"/>
                  <a:pt x="152" y="14135"/>
                  <a:pt x="152" y="19188"/>
                </a:cubicBezTo>
                <a:cubicBezTo>
                  <a:pt x="152" y="24240"/>
                  <a:pt x="2159" y="29086"/>
                  <a:pt x="5732" y="32658"/>
                </a:cubicBezTo>
                <a:cubicBezTo>
                  <a:pt x="9304" y="36230"/>
                  <a:pt x="14150" y="38238"/>
                  <a:pt x="19202" y="38238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BEA6420F-043C-A107-5ED0-B00C3D3451B4}"/>
              </a:ext>
            </a:extLst>
          </p:cNvPr>
          <p:cNvSpPr/>
          <p:nvPr/>
        </p:nvSpPr>
        <p:spPr>
          <a:xfrm>
            <a:off x="6351894" y="3498469"/>
            <a:ext cx="38100" cy="38100"/>
          </a:xfrm>
          <a:custGeom>
            <a:avLst/>
            <a:gdLst>
              <a:gd name="connsiteX0" fmla="*/ 19260 w 38100"/>
              <a:gd name="connsiteY0" fmla="*/ 38237 h 38100"/>
              <a:gd name="connsiteX1" fmla="*/ 32730 w 38100"/>
              <a:gd name="connsiteY1" fmla="*/ 32658 h 38100"/>
              <a:gd name="connsiteX2" fmla="*/ 38310 w 38100"/>
              <a:gd name="connsiteY2" fmla="*/ 19187 h 38100"/>
              <a:gd name="connsiteX3" fmla="*/ 32730 w 38100"/>
              <a:gd name="connsiteY3" fmla="*/ 5717 h 38100"/>
              <a:gd name="connsiteX4" fmla="*/ 19260 w 38100"/>
              <a:gd name="connsiteY4" fmla="*/ 137 h 38100"/>
              <a:gd name="connsiteX5" fmla="*/ 5789 w 38100"/>
              <a:gd name="connsiteY5" fmla="*/ 5717 h 38100"/>
              <a:gd name="connsiteX6" fmla="*/ 210 w 38100"/>
              <a:gd name="connsiteY6" fmla="*/ 19187 h 38100"/>
              <a:gd name="connsiteX7" fmla="*/ 5789 w 38100"/>
              <a:gd name="connsiteY7" fmla="*/ 32658 h 38100"/>
              <a:gd name="connsiteX8" fmla="*/ 19260 w 38100"/>
              <a:gd name="connsiteY8" fmla="*/ 3823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260" y="38237"/>
                </a:moveTo>
                <a:cubicBezTo>
                  <a:pt x="24312" y="38237"/>
                  <a:pt x="29158" y="36230"/>
                  <a:pt x="32730" y="32658"/>
                </a:cubicBezTo>
                <a:cubicBezTo>
                  <a:pt x="36303" y="29085"/>
                  <a:pt x="38310" y="24240"/>
                  <a:pt x="38310" y="19187"/>
                </a:cubicBezTo>
                <a:cubicBezTo>
                  <a:pt x="38310" y="14135"/>
                  <a:pt x="36303" y="9289"/>
                  <a:pt x="32730" y="5717"/>
                </a:cubicBezTo>
                <a:cubicBezTo>
                  <a:pt x="29158" y="2145"/>
                  <a:pt x="24312" y="137"/>
                  <a:pt x="19260" y="137"/>
                </a:cubicBezTo>
                <a:cubicBezTo>
                  <a:pt x="14208" y="137"/>
                  <a:pt x="9362" y="2145"/>
                  <a:pt x="5789" y="5717"/>
                </a:cubicBezTo>
                <a:cubicBezTo>
                  <a:pt x="2217" y="9289"/>
                  <a:pt x="210" y="14135"/>
                  <a:pt x="210" y="19187"/>
                </a:cubicBezTo>
                <a:cubicBezTo>
                  <a:pt x="210" y="24240"/>
                  <a:pt x="2217" y="29085"/>
                  <a:pt x="5789" y="32658"/>
                </a:cubicBezTo>
                <a:cubicBezTo>
                  <a:pt x="9362" y="36230"/>
                  <a:pt x="14208" y="38237"/>
                  <a:pt x="19260" y="38237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33361D71-C2D6-F712-6208-5DA74E60C5D9}"/>
              </a:ext>
            </a:extLst>
          </p:cNvPr>
          <p:cNvSpPr/>
          <p:nvPr/>
        </p:nvSpPr>
        <p:spPr>
          <a:xfrm>
            <a:off x="7085624" y="3708641"/>
            <a:ext cx="38100" cy="38100"/>
          </a:xfrm>
          <a:custGeom>
            <a:avLst/>
            <a:gdLst>
              <a:gd name="connsiteX0" fmla="*/ 19318 w 38100"/>
              <a:gd name="connsiteY0" fmla="*/ 38254 h 38100"/>
              <a:gd name="connsiteX1" fmla="*/ 32788 w 38100"/>
              <a:gd name="connsiteY1" fmla="*/ 32674 h 38100"/>
              <a:gd name="connsiteX2" fmla="*/ 38368 w 38100"/>
              <a:gd name="connsiteY2" fmla="*/ 19204 h 38100"/>
              <a:gd name="connsiteX3" fmla="*/ 32788 w 38100"/>
              <a:gd name="connsiteY3" fmla="*/ 5734 h 38100"/>
              <a:gd name="connsiteX4" fmla="*/ 19318 w 38100"/>
              <a:gd name="connsiteY4" fmla="*/ 154 h 38100"/>
              <a:gd name="connsiteX5" fmla="*/ 5847 w 38100"/>
              <a:gd name="connsiteY5" fmla="*/ 5734 h 38100"/>
              <a:gd name="connsiteX6" fmla="*/ 268 w 38100"/>
              <a:gd name="connsiteY6" fmla="*/ 19204 h 38100"/>
              <a:gd name="connsiteX7" fmla="*/ 5847 w 38100"/>
              <a:gd name="connsiteY7" fmla="*/ 32674 h 38100"/>
              <a:gd name="connsiteX8" fmla="*/ 19318 w 38100"/>
              <a:gd name="connsiteY8" fmla="*/ 38254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318" y="38254"/>
                </a:moveTo>
                <a:cubicBezTo>
                  <a:pt x="24370" y="38254"/>
                  <a:pt x="29216" y="36247"/>
                  <a:pt x="32788" y="32674"/>
                </a:cubicBezTo>
                <a:cubicBezTo>
                  <a:pt x="36360" y="29102"/>
                  <a:pt x="38368" y="24256"/>
                  <a:pt x="38368" y="19204"/>
                </a:cubicBezTo>
                <a:cubicBezTo>
                  <a:pt x="38368" y="14152"/>
                  <a:pt x="36360" y="9306"/>
                  <a:pt x="32788" y="5734"/>
                </a:cubicBezTo>
                <a:cubicBezTo>
                  <a:pt x="29216" y="2161"/>
                  <a:pt x="24370" y="154"/>
                  <a:pt x="19318" y="154"/>
                </a:cubicBezTo>
                <a:cubicBezTo>
                  <a:pt x="14265" y="154"/>
                  <a:pt x="9420" y="2161"/>
                  <a:pt x="5847" y="5734"/>
                </a:cubicBezTo>
                <a:cubicBezTo>
                  <a:pt x="2275" y="9306"/>
                  <a:pt x="268" y="14152"/>
                  <a:pt x="268" y="19204"/>
                </a:cubicBezTo>
                <a:cubicBezTo>
                  <a:pt x="268" y="24256"/>
                  <a:pt x="2275" y="29102"/>
                  <a:pt x="5847" y="32674"/>
                </a:cubicBezTo>
                <a:cubicBezTo>
                  <a:pt x="9420" y="36247"/>
                  <a:pt x="14265" y="38254"/>
                  <a:pt x="19318" y="38254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7001F6F6-9B9E-8DFE-60DA-66D0C979C0BB}"/>
              </a:ext>
            </a:extLst>
          </p:cNvPr>
          <p:cNvSpPr/>
          <p:nvPr/>
        </p:nvSpPr>
        <p:spPr>
          <a:xfrm>
            <a:off x="7819367" y="3994607"/>
            <a:ext cx="38100" cy="38100"/>
          </a:xfrm>
          <a:custGeom>
            <a:avLst/>
            <a:gdLst>
              <a:gd name="connsiteX0" fmla="*/ 19375 w 38100"/>
              <a:gd name="connsiteY0" fmla="*/ 38277 h 38100"/>
              <a:gd name="connsiteX1" fmla="*/ 32846 w 38100"/>
              <a:gd name="connsiteY1" fmla="*/ 32697 h 38100"/>
              <a:gd name="connsiteX2" fmla="*/ 38425 w 38100"/>
              <a:gd name="connsiteY2" fmla="*/ 19227 h 38100"/>
              <a:gd name="connsiteX3" fmla="*/ 32846 w 38100"/>
              <a:gd name="connsiteY3" fmla="*/ 5756 h 38100"/>
              <a:gd name="connsiteX4" fmla="*/ 19375 w 38100"/>
              <a:gd name="connsiteY4" fmla="*/ 177 h 38100"/>
              <a:gd name="connsiteX5" fmla="*/ 5905 w 38100"/>
              <a:gd name="connsiteY5" fmla="*/ 5756 h 38100"/>
              <a:gd name="connsiteX6" fmla="*/ 325 w 38100"/>
              <a:gd name="connsiteY6" fmla="*/ 19227 h 38100"/>
              <a:gd name="connsiteX7" fmla="*/ 5905 w 38100"/>
              <a:gd name="connsiteY7" fmla="*/ 32697 h 38100"/>
              <a:gd name="connsiteX8" fmla="*/ 19375 w 38100"/>
              <a:gd name="connsiteY8" fmla="*/ 3827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375" y="38277"/>
                </a:moveTo>
                <a:cubicBezTo>
                  <a:pt x="24428" y="38277"/>
                  <a:pt x="29273" y="36269"/>
                  <a:pt x="32846" y="32697"/>
                </a:cubicBezTo>
                <a:cubicBezTo>
                  <a:pt x="36418" y="29125"/>
                  <a:pt x="38425" y="24279"/>
                  <a:pt x="38425" y="19227"/>
                </a:cubicBezTo>
                <a:cubicBezTo>
                  <a:pt x="38425" y="14174"/>
                  <a:pt x="36418" y="9329"/>
                  <a:pt x="32846" y="5756"/>
                </a:cubicBezTo>
                <a:cubicBezTo>
                  <a:pt x="29273" y="2184"/>
                  <a:pt x="24428" y="177"/>
                  <a:pt x="19375" y="177"/>
                </a:cubicBezTo>
                <a:cubicBezTo>
                  <a:pt x="14323" y="177"/>
                  <a:pt x="9477" y="2184"/>
                  <a:pt x="5905" y="5756"/>
                </a:cubicBezTo>
                <a:cubicBezTo>
                  <a:pt x="2333" y="9329"/>
                  <a:pt x="325" y="14174"/>
                  <a:pt x="325" y="19227"/>
                </a:cubicBezTo>
                <a:cubicBezTo>
                  <a:pt x="325" y="24279"/>
                  <a:pt x="2333" y="29125"/>
                  <a:pt x="5905" y="32697"/>
                </a:cubicBezTo>
                <a:cubicBezTo>
                  <a:pt x="9477" y="36269"/>
                  <a:pt x="14323" y="38277"/>
                  <a:pt x="19375" y="38277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3" name="Graphic 2">
            <a:extLst>
              <a:ext uri="{FF2B5EF4-FFF2-40B4-BE49-F238E27FC236}">
                <a16:creationId xmlns:a16="http://schemas.microsoft.com/office/drawing/2014/main" id="{20D67EED-CCA0-B1BE-71DE-18902FF54923}"/>
              </a:ext>
            </a:extLst>
          </p:cNvPr>
          <p:cNvGrpSpPr/>
          <p:nvPr/>
        </p:nvGrpSpPr>
        <p:grpSpPr>
          <a:xfrm>
            <a:off x="4303714" y="2054716"/>
            <a:ext cx="4670882" cy="410925"/>
            <a:chOff x="3950423" y="2111866"/>
            <a:chExt cx="4670882" cy="410925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DBDC1A3-C392-6DDE-66C2-602F01BE30AB}"/>
                </a:ext>
              </a:extLst>
            </p:cNvPr>
            <p:cNvSpPr/>
            <p:nvPr/>
          </p:nvSpPr>
          <p:spPr>
            <a:xfrm>
              <a:off x="3950423" y="2111866"/>
              <a:ext cx="4670882" cy="410925"/>
            </a:xfrm>
            <a:custGeom>
              <a:avLst/>
              <a:gdLst>
                <a:gd name="connsiteX0" fmla="*/ 0 w 4670882"/>
                <a:gd name="connsiteY0" fmla="*/ 410925 h 410925"/>
                <a:gd name="connsiteX1" fmla="*/ 4670882 w 4670882"/>
                <a:gd name="connsiteY1" fmla="*/ 410925 h 410925"/>
                <a:gd name="connsiteX2" fmla="*/ 4670882 w 4670882"/>
                <a:gd name="connsiteY2" fmla="*/ 0 h 410925"/>
                <a:gd name="connsiteX3" fmla="*/ 0 w 4670882"/>
                <a:gd name="connsiteY3" fmla="*/ 0 h 41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0882" h="410925">
                  <a:moveTo>
                    <a:pt x="0" y="410925"/>
                  </a:moveTo>
                  <a:lnTo>
                    <a:pt x="4670882" y="410925"/>
                  </a:lnTo>
                  <a:lnTo>
                    <a:pt x="4670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solidFill>
                <a:srgbClr val="CCCCCC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C9BDD49-8FA7-01A4-A17D-B3DB84180C87}"/>
                </a:ext>
              </a:extLst>
            </p:cNvPr>
            <p:cNvSpPr/>
            <p:nvPr/>
          </p:nvSpPr>
          <p:spPr>
            <a:xfrm>
              <a:off x="4001223" y="2170267"/>
              <a:ext cx="254000" cy="88900"/>
            </a:xfrm>
            <a:custGeom>
              <a:avLst/>
              <a:gdLst>
                <a:gd name="connsiteX0" fmla="*/ 0 w 254000"/>
                <a:gd name="connsiteY0" fmla="*/ 88900 h 88900"/>
                <a:gd name="connsiteX1" fmla="*/ 254000 w 254000"/>
                <a:gd name="connsiteY1" fmla="*/ 88900 h 88900"/>
                <a:gd name="connsiteX2" fmla="*/ 254000 w 254000"/>
                <a:gd name="connsiteY2" fmla="*/ 0 h 88900"/>
                <a:gd name="connsiteX3" fmla="*/ 0 w 254000"/>
                <a:gd name="connsiteY3" fmla="*/ 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0" h="88900">
                  <a:moveTo>
                    <a:pt x="0" y="88900"/>
                  </a:moveTo>
                  <a:lnTo>
                    <a:pt x="254000" y="88900"/>
                  </a:lnTo>
                  <a:lnTo>
                    <a:pt x="25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DF20"/>
            </a:solidFill>
            <a:ln w="9525" cap="flat">
              <a:solidFill>
                <a:srgbClr val="4C4C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6" name="Graphic 2">
              <a:extLst>
                <a:ext uri="{FF2B5EF4-FFF2-40B4-BE49-F238E27FC236}">
                  <a16:creationId xmlns:a16="http://schemas.microsoft.com/office/drawing/2014/main" id="{21B2F50D-6288-0FF1-73E5-B37EE11B317D}"/>
                </a:ext>
              </a:extLst>
            </p:cNvPr>
            <p:cNvGrpSpPr/>
            <p:nvPr/>
          </p:nvGrpSpPr>
          <p:grpSpPr>
            <a:xfrm>
              <a:off x="4369285" y="2162667"/>
              <a:ext cx="580144" cy="98305"/>
              <a:chOff x="4369285" y="2162667"/>
              <a:chExt cx="580144" cy="98305"/>
            </a:xfrm>
            <a:solidFill>
              <a:srgbClr val="000000"/>
            </a:solidFill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1AD3130F-8D97-5BBE-E57B-2B0B00552C2C}"/>
                  </a:ext>
                </a:extLst>
              </p:cNvPr>
              <p:cNvSpPr/>
              <p:nvPr/>
            </p:nvSpPr>
            <p:spPr>
              <a:xfrm flipV="1">
                <a:off x="4369285" y="2166576"/>
                <a:ext cx="57606" cy="92590"/>
              </a:xfrm>
              <a:custGeom>
                <a:avLst/>
                <a:gdLst>
                  <a:gd name="connsiteX0" fmla="*/ -1997 w 57606"/>
                  <a:gd name="connsiteY0" fmla="*/ 90288 h 92590"/>
                  <a:gd name="connsiteX1" fmla="*/ 10524 w 57606"/>
                  <a:gd name="connsiteY1" fmla="*/ 90288 h 92590"/>
                  <a:gd name="connsiteX2" fmla="*/ 10524 w 57606"/>
                  <a:gd name="connsiteY2" fmla="*/ 8234 h 92590"/>
                  <a:gd name="connsiteX3" fmla="*/ 55609 w 57606"/>
                  <a:gd name="connsiteY3" fmla="*/ 8234 h 92590"/>
                  <a:gd name="connsiteX4" fmla="*/ 55609 w 57606"/>
                  <a:gd name="connsiteY4" fmla="*/ -2303 h 92590"/>
                  <a:gd name="connsiteX5" fmla="*/ -1997 w 57606"/>
                  <a:gd name="connsiteY5" fmla="*/ -2303 h 92590"/>
                  <a:gd name="connsiteX6" fmla="*/ -1997 w 57606"/>
                  <a:gd name="connsiteY6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1997" y="90288"/>
                    </a:moveTo>
                    <a:lnTo>
                      <a:pt x="10524" y="90288"/>
                    </a:lnTo>
                    <a:lnTo>
                      <a:pt x="10524" y="8234"/>
                    </a:lnTo>
                    <a:lnTo>
                      <a:pt x="55609" y="8234"/>
                    </a:lnTo>
                    <a:lnTo>
                      <a:pt x="55609" y="-2303"/>
                    </a:lnTo>
                    <a:lnTo>
                      <a:pt x="-1997" y="-2303"/>
                    </a:lnTo>
                    <a:lnTo>
                      <a:pt x="-1997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2ABB90D-3ECD-8688-61C8-47B4A45D01BF}"/>
                  </a:ext>
                </a:extLst>
              </p:cNvPr>
              <p:cNvSpPr/>
              <p:nvPr/>
            </p:nvSpPr>
            <p:spPr>
              <a:xfrm flipV="1">
                <a:off x="4432361" y="2188047"/>
                <a:ext cx="64373" cy="72925"/>
              </a:xfrm>
              <a:custGeom>
                <a:avLst/>
                <a:gdLst>
                  <a:gd name="connsiteX0" fmla="*/ 62486 w 64373"/>
                  <a:gd name="connsiteY0" fmla="*/ 37675 h 72925"/>
                  <a:gd name="connsiteX1" fmla="*/ 62486 w 64373"/>
                  <a:gd name="connsiteY1" fmla="*/ 32098 h 72925"/>
                  <a:gd name="connsiteX2" fmla="*/ 10019 w 64373"/>
                  <a:gd name="connsiteY2" fmla="*/ 32098 h 72925"/>
                  <a:gd name="connsiteX3" fmla="*/ 17123 w 64373"/>
                  <a:gd name="connsiteY3" fmla="*/ 14140 h 72925"/>
                  <a:gd name="connsiteX4" fmla="*/ 34823 w 64373"/>
                  <a:gd name="connsiteY4" fmla="*/ 7968 h 72925"/>
                  <a:gd name="connsiteX5" fmla="*/ 47563 w 64373"/>
                  <a:gd name="connsiteY5" fmla="*/ 9576 h 72925"/>
                  <a:gd name="connsiteX6" fmla="*/ 59827 w 64373"/>
                  <a:gd name="connsiteY6" fmla="*/ 14418 h 72925"/>
                  <a:gd name="connsiteX7" fmla="*/ 59827 w 64373"/>
                  <a:gd name="connsiteY7" fmla="*/ 3623 h 72925"/>
                  <a:gd name="connsiteX8" fmla="*/ 47226 w 64373"/>
                  <a:gd name="connsiteY8" fmla="*/ -346 h 72925"/>
                  <a:gd name="connsiteX9" fmla="*/ 34149 w 64373"/>
                  <a:gd name="connsiteY9" fmla="*/ -1715 h 72925"/>
                  <a:gd name="connsiteX10" fmla="*/ 7816 w 64373"/>
                  <a:gd name="connsiteY10" fmla="*/ 7949 h 72925"/>
                  <a:gd name="connsiteX11" fmla="*/ -1887 w 64373"/>
                  <a:gd name="connsiteY11" fmla="*/ 34142 h 72925"/>
                  <a:gd name="connsiteX12" fmla="*/ 7320 w 64373"/>
                  <a:gd name="connsiteY12" fmla="*/ 61189 h 72925"/>
                  <a:gd name="connsiteX13" fmla="*/ 32164 w 64373"/>
                  <a:gd name="connsiteY13" fmla="*/ 71210 h 72925"/>
                  <a:gd name="connsiteX14" fmla="*/ 54330 w 64373"/>
                  <a:gd name="connsiteY14" fmla="*/ 62182 h 72925"/>
                  <a:gd name="connsiteX15" fmla="*/ 62486 w 64373"/>
                  <a:gd name="connsiteY15" fmla="*/ 37675 h 72925"/>
                  <a:gd name="connsiteX16" fmla="*/ 51076 w 64373"/>
                  <a:gd name="connsiteY16" fmla="*/ 41028 h 72925"/>
                  <a:gd name="connsiteX17" fmla="*/ 45837 w 64373"/>
                  <a:gd name="connsiteY17" fmla="*/ 55951 h 72925"/>
                  <a:gd name="connsiteX18" fmla="*/ 32283 w 64373"/>
                  <a:gd name="connsiteY18" fmla="*/ 61547 h 72925"/>
                  <a:gd name="connsiteX19" fmla="*/ 17004 w 64373"/>
                  <a:gd name="connsiteY19" fmla="*/ 56149 h 72925"/>
                  <a:gd name="connsiteX20" fmla="*/ 10396 w 64373"/>
                  <a:gd name="connsiteY20" fmla="*/ 40949 h 72925"/>
                  <a:gd name="connsiteX21" fmla="*/ 51076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86" y="37675"/>
                    </a:moveTo>
                    <a:lnTo>
                      <a:pt x="62486" y="32098"/>
                    </a:lnTo>
                    <a:lnTo>
                      <a:pt x="10019" y="32098"/>
                    </a:lnTo>
                    <a:cubicBezTo>
                      <a:pt x="10521" y="24240"/>
                      <a:pt x="12890" y="18254"/>
                      <a:pt x="17123" y="14140"/>
                    </a:cubicBezTo>
                    <a:cubicBezTo>
                      <a:pt x="21356" y="10026"/>
                      <a:pt x="27256" y="7968"/>
                      <a:pt x="34823" y="7968"/>
                    </a:cubicBezTo>
                    <a:cubicBezTo>
                      <a:pt x="39202" y="7968"/>
                      <a:pt x="43449" y="8504"/>
                      <a:pt x="47563" y="9576"/>
                    </a:cubicBezTo>
                    <a:cubicBezTo>
                      <a:pt x="51677" y="10647"/>
                      <a:pt x="55765" y="12261"/>
                      <a:pt x="59827" y="14418"/>
                    </a:cubicBezTo>
                    <a:lnTo>
                      <a:pt x="59827" y="3623"/>
                    </a:lnTo>
                    <a:cubicBezTo>
                      <a:pt x="55725" y="1890"/>
                      <a:pt x="51525" y="567"/>
                      <a:pt x="47226" y="-346"/>
                    </a:cubicBezTo>
                    <a:cubicBezTo>
                      <a:pt x="42926" y="-1259"/>
                      <a:pt x="38567" y="-1715"/>
                      <a:pt x="34149" y="-1715"/>
                    </a:cubicBezTo>
                    <a:cubicBezTo>
                      <a:pt x="23063" y="-1715"/>
                      <a:pt x="14285" y="1506"/>
                      <a:pt x="7816" y="7949"/>
                    </a:cubicBezTo>
                    <a:cubicBezTo>
                      <a:pt x="1347" y="14404"/>
                      <a:pt x="-1887" y="23136"/>
                      <a:pt x="-1887" y="34142"/>
                    </a:cubicBezTo>
                    <a:cubicBezTo>
                      <a:pt x="-1887" y="45506"/>
                      <a:pt x="1182" y="54522"/>
                      <a:pt x="7320" y="61189"/>
                    </a:cubicBezTo>
                    <a:cubicBezTo>
                      <a:pt x="13458" y="67870"/>
                      <a:pt x="21740" y="71210"/>
                      <a:pt x="32164" y="71210"/>
                    </a:cubicBezTo>
                    <a:cubicBezTo>
                      <a:pt x="41504" y="71210"/>
                      <a:pt x="48893" y="68201"/>
                      <a:pt x="54330" y="62182"/>
                    </a:cubicBezTo>
                    <a:cubicBezTo>
                      <a:pt x="59767" y="56175"/>
                      <a:pt x="62486" y="48007"/>
                      <a:pt x="62486" y="37675"/>
                    </a:cubicBezTo>
                    <a:close/>
                    <a:moveTo>
                      <a:pt x="51076" y="41028"/>
                    </a:moveTo>
                    <a:cubicBezTo>
                      <a:pt x="50996" y="47259"/>
                      <a:pt x="49250" y="52233"/>
                      <a:pt x="45837" y="55951"/>
                    </a:cubicBezTo>
                    <a:cubicBezTo>
                      <a:pt x="42424" y="59681"/>
                      <a:pt x="37906" y="61547"/>
                      <a:pt x="32283" y="61547"/>
                    </a:cubicBezTo>
                    <a:cubicBezTo>
                      <a:pt x="25920" y="61547"/>
                      <a:pt x="20827" y="59747"/>
                      <a:pt x="17004" y="56149"/>
                    </a:cubicBezTo>
                    <a:cubicBezTo>
                      <a:pt x="13180" y="52551"/>
                      <a:pt x="10978" y="47484"/>
                      <a:pt x="10396" y="40949"/>
                    </a:cubicBezTo>
                    <a:lnTo>
                      <a:pt x="51076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F906FDE-AC1B-1CBA-50DC-8D834A7EDD05}"/>
                  </a:ext>
                </a:extLst>
              </p:cNvPr>
              <p:cNvSpPr/>
              <p:nvPr/>
            </p:nvSpPr>
            <p:spPr>
              <a:xfrm flipV="1">
                <a:off x="4506408" y="2162667"/>
                <a:ext cx="44211" cy="96500"/>
              </a:xfrm>
              <a:custGeom>
                <a:avLst/>
                <a:gdLst>
                  <a:gd name="connsiteX0" fmla="*/ 43043 w 44211"/>
                  <a:gd name="connsiteY0" fmla="*/ 94099 h 96500"/>
                  <a:gd name="connsiteX1" fmla="*/ 43043 w 44211"/>
                  <a:gd name="connsiteY1" fmla="*/ 84594 h 96500"/>
                  <a:gd name="connsiteX2" fmla="*/ 32129 w 44211"/>
                  <a:gd name="connsiteY2" fmla="*/ 84594 h 96500"/>
                  <a:gd name="connsiteX3" fmla="*/ 23597 w 44211"/>
                  <a:gd name="connsiteY3" fmla="*/ 82113 h 96500"/>
                  <a:gd name="connsiteX4" fmla="*/ 21215 w 44211"/>
                  <a:gd name="connsiteY4" fmla="*/ 73183 h 96500"/>
                  <a:gd name="connsiteX5" fmla="*/ 21215 w 44211"/>
                  <a:gd name="connsiteY5" fmla="*/ 67052 h 96500"/>
                  <a:gd name="connsiteX6" fmla="*/ 40007 w 44211"/>
                  <a:gd name="connsiteY6" fmla="*/ 67052 h 96500"/>
                  <a:gd name="connsiteX7" fmla="*/ 40007 w 44211"/>
                  <a:gd name="connsiteY7" fmla="*/ 58182 h 96500"/>
                  <a:gd name="connsiteX8" fmla="*/ 21215 w 44211"/>
                  <a:gd name="connsiteY8" fmla="*/ 58182 h 96500"/>
                  <a:gd name="connsiteX9" fmla="*/ 21215 w 44211"/>
                  <a:gd name="connsiteY9" fmla="*/ -2401 h 96500"/>
                  <a:gd name="connsiteX10" fmla="*/ 9746 w 44211"/>
                  <a:gd name="connsiteY10" fmla="*/ -2401 h 96500"/>
                  <a:gd name="connsiteX11" fmla="*/ 9746 w 44211"/>
                  <a:gd name="connsiteY11" fmla="*/ 58182 h 96500"/>
                  <a:gd name="connsiteX12" fmla="*/ -1168 w 44211"/>
                  <a:gd name="connsiteY12" fmla="*/ 58182 h 96500"/>
                  <a:gd name="connsiteX13" fmla="*/ -1168 w 44211"/>
                  <a:gd name="connsiteY13" fmla="*/ 67052 h 96500"/>
                  <a:gd name="connsiteX14" fmla="*/ 9746 w 44211"/>
                  <a:gd name="connsiteY14" fmla="*/ 67052 h 96500"/>
                  <a:gd name="connsiteX15" fmla="*/ 9746 w 44211"/>
                  <a:gd name="connsiteY15" fmla="*/ 71894 h 96500"/>
                  <a:gd name="connsiteX16" fmla="*/ 15143 w 44211"/>
                  <a:gd name="connsiteY16" fmla="*/ 88781 h 96500"/>
                  <a:gd name="connsiteX17" fmla="*/ 32248 w 44211"/>
                  <a:gd name="connsiteY17" fmla="*/ 94099 h 96500"/>
                  <a:gd name="connsiteX18" fmla="*/ 43043 w 44211"/>
                  <a:gd name="connsiteY18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211" h="96500">
                    <a:moveTo>
                      <a:pt x="43043" y="94099"/>
                    </a:moveTo>
                    <a:lnTo>
                      <a:pt x="43043" y="84594"/>
                    </a:lnTo>
                    <a:lnTo>
                      <a:pt x="32129" y="84594"/>
                    </a:lnTo>
                    <a:cubicBezTo>
                      <a:pt x="28042" y="84594"/>
                      <a:pt x="25197" y="83767"/>
                      <a:pt x="23597" y="82113"/>
                    </a:cubicBezTo>
                    <a:cubicBezTo>
                      <a:pt x="22009" y="80460"/>
                      <a:pt x="21215" y="77483"/>
                      <a:pt x="21215" y="73183"/>
                    </a:cubicBezTo>
                    <a:lnTo>
                      <a:pt x="21215" y="67052"/>
                    </a:lnTo>
                    <a:lnTo>
                      <a:pt x="40007" y="67052"/>
                    </a:lnTo>
                    <a:lnTo>
                      <a:pt x="40007" y="58182"/>
                    </a:lnTo>
                    <a:lnTo>
                      <a:pt x="21215" y="58182"/>
                    </a:lnTo>
                    <a:lnTo>
                      <a:pt x="21215" y="-2401"/>
                    </a:lnTo>
                    <a:lnTo>
                      <a:pt x="9746" y="-2401"/>
                    </a:lnTo>
                    <a:lnTo>
                      <a:pt x="9746" y="58182"/>
                    </a:lnTo>
                    <a:lnTo>
                      <a:pt x="-1168" y="58182"/>
                    </a:lnTo>
                    <a:lnTo>
                      <a:pt x="-1168" y="67052"/>
                    </a:lnTo>
                    <a:lnTo>
                      <a:pt x="9746" y="67052"/>
                    </a:lnTo>
                    <a:lnTo>
                      <a:pt x="9746" y="71894"/>
                    </a:lnTo>
                    <a:cubicBezTo>
                      <a:pt x="9746" y="79619"/>
                      <a:pt x="11545" y="85248"/>
                      <a:pt x="15143" y="88781"/>
                    </a:cubicBezTo>
                    <a:cubicBezTo>
                      <a:pt x="18741" y="92326"/>
                      <a:pt x="24443" y="94099"/>
                      <a:pt x="32248" y="94099"/>
                    </a:cubicBezTo>
                    <a:lnTo>
                      <a:pt x="43043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9342A658-C8CC-D2CC-AED8-40A4E7F116AD}"/>
                  </a:ext>
                </a:extLst>
              </p:cNvPr>
              <p:cNvSpPr/>
              <p:nvPr/>
            </p:nvSpPr>
            <p:spPr>
              <a:xfrm flipV="1">
                <a:off x="4549392" y="2169989"/>
                <a:ext cx="43338" cy="89177"/>
              </a:xfrm>
              <a:custGeom>
                <a:avLst/>
                <a:gdLst>
                  <a:gd name="connsiteX0" fmla="*/ 18676 w 43338"/>
                  <a:gd name="connsiteY0" fmla="*/ 86961 h 89177"/>
                  <a:gd name="connsiteX1" fmla="*/ 18676 w 43338"/>
                  <a:gd name="connsiteY1" fmla="*/ 67237 h 89177"/>
                  <a:gd name="connsiteX2" fmla="*/ 42171 w 43338"/>
                  <a:gd name="connsiteY2" fmla="*/ 67237 h 89177"/>
                  <a:gd name="connsiteX3" fmla="*/ 42171 w 43338"/>
                  <a:gd name="connsiteY3" fmla="*/ 58366 h 89177"/>
                  <a:gd name="connsiteX4" fmla="*/ 18676 w 43338"/>
                  <a:gd name="connsiteY4" fmla="*/ 58366 h 89177"/>
                  <a:gd name="connsiteX5" fmla="*/ 18676 w 43338"/>
                  <a:gd name="connsiteY5" fmla="*/ 20663 h 89177"/>
                  <a:gd name="connsiteX6" fmla="*/ 20997 w 43338"/>
                  <a:gd name="connsiteY6" fmla="*/ 9749 h 89177"/>
                  <a:gd name="connsiteX7" fmla="*/ 30463 w 43338"/>
                  <a:gd name="connsiteY7" fmla="*/ 7328 h 89177"/>
                  <a:gd name="connsiteX8" fmla="*/ 42171 w 43338"/>
                  <a:gd name="connsiteY8" fmla="*/ 7328 h 89177"/>
                  <a:gd name="connsiteX9" fmla="*/ 42171 w 43338"/>
                  <a:gd name="connsiteY9" fmla="*/ -2217 h 89177"/>
                  <a:gd name="connsiteX10" fmla="*/ 30463 w 43338"/>
                  <a:gd name="connsiteY10" fmla="*/ -2217 h 89177"/>
                  <a:gd name="connsiteX11" fmla="*/ 12226 w 43338"/>
                  <a:gd name="connsiteY11" fmla="*/ 2705 h 89177"/>
                  <a:gd name="connsiteX12" fmla="*/ 7206 w 43338"/>
                  <a:gd name="connsiteY12" fmla="*/ 20663 h 89177"/>
                  <a:gd name="connsiteX13" fmla="*/ 7206 w 43338"/>
                  <a:gd name="connsiteY13" fmla="*/ 58366 h 89177"/>
                  <a:gd name="connsiteX14" fmla="*/ -1168 w 43338"/>
                  <a:gd name="connsiteY14" fmla="*/ 58366 h 89177"/>
                  <a:gd name="connsiteX15" fmla="*/ -1168 w 43338"/>
                  <a:gd name="connsiteY15" fmla="*/ 67237 h 89177"/>
                  <a:gd name="connsiteX16" fmla="*/ 7206 w 43338"/>
                  <a:gd name="connsiteY16" fmla="*/ 67237 h 89177"/>
                  <a:gd name="connsiteX17" fmla="*/ 7206 w 43338"/>
                  <a:gd name="connsiteY17" fmla="*/ 86961 h 89177"/>
                  <a:gd name="connsiteX18" fmla="*/ 18676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676" y="86961"/>
                    </a:moveTo>
                    <a:lnTo>
                      <a:pt x="18676" y="67237"/>
                    </a:lnTo>
                    <a:lnTo>
                      <a:pt x="42171" y="67237"/>
                    </a:lnTo>
                    <a:lnTo>
                      <a:pt x="42171" y="58366"/>
                    </a:lnTo>
                    <a:lnTo>
                      <a:pt x="18676" y="58366"/>
                    </a:lnTo>
                    <a:lnTo>
                      <a:pt x="18676" y="20663"/>
                    </a:lnTo>
                    <a:cubicBezTo>
                      <a:pt x="18676" y="15001"/>
                      <a:pt x="19450" y="11363"/>
                      <a:pt x="20997" y="9749"/>
                    </a:cubicBezTo>
                    <a:cubicBezTo>
                      <a:pt x="22545" y="8135"/>
                      <a:pt x="25700" y="7328"/>
                      <a:pt x="30463" y="7328"/>
                    </a:cubicBezTo>
                    <a:lnTo>
                      <a:pt x="42171" y="7328"/>
                    </a:lnTo>
                    <a:lnTo>
                      <a:pt x="42171" y="-2217"/>
                    </a:lnTo>
                    <a:lnTo>
                      <a:pt x="30463" y="-2217"/>
                    </a:lnTo>
                    <a:cubicBezTo>
                      <a:pt x="21652" y="-2217"/>
                      <a:pt x="15574" y="-576"/>
                      <a:pt x="12226" y="2705"/>
                    </a:cubicBezTo>
                    <a:cubicBezTo>
                      <a:pt x="8879" y="5999"/>
                      <a:pt x="7206" y="11985"/>
                      <a:pt x="7206" y="20663"/>
                    </a:cubicBezTo>
                    <a:lnTo>
                      <a:pt x="7206" y="58366"/>
                    </a:lnTo>
                    <a:lnTo>
                      <a:pt x="-1168" y="58366"/>
                    </a:lnTo>
                    <a:lnTo>
                      <a:pt x="-1168" y="67237"/>
                    </a:lnTo>
                    <a:lnTo>
                      <a:pt x="7206" y="67237"/>
                    </a:lnTo>
                    <a:lnTo>
                      <a:pt x="7206" y="86961"/>
                    </a:lnTo>
                    <a:lnTo>
                      <a:pt x="18676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616871E4-FB5E-27C2-803C-AC9771217F1B}"/>
                  </a:ext>
                </a:extLst>
              </p:cNvPr>
              <p:cNvSpPr/>
              <p:nvPr/>
            </p:nvSpPr>
            <p:spPr>
              <a:xfrm flipV="1">
                <a:off x="4595774" y="2259167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0F646F6-1368-1E13-1853-A8F4449271CA}"/>
                  </a:ext>
                </a:extLst>
              </p:cNvPr>
              <p:cNvSpPr/>
              <p:nvPr/>
            </p:nvSpPr>
            <p:spPr>
              <a:xfrm flipV="1">
                <a:off x="4648607" y="2166576"/>
                <a:ext cx="73481" cy="92590"/>
              </a:xfrm>
              <a:custGeom>
                <a:avLst/>
                <a:gdLst>
                  <a:gd name="connsiteX0" fmla="*/ -2375 w 73481"/>
                  <a:gd name="connsiteY0" fmla="*/ 90288 h 92590"/>
                  <a:gd name="connsiteX1" fmla="*/ 10147 w 73481"/>
                  <a:gd name="connsiteY1" fmla="*/ 90288 h 92590"/>
                  <a:gd name="connsiteX2" fmla="*/ 10147 w 73481"/>
                  <a:gd name="connsiteY2" fmla="*/ 51156 h 92590"/>
                  <a:gd name="connsiteX3" fmla="*/ 51700 w 73481"/>
                  <a:gd name="connsiteY3" fmla="*/ 90288 h 92590"/>
                  <a:gd name="connsiteX4" fmla="*/ 67833 w 73481"/>
                  <a:gd name="connsiteY4" fmla="*/ 90288 h 92590"/>
                  <a:gd name="connsiteX5" fmla="*/ 21874 w 73481"/>
                  <a:gd name="connsiteY5" fmla="*/ 47128 h 92590"/>
                  <a:gd name="connsiteX6" fmla="*/ 71107 w 73481"/>
                  <a:gd name="connsiteY6" fmla="*/ -2303 h 92590"/>
                  <a:gd name="connsiteX7" fmla="*/ 54617 w 73481"/>
                  <a:gd name="connsiteY7" fmla="*/ -2303 h 92590"/>
                  <a:gd name="connsiteX8" fmla="*/ 10147 w 73481"/>
                  <a:gd name="connsiteY8" fmla="*/ 42286 h 92590"/>
                  <a:gd name="connsiteX9" fmla="*/ 10147 w 73481"/>
                  <a:gd name="connsiteY9" fmla="*/ -2303 h 92590"/>
                  <a:gd name="connsiteX10" fmla="*/ -2375 w 73481"/>
                  <a:gd name="connsiteY10" fmla="*/ -2303 h 92590"/>
                  <a:gd name="connsiteX11" fmla="*/ -2375 w 73481"/>
                  <a:gd name="connsiteY11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481" h="92590">
                    <a:moveTo>
                      <a:pt x="-2375" y="90288"/>
                    </a:moveTo>
                    <a:lnTo>
                      <a:pt x="10147" y="90288"/>
                    </a:lnTo>
                    <a:lnTo>
                      <a:pt x="10147" y="51156"/>
                    </a:lnTo>
                    <a:lnTo>
                      <a:pt x="51700" y="90288"/>
                    </a:lnTo>
                    <a:lnTo>
                      <a:pt x="67833" y="90288"/>
                    </a:lnTo>
                    <a:lnTo>
                      <a:pt x="21874" y="47128"/>
                    </a:lnTo>
                    <a:lnTo>
                      <a:pt x="71107" y="-2303"/>
                    </a:lnTo>
                    <a:lnTo>
                      <a:pt x="54617" y="-2303"/>
                    </a:lnTo>
                    <a:lnTo>
                      <a:pt x="10147" y="42286"/>
                    </a:lnTo>
                    <a:lnTo>
                      <a:pt x="10147" y="-2303"/>
                    </a:lnTo>
                    <a:lnTo>
                      <a:pt x="-2375" y="-2303"/>
                    </a:lnTo>
                    <a:lnTo>
                      <a:pt x="-2375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BB48BBC-AC88-FAD7-37A4-1DDEB184C233}"/>
                  </a:ext>
                </a:extLst>
              </p:cNvPr>
              <p:cNvSpPr/>
              <p:nvPr/>
            </p:nvSpPr>
            <p:spPr>
              <a:xfrm flipV="1">
                <a:off x="4730955" y="2188047"/>
                <a:ext cx="58181" cy="71119"/>
              </a:xfrm>
              <a:custGeom>
                <a:avLst/>
                <a:gdLst>
                  <a:gd name="connsiteX0" fmla="*/ 56246 w 58181"/>
                  <a:gd name="connsiteY0" fmla="*/ 40169 h 71119"/>
                  <a:gd name="connsiteX1" fmla="*/ 56246 w 58181"/>
                  <a:gd name="connsiteY1" fmla="*/ -1761 h 71119"/>
                  <a:gd name="connsiteX2" fmla="*/ 44836 w 58181"/>
                  <a:gd name="connsiteY2" fmla="*/ -1761 h 71119"/>
                  <a:gd name="connsiteX3" fmla="*/ 44836 w 58181"/>
                  <a:gd name="connsiteY3" fmla="*/ 39792 h 71119"/>
                  <a:gd name="connsiteX4" fmla="*/ 40986 w 58181"/>
                  <a:gd name="connsiteY4" fmla="*/ 54536 h 71119"/>
                  <a:gd name="connsiteX5" fmla="*/ 29457 w 58181"/>
                  <a:gd name="connsiteY5" fmla="*/ 59437 h 71119"/>
                  <a:gd name="connsiteX6" fmla="*/ 14871 w 58181"/>
                  <a:gd name="connsiteY6" fmla="*/ 53544 h 71119"/>
                  <a:gd name="connsiteX7" fmla="*/ 9533 w 58181"/>
                  <a:gd name="connsiteY7" fmla="*/ 37490 h 71119"/>
                  <a:gd name="connsiteX8" fmla="*/ 9533 w 58181"/>
                  <a:gd name="connsiteY8" fmla="*/ -1761 h 71119"/>
                  <a:gd name="connsiteX9" fmla="*/ -1936 w 58181"/>
                  <a:gd name="connsiteY9" fmla="*/ -1761 h 71119"/>
                  <a:gd name="connsiteX10" fmla="*/ -1936 w 58181"/>
                  <a:gd name="connsiteY10" fmla="*/ 67692 h 71119"/>
                  <a:gd name="connsiteX11" fmla="*/ 9533 w 58181"/>
                  <a:gd name="connsiteY11" fmla="*/ 67692 h 71119"/>
                  <a:gd name="connsiteX12" fmla="*/ 9533 w 58181"/>
                  <a:gd name="connsiteY12" fmla="*/ 56897 h 71119"/>
                  <a:gd name="connsiteX13" fmla="*/ 19178 w 58181"/>
                  <a:gd name="connsiteY13" fmla="*/ 66263 h 71119"/>
                  <a:gd name="connsiteX14" fmla="*/ 31997 w 58181"/>
                  <a:gd name="connsiteY14" fmla="*/ 69359 h 71119"/>
                  <a:gd name="connsiteX15" fmla="*/ 50094 w 58181"/>
                  <a:gd name="connsiteY15" fmla="*/ 61957 h 71119"/>
                  <a:gd name="connsiteX16" fmla="*/ 56246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246" y="40169"/>
                    </a:moveTo>
                    <a:lnTo>
                      <a:pt x="56246" y="-1761"/>
                    </a:lnTo>
                    <a:lnTo>
                      <a:pt x="44836" y="-1761"/>
                    </a:lnTo>
                    <a:lnTo>
                      <a:pt x="44836" y="39792"/>
                    </a:lnTo>
                    <a:cubicBezTo>
                      <a:pt x="44836" y="46367"/>
                      <a:pt x="43552" y="51281"/>
                      <a:pt x="40986" y="54536"/>
                    </a:cubicBezTo>
                    <a:cubicBezTo>
                      <a:pt x="38419" y="57803"/>
                      <a:pt x="34576" y="59437"/>
                      <a:pt x="29457" y="59437"/>
                    </a:cubicBezTo>
                    <a:cubicBezTo>
                      <a:pt x="23292" y="59437"/>
                      <a:pt x="18430" y="57473"/>
                      <a:pt x="14871" y="53544"/>
                    </a:cubicBezTo>
                    <a:cubicBezTo>
                      <a:pt x="11313" y="49628"/>
                      <a:pt x="9533" y="44277"/>
                      <a:pt x="9533" y="37490"/>
                    </a:cubicBezTo>
                    <a:lnTo>
                      <a:pt x="9533" y="-1761"/>
                    </a:lnTo>
                    <a:lnTo>
                      <a:pt x="-1936" y="-1761"/>
                    </a:lnTo>
                    <a:lnTo>
                      <a:pt x="-1936" y="67692"/>
                    </a:lnTo>
                    <a:lnTo>
                      <a:pt x="9533" y="67692"/>
                    </a:lnTo>
                    <a:lnTo>
                      <a:pt x="9533" y="56897"/>
                    </a:lnTo>
                    <a:cubicBezTo>
                      <a:pt x="12272" y="61078"/>
                      <a:pt x="15487" y="64200"/>
                      <a:pt x="19178" y="66263"/>
                    </a:cubicBezTo>
                    <a:cubicBezTo>
                      <a:pt x="22882" y="68327"/>
                      <a:pt x="27155" y="69359"/>
                      <a:pt x="31997" y="69359"/>
                    </a:cubicBezTo>
                    <a:cubicBezTo>
                      <a:pt x="39974" y="69359"/>
                      <a:pt x="46006" y="66892"/>
                      <a:pt x="50094" y="61957"/>
                    </a:cubicBezTo>
                    <a:cubicBezTo>
                      <a:pt x="54195" y="57023"/>
                      <a:pt x="56246" y="49760"/>
                      <a:pt x="56246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FD17E31-4A9F-3B40-2B1B-D9540C8BE58E}"/>
                  </a:ext>
                </a:extLst>
              </p:cNvPr>
              <p:cNvSpPr/>
              <p:nvPr/>
            </p:nvSpPr>
            <p:spPr>
              <a:xfrm flipV="1">
                <a:off x="4806922" y="2188047"/>
                <a:ext cx="64373" cy="72925"/>
              </a:xfrm>
              <a:custGeom>
                <a:avLst/>
                <a:gdLst>
                  <a:gd name="connsiteX0" fmla="*/ 62515 w 64373"/>
                  <a:gd name="connsiteY0" fmla="*/ 37675 h 72925"/>
                  <a:gd name="connsiteX1" fmla="*/ 62515 w 64373"/>
                  <a:gd name="connsiteY1" fmla="*/ 32098 h 72925"/>
                  <a:gd name="connsiteX2" fmla="*/ 10048 w 64373"/>
                  <a:gd name="connsiteY2" fmla="*/ 32098 h 72925"/>
                  <a:gd name="connsiteX3" fmla="*/ 17152 w 64373"/>
                  <a:gd name="connsiteY3" fmla="*/ 14140 h 72925"/>
                  <a:gd name="connsiteX4" fmla="*/ 34853 w 64373"/>
                  <a:gd name="connsiteY4" fmla="*/ 7968 h 72925"/>
                  <a:gd name="connsiteX5" fmla="*/ 47593 w 64373"/>
                  <a:gd name="connsiteY5" fmla="*/ 9576 h 72925"/>
                  <a:gd name="connsiteX6" fmla="*/ 59856 w 64373"/>
                  <a:gd name="connsiteY6" fmla="*/ 14418 h 72925"/>
                  <a:gd name="connsiteX7" fmla="*/ 59856 w 64373"/>
                  <a:gd name="connsiteY7" fmla="*/ 3623 h 72925"/>
                  <a:gd name="connsiteX8" fmla="*/ 47255 w 64373"/>
                  <a:gd name="connsiteY8" fmla="*/ -346 h 72925"/>
                  <a:gd name="connsiteX9" fmla="*/ 34178 w 64373"/>
                  <a:gd name="connsiteY9" fmla="*/ -1715 h 72925"/>
                  <a:gd name="connsiteX10" fmla="*/ 7846 w 64373"/>
                  <a:gd name="connsiteY10" fmla="*/ 7949 h 72925"/>
                  <a:gd name="connsiteX11" fmla="*/ -1858 w 64373"/>
                  <a:gd name="connsiteY11" fmla="*/ 34142 h 72925"/>
                  <a:gd name="connsiteX12" fmla="*/ 7350 w 64373"/>
                  <a:gd name="connsiteY12" fmla="*/ 61189 h 72925"/>
                  <a:gd name="connsiteX13" fmla="*/ 32194 w 64373"/>
                  <a:gd name="connsiteY13" fmla="*/ 71210 h 72925"/>
                  <a:gd name="connsiteX14" fmla="*/ 54359 w 64373"/>
                  <a:gd name="connsiteY14" fmla="*/ 62182 h 72925"/>
                  <a:gd name="connsiteX15" fmla="*/ 62515 w 64373"/>
                  <a:gd name="connsiteY15" fmla="*/ 37675 h 72925"/>
                  <a:gd name="connsiteX16" fmla="*/ 51105 w 64373"/>
                  <a:gd name="connsiteY16" fmla="*/ 41028 h 72925"/>
                  <a:gd name="connsiteX17" fmla="*/ 45866 w 64373"/>
                  <a:gd name="connsiteY17" fmla="*/ 55951 h 72925"/>
                  <a:gd name="connsiteX18" fmla="*/ 32313 w 64373"/>
                  <a:gd name="connsiteY18" fmla="*/ 61547 h 72925"/>
                  <a:gd name="connsiteX19" fmla="*/ 17033 w 64373"/>
                  <a:gd name="connsiteY19" fmla="*/ 56149 h 72925"/>
                  <a:gd name="connsiteX20" fmla="*/ 10425 w 64373"/>
                  <a:gd name="connsiteY20" fmla="*/ 40949 h 72925"/>
                  <a:gd name="connsiteX21" fmla="*/ 51105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15" y="37675"/>
                    </a:moveTo>
                    <a:lnTo>
                      <a:pt x="62515" y="32098"/>
                    </a:lnTo>
                    <a:lnTo>
                      <a:pt x="10048" y="32098"/>
                    </a:lnTo>
                    <a:cubicBezTo>
                      <a:pt x="10551" y="24240"/>
                      <a:pt x="12919" y="18254"/>
                      <a:pt x="17152" y="14140"/>
                    </a:cubicBezTo>
                    <a:cubicBezTo>
                      <a:pt x="21386" y="10026"/>
                      <a:pt x="27286" y="7968"/>
                      <a:pt x="34853" y="7968"/>
                    </a:cubicBezTo>
                    <a:cubicBezTo>
                      <a:pt x="39232" y="7968"/>
                      <a:pt x="43478" y="8504"/>
                      <a:pt x="47593" y="9576"/>
                    </a:cubicBezTo>
                    <a:cubicBezTo>
                      <a:pt x="51707" y="10647"/>
                      <a:pt x="55795" y="12261"/>
                      <a:pt x="59856" y="14418"/>
                    </a:cubicBezTo>
                    <a:lnTo>
                      <a:pt x="59856" y="3623"/>
                    </a:lnTo>
                    <a:cubicBezTo>
                      <a:pt x="55755" y="1890"/>
                      <a:pt x="51555" y="567"/>
                      <a:pt x="47255" y="-346"/>
                    </a:cubicBezTo>
                    <a:cubicBezTo>
                      <a:pt x="42956" y="-1259"/>
                      <a:pt x="38597" y="-1715"/>
                      <a:pt x="34178" y="-1715"/>
                    </a:cubicBezTo>
                    <a:cubicBezTo>
                      <a:pt x="23092" y="-1715"/>
                      <a:pt x="14315" y="1506"/>
                      <a:pt x="7846" y="7949"/>
                    </a:cubicBezTo>
                    <a:cubicBezTo>
                      <a:pt x="1377" y="14404"/>
                      <a:pt x="-1858" y="23136"/>
                      <a:pt x="-1858" y="34142"/>
                    </a:cubicBezTo>
                    <a:cubicBezTo>
                      <a:pt x="-1858" y="45506"/>
                      <a:pt x="1211" y="54522"/>
                      <a:pt x="7350" y="61189"/>
                    </a:cubicBezTo>
                    <a:cubicBezTo>
                      <a:pt x="13488" y="67870"/>
                      <a:pt x="21769" y="71210"/>
                      <a:pt x="32194" y="71210"/>
                    </a:cubicBezTo>
                    <a:cubicBezTo>
                      <a:pt x="41534" y="71210"/>
                      <a:pt x="48922" y="68201"/>
                      <a:pt x="54359" y="62182"/>
                    </a:cubicBezTo>
                    <a:cubicBezTo>
                      <a:pt x="59797" y="56175"/>
                      <a:pt x="62515" y="48007"/>
                      <a:pt x="62515" y="37675"/>
                    </a:cubicBezTo>
                    <a:close/>
                    <a:moveTo>
                      <a:pt x="51105" y="41028"/>
                    </a:moveTo>
                    <a:cubicBezTo>
                      <a:pt x="51026" y="47259"/>
                      <a:pt x="49279" y="52233"/>
                      <a:pt x="45866" y="55951"/>
                    </a:cubicBezTo>
                    <a:cubicBezTo>
                      <a:pt x="42453" y="59681"/>
                      <a:pt x="37935" y="61547"/>
                      <a:pt x="32313" y="61547"/>
                    </a:cubicBezTo>
                    <a:cubicBezTo>
                      <a:pt x="25950" y="61547"/>
                      <a:pt x="20857" y="59747"/>
                      <a:pt x="17033" y="56149"/>
                    </a:cubicBezTo>
                    <a:cubicBezTo>
                      <a:pt x="13210" y="52551"/>
                      <a:pt x="11007" y="47484"/>
                      <a:pt x="10425" y="40949"/>
                    </a:cubicBezTo>
                    <a:lnTo>
                      <a:pt x="51105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4A41C58A-F9AA-BFE2-CFD5-2A157DBB2A8D}"/>
                  </a:ext>
                </a:extLst>
              </p:cNvPr>
              <p:cNvSpPr/>
              <p:nvPr/>
            </p:nvSpPr>
            <p:spPr>
              <a:xfrm flipV="1">
                <a:off x="4885057" y="2188047"/>
                <a:ext cx="64373" cy="72925"/>
              </a:xfrm>
              <a:custGeom>
                <a:avLst/>
                <a:gdLst>
                  <a:gd name="connsiteX0" fmla="*/ 62521 w 64373"/>
                  <a:gd name="connsiteY0" fmla="*/ 37675 h 72925"/>
                  <a:gd name="connsiteX1" fmla="*/ 62521 w 64373"/>
                  <a:gd name="connsiteY1" fmla="*/ 32098 h 72925"/>
                  <a:gd name="connsiteX2" fmla="*/ 10054 w 64373"/>
                  <a:gd name="connsiteY2" fmla="*/ 32098 h 72925"/>
                  <a:gd name="connsiteX3" fmla="*/ 17158 w 64373"/>
                  <a:gd name="connsiteY3" fmla="*/ 14140 h 72925"/>
                  <a:gd name="connsiteX4" fmla="*/ 34859 w 64373"/>
                  <a:gd name="connsiteY4" fmla="*/ 7968 h 72925"/>
                  <a:gd name="connsiteX5" fmla="*/ 47599 w 64373"/>
                  <a:gd name="connsiteY5" fmla="*/ 9576 h 72925"/>
                  <a:gd name="connsiteX6" fmla="*/ 59862 w 64373"/>
                  <a:gd name="connsiteY6" fmla="*/ 14418 h 72925"/>
                  <a:gd name="connsiteX7" fmla="*/ 59862 w 64373"/>
                  <a:gd name="connsiteY7" fmla="*/ 3623 h 72925"/>
                  <a:gd name="connsiteX8" fmla="*/ 47261 w 64373"/>
                  <a:gd name="connsiteY8" fmla="*/ -346 h 72925"/>
                  <a:gd name="connsiteX9" fmla="*/ 34184 w 64373"/>
                  <a:gd name="connsiteY9" fmla="*/ -1715 h 72925"/>
                  <a:gd name="connsiteX10" fmla="*/ 7852 w 64373"/>
                  <a:gd name="connsiteY10" fmla="*/ 7949 h 72925"/>
                  <a:gd name="connsiteX11" fmla="*/ -1852 w 64373"/>
                  <a:gd name="connsiteY11" fmla="*/ 34142 h 72925"/>
                  <a:gd name="connsiteX12" fmla="*/ 7356 w 64373"/>
                  <a:gd name="connsiteY12" fmla="*/ 61189 h 72925"/>
                  <a:gd name="connsiteX13" fmla="*/ 32200 w 64373"/>
                  <a:gd name="connsiteY13" fmla="*/ 71210 h 72925"/>
                  <a:gd name="connsiteX14" fmla="*/ 54366 w 64373"/>
                  <a:gd name="connsiteY14" fmla="*/ 62182 h 72925"/>
                  <a:gd name="connsiteX15" fmla="*/ 62521 w 64373"/>
                  <a:gd name="connsiteY15" fmla="*/ 37675 h 72925"/>
                  <a:gd name="connsiteX16" fmla="*/ 51111 w 64373"/>
                  <a:gd name="connsiteY16" fmla="*/ 41028 h 72925"/>
                  <a:gd name="connsiteX17" fmla="*/ 45872 w 64373"/>
                  <a:gd name="connsiteY17" fmla="*/ 55951 h 72925"/>
                  <a:gd name="connsiteX18" fmla="*/ 32319 w 64373"/>
                  <a:gd name="connsiteY18" fmla="*/ 61547 h 72925"/>
                  <a:gd name="connsiteX19" fmla="*/ 17039 w 64373"/>
                  <a:gd name="connsiteY19" fmla="*/ 56149 h 72925"/>
                  <a:gd name="connsiteX20" fmla="*/ 10431 w 64373"/>
                  <a:gd name="connsiteY20" fmla="*/ 40949 h 72925"/>
                  <a:gd name="connsiteX21" fmla="*/ 51111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21" y="37675"/>
                    </a:moveTo>
                    <a:lnTo>
                      <a:pt x="62521" y="32098"/>
                    </a:lnTo>
                    <a:lnTo>
                      <a:pt x="10054" y="32098"/>
                    </a:lnTo>
                    <a:cubicBezTo>
                      <a:pt x="10557" y="24240"/>
                      <a:pt x="12925" y="18254"/>
                      <a:pt x="17158" y="14140"/>
                    </a:cubicBezTo>
                    <a:cubicBezTo>
                      <a:pt x="21392" y="10026"/>
                      <a:pt x="27292" y="7968"/>
                      <a:pt x="34859" y="7968"/>
                    </a:cubicBezTo>
                    <a:cubicBezTo>
                      <a:pt x="39238" y="7968"/>
                      <a:pt x="43485" y="8504"/>
                      <a:pt x="47599" y="9576"/>
                    </a:cubicBezTo>
                    <a:cubicBezTo>
                      <a:pt x="51713" y="10647"/>
                      <a:pt x="55801" y="12261"/>
                      <a:pt x="59862" y="14418"/>
                    </a:cubicBezTo>
                    <a:lnTo>
                      <a:pt x="59862" y="3623"/>
                    </a:lnTo>
                    <a:cubicBezTo>
                      <a:pt x="55761" y="1890"/>
                      <a:pt x="51561" y="567"/>
                      <a:pt x="47261" y="-346"/>
                    </a:cubicBezTo>
                    <a:cubicBezTo>
                      <a:pt x="42962" y="-1259"/>
                      <a:pt x="38603" y="-1715"/>
                      <a:pt x="34184" y="-1715"/>
                    </a:cubicBezTo>
                    <a:cubicBezTo>
                      <a:pt x="23098" y="-1715"/>
                      <a:pt x="14321" y="1506"/>
                      <a:pt x="7852" y="7949"/>
                    </a:cubicBezTo>
                    <a:cubicBezTo>
                      <a:pt x="1383" y="14404"/>
                      <a:pt x="-1852" y="23136"/>
                      <a:pt x="-1852" y="34142"/>
                    </a:cubicBezTo>
                    <a:cubicBezTo>
                      <a:pt x="-1852" y="45506"/>
                      <a:pt x="1217" y="54522"/>
                      <a:pt x="7356" y="61189"/>
                    </a:cubicBezTo>
                    <a:cubicBezTo>
                      <a:pt x="13494" y="67870"/>
                      <a:pt x="21776" y="71210"/>
                      <a:pt x="32200" y="71210"/>
                    </a:cubicBezTo>
                    <a:cubicBezTo>
                      <a:pt x="41540" y="71210"/>
                      <a:pt x="48928" y="68201"/>
                      <a:pt x="54366" y="62182"/>
                    </a:cubicBezTo>
                    <a:cubicBezTo>
                      <a:pt x="59803" y="56175"/>
                      <a:pt x="62521" y="48007"/>
                      <a:pt x="62521" y="37675"/>
                    </a:cubicBezTo>
                    <a:close/>
                    <a:moveTo>
                      <a:pt x="51111" y="41028"/>
                    </a:moveTo>
                    <a:cubicBezTo>
                      <a:pt x="51032" y="47259"/>
                      <a:pt x="49286" y="52233"/>
                      <a:pt x="45872" y="55951"/>
                    </a:cubicBezTo>
                    <a:cubicBezTo>
                      <a:pt x="42459" y="59681"/>
                      <a:pt x="37941" y="61547"/>
                      <a:pt x="32319" y="61547"/>
                    </a:cubicBezTo>
                    <a:cubicBezTo>
                      <a:pt x="25956" y="61547"/>
                      <a:pt x="20863" y="59747"/>
                      <a:pt x="17039" y="56149"/>
                    </a:cubicBezTo>
                    <a:cubicBezTo>
                      <a:pt x="13216" y="52551"/>
                      <a:pt x="11013" y="47484"/>
                      <a:pt x="10431" y="40949"/>
                    </a:cubicBezTo>
                    <a:lnTo>
                      <a:pt x="51111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6117BDC-FB6C-9772-340B-B306CAE39EA0}"/>
                </a:ext>
              </a:extLst>
            </p:cNvPr>
            <p:cNvSpPr/>
            <p:nvPr/>
          </p:nvSpPr>
          <p:spPr>
            <a:xfrm>
              <a:off x="4001223" y="2356679"/>
              <a:ext cx="254000" cy="88900"/>
            </a:xfrm>
            <a:custGeom>
              <a:avLst/>
              <a:gdLst>
                <a:gd name="connsiteX0" fmla="*/ 0 w 254000"/>
                <a:gd name="connsiteY0" fmla="*/ 88900 h 88900"/>
                <a:gd name="connsiteX1" fmla="*/ 254000 w 254000"/>
                <a:gd name="connsiteY1" fmla="*/ 88900 h 88900"/>
                <a:gd name="connsiteX2" fmla="*/ 254000 w 254000"/>
                <a:gd name="connsiteY2" fmla="*/ 0 h 88900"/>
                <a:gd name="connsiteX3" fmla="*/ 0 w 254000"/>
                <a:gd name="connsiteY3" fmla="*/ 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0" h="88900">
                  <a:moveTo>
                    <a:pt x="0" y="88900"/>
                  </a:moveTo>
                  <a:lnTo>
                    <a:pt x="254000" y="88900"/>
                  </a:lnTo>
                  <a:lnTo>
                    <a:pt x="25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DFDF"/>
            </a:solidFill>
            <a:ln w="9525" cap="flat">
              <a:solidFill>
                <a:srgbClr val="4C4C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7" name="Graphic 2">
              <a:extLst>
                <a:ext uri="{FF2B5EF4-FFF2-40B4-BE49-F238E27FC236}">
                  <a16:creationId xmlns:a16="http://schemas.microsoft.com/office/drawing/2014/main" id="{B4CE8A79-DDF3-933E-67FA-8CBCD1DDFE7E}"/>
                </a:ext>
              </a:extLst>
            </p:cNvPr>
            <p:cNvGrpSpPr/>
            <p:nvPr/>
          </p:nvGrpSpPr>
          <p:grpSpPr>
            <a:xfrm>
              <a:off x="4369285" y="2349079"/>
              <a:ext cx="675623" cy="122912"/>
              <a:chOff x="4369285" y="2349079"/>
              <a:chExt cx="675623" cy="122912"/>
            </a:xfrm>
            <a:solidFill>
              <a:srgbClr val="000000"/>
            </a:solidFill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E317C7A7-5B0F-10AF-62BE-C0BA22E7B41C}"/>
                  </a:ext>
                </a:extLst>
              </p:cNvPr>
              <p:cNvSpPr/>
              <p:nvPr/>
            </p:nvSpPr>
            <p:spPr>
              <a:xfrm flipV="1">
                <a:off x="4369285" y="2352988"/>
                <a:ext cx="72132" cy="92590"/>
              </a:xfrm>
              <a:custGeom>
                <a:avLst/>
                <a:gdLst>
                  <a:gd name="connsiteX0" fmla="*/ 41552 w 72132"/>
                  <a:gd name="connsiteY0" fmla="*/ 41130 h 92590"/>
                  <a:gd name="connsiteX1" fmla="*/ 49390 w 72132"/>
                  <a:gd name="connsiteY1" fmla="*/ 35296 h 92590"/>
                  <a:gd name="connsiteX2" fmla="*/ 57050 w 72132"/>
                  <a:gd name="connsiteY2" fmla="*/ 23013 h 92590"/>
                  <a:gd name="connsiteX3" fmla="*/ 69769 w 72132"/>
                  <a:gd name="connsiteY3" fmla="*/ -2288 h 92590"/>
                  <a:gd name="connsiteX4" fmla="*/ 56296 w 72132"/>
                  <a:gd name="connsiteY4" fmla="*/ -2288 h 92590"/>
                  <a:gd name="connsiteX5" fmla="*/ 44469 w 72132"/>
                  <a:gd name="connsiteY5" fmla="*/ 21465 h 92590"/>
                  <a:gd name="connsiteX6" fmla="*/ 35559 w 72132"/>
                  <a:gd name="connsiteY6" fmla="*/ 33808 h 92590"/>
                  <a:gd name="connsiteX7" fmla="*/ 23811 w 72132"/>
                  <a:gd name="connsiteY7" fmla="*/ 36844 h 92590"/>
                  <a:gd name="connsiteX8" fmla="*/ 10159 w 72132"/>
                  <a:gd name="connsiteY8" fmla="*/ 36844 h 92590"/>
                  <a:gd name="connsiteX9" fmla="*/ 10159 w 72132"/>
                  <a:gd name="connsiteY9" fmla="*/ -2288 h 92590"/>
                  <a:gd name="connsiteX10" fmla="*/ -2363 w 72132"/>
                  <a:gd name="connsiteY10" fmla="*/ -2288 h 92590"/>
                  <a:gd name="connsiteX11" fmla="*/ -2363 w 72132"/>
                  <a:gd name="connsiteY11" fmla="*/ 90303 h 92590"/>
                  <a:gd name="connsiteX12" fmla="*/ 25915 w 72132"/>
                  <a:gd name="connsiteY12" fmla="*/ 90303 h 92590"/>
                  <a:gd name="connsiteX13" fmla="*/ 49608 w 72132"/>
                  <a:gd name="connsiteY13" fmla="*/ 83655 h 92590"/>
                  <a:gd name="connsiteX14" fmla="*/ 57427 w 72132"/>
                  <a:gd name="connsiteY14" fmla="*/ 63633 h 92590"/>
                  <a:gd name="connsiteX15" fmla="*/ 53359 w 72132"/>
                  <a:gd name="connsiteY15" fmla="*/ 49107 h 92590"/>
                  <a:gd name="connsiteX16" fmla="*/ 41552 w 72132"/>
                  <a:gd name="connsiteY16" fmla="*/ 41130 h 92590"/>
                  <a:gd name="connsiteX17" fmla="*/ 10159 w 72132"/>
                  <a:gd name="connsiteY17" fmla="*/ 80004 h 92590"/>
                  <a:gd name="connsiteX18" fmla="*/ 10159 w 72132"/>
                  <a:gd name="connsiteY18" fmla="*/ 47143 h 92590"/>
                  <a:gd name="connsiteX19" fmla="*/ 25915 w 72132"/>
                  <a:gd name="connsiteY19" fmla="*/ 47143 h 92590"/>
                  <a:gd name="connsiteX20" fmla="*/ 39587 w 72132"/>
                  <a:gd name="connsiteY20" fmla="*/ 51330 h 92590"/>
                  <a:gd name="connsiteX21" fmla="*/ 44211 w 72132"/>
                  <a:gd name="connsiteY21" fmla="*/ 63633 h 92590"/>
                  <a:gd name="connsiteX22" fmla="*/ 39587 w 72132"/>
                  <a:gd name="connsiteY22" fmla="*/ 75876 h 92590"/>
                  <a:gd name="connsiteX23" fmla="*/ 25915 w 72132"/>
                  <a:gd name="connsiteY23" fmla="*/ 80004 h 92590"/>
                  <a:gd name="connsiteX24" fmla="*/ 10159 w 72132"/>
                  <a:gd name="connsiteY24" fmla="*/ 80004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32" h="92590">
                    <a:moveTo>
                      <a:pt x="41552" y="41130"/>
                    </a:moveTo>
                    <a:cubicBezTo>
                      <a:pt x="44237" y="40217"/>
                      <a:pt x="46850" y="38273"/>
                      <a:pt x="49390" y="35296"/>
                    </a:cubicBezTo>
                    <a:cubicBezTo>
                      <a:pt x="51930" y="32319"/>
                      <a:pt x="54483" y="28225"/>
                      <a:pt x="57050" y="23013"/>
                    </a:cubicBezTo>
                    <a:lnTo>
                      <a:pt x="69769" y="-2288"/>
                    </a:lnTo>
                    <a:lnTo>
                      <a:pt x="56296" y="-2288"/>
                    </a:lnTo>
                    <a:lnTo>
                      <a:pt x="44469" y="21465"/>
                    </a:lnTo>
                    <a:cubicBezTo>
                      <a:pt x="41399" y="27669"/>
                      <a:pt x="38430" y="31784"/>
                      <a:pt x="35559" y="33808"/>
                    </a:cubicBezTo>
                    <a:cubicBezTo>
                      <a:pt x="32688" y="35832"/>
                      <a:pt x="28772" y="36844"/>
                      <a:pt x="23811" y="36844"/>
                    </a:cubicBezTo>
                    <a:lnTo>
                      <a:pt x="10159" y="36844"/>
                    </a:lnTo>
                    <a:lnTo>
                      <a:pt x="10159" y="-2288"/>
                    </a:lnTo>
                    <a:lnTo>
                      <a:pt x="-2363" y="-2288"/>
                    </a:lnTo>
                    <a:lnTo>
                      <a:pt x="-2363" y="90303"/>
                    </a:lnTo>
                    <a:lnTo>
                      <a:pt x="25915" y="90303"/>
                    </a:lnTo>
                    <a:cubicBezTo>
                      <a:pt x="36498" y="90303"/>
                      <a:pt x="44396" y="88087"/>
                      <a:pt x="49608" y="83655"/>
                    </a:cubicBezTo>
                    <a:cubicBezTo>
                      <a:pt x="54821" y="79237"/>
                      <a:pt x="57427" y="72563"/>
                      <a:pt x="57427" y="63633"/>
                    </a:cubicBezTo>
                    <a:cubicBezTo>
                      <a:pt x="57427" y="57799"/>
                      <a:pt x="56071" y="52957"/>
                      <a:pt x="53359" y="49107"/>
                    </a:cubicBezTo>
                    <a:cubicBezTo>
                      <a:pt x="50647" y="45271"/>
                      <a:pt x="46711" y="42612"/>
                      <a:pt x="41552" y="41130"/>
                    </a:cubicBezTo>
                    <a:close/>
                    <a:moveTo>
                      <a:pt x="10159" y="80004"/>
                    </a:moveTo>
                    <a:lnTo>
                      <a:pt x="10159" y="47143"/>
                    </a:lnTo>
                    <a:lnTo>
                      <a:pt x="25915" y="47143"/>
                    </a:lnTo>
                    <a:cubicBezTo>
                      <a:pt x="31947" y="47143"/>
                      <a:pt x="36505" y="48538"/>
                      <a:pt x="39587" y="51330"/>
                    </a:cubicBezTo>
                    <a:cubicBezTo>
                      <a:pt x="42669" y="54121"/>
                      <a:pt x="44211" y="58222"/>
                      <a:pt x="44211" y="63633"/>
                    </a:cubicBezTo>
                    <a:cubicBezTo>
                      <a:pt x="44211" y="69044"/>
                      <a:pt x="42669" y="73125"/>
                      <a:pt x="39587" y="75876"/>
                    </a:cubicBezTo>
                    <a:cubicBezTo>
                      <a:pt x="36505" y="78628"/>
                      <a:pt x="31947" y="80004"/>
                      <a:pt x="25915" y="80004"/>
                    </a:cubicBezTo>
                    <a:lnTo>
                      <a:pt x="10159" y="8000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3C19E11-C393-188B-F3AE-6DEB00D95105}"/>
                  </a:ext>
                </a:extLst>
              </p:cNvPr>
              <p:cNvSpPr/>
              <p:nvPr/>
            </p:nvSpPr>
            <p:spPr>
              <a:xfrm flipV="1">
                <a:off x="4457032" y="2349079"/>
                <a:ext cx="11410" cy="96500"/>
              </a:xfrm>
              <a:custGeom>
                <a:avLst/>
                <a:gdLst>
                  <a:gd name="connsiteX0" fmla="*/ -803 w 11410"/>
                  <a:gd name="connsiteY0" fmla="*/ 67066 h 96500"/>
                  <a:gd name="connsiteX1" fmla="*/ 10607 w 11410"/>
                  <a:gd name="connsiteY1" fmla="*/ 67066 h 96500"/>
                  <a:gd name="connsiteX2" fmla="*/ 10607 w 11410"/>
                  <a:gd name="connsiteY2" fmla="*/ -2387 h 96500"/>
                  <a:gd name="connsiteX3" fmla="*/ -803 w 11410"/>
                  <a:gd name="connsiteY3" fmla="*/ -2387 h 96500"/>
                  <a:gd name="connsiteX4" fmla="*/ -803 w 11410"/>
                  <a:gd name="connsiteY4" fmla="*/ 67066 h 96500"/>
                  <a:gd name="connsiteX5" fmla="*/ -803 w 11410"/>
                  <a:gd name="connsiteY5" fmla="*/ 94113 h 96500"/>
                  <a:gd name="connsiteX6" fmla="*/ 10607 w 11410"/>
                  <a:gd name="connsiteY6" fmla="*/ 94113 h 96500"/>
                  <a:gd name="connsiteX7" fmla="*/ 10607 w 11410"/>
                  <a:gd name="connsiteY7" fmla="*/ 79647 h 96500"/>
                  <a:gd name="connsiteX8" fmla="*/ -803 w 11410"/>
                  <a:gd name="connsiteY8" fmla="*/ 79647 h 96500"/>
                  <a:gd name="connsiteX9" fmla="*/ -803 w 11410"/>
                  <a:gd name="connsiteY9" fmla="*/ 9411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03" y="67066"/>
                    </a:moveTo>
                    <a:lnTo>
                      <a:pt x="10607" y="67066"/>
                    </a:lnTo>
                    <a:lnTo>
                      <a:pt x="10607" y="-2387"/>
                    </a:lnTo>
                    <a:lnTo>
                      <a:pt x="-803" y="-2387"/>
                    </a:lnTo>
                    <a:lnTo>
                      <a:pt x="-803" y="67066"/>
                    </a:lnTo>
                    <a:close/>
                    <a:moveTo>
                      <a:pt x="-803" y="94113"/>
                    </a:moveTo>
                    <a:lnTo>
                      <a:pt x="10607" y="94113"/>
                    </a:lnTo>
                    <a:lnTo>
                      <a:pt x="10607" y="79647"/>
                    </a:lnTo>
                    <a:lnTo>
                      <a:pt x="-803" y="79647"/>
                    </a:lnTo>
                    <a:lnTo>
                      <a:pt x="-803" y="9411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94B1AAF-1458-92EA-6341-51A912486AE7}"/>
                  </a:ext>
                </a:extLst>
              </p:cNvPr>
              <p:cNvSpPr/>
              <p:nvPr/>
            </p:nvSpPr>
            <p:spPr>
              <a:xfrm flipV="1">
                <a:off x="4487356" y="2374459"/>
                <a:ext cx="62071" cy="97532"/>
              </a:xfrm>
              <a:custGeom>
                <a:avLst/>
                <a:gdLst>
                  <a:gd name="connsiteX0" fmla="*/ 48836 w 62071"/>
                  <a:gd name="connsiteY0" fmla="*/ 60872 h 97532"/>
                  <a:gd name="connsiteX1" fmla="*/ 43716 w 62071"/>
                  <a:gd name="connsiteY1" fmla="*/ 80081 h 97532"/>
                  <a:gd name="connsiteX2" fmla="*/ 29369 w 62071"/>
                  <a:gd name="connsiteY2" fmla="*/ 86907 h 97532"/>
                  <a:gd name="connsiteX3" fmla="*/ 15082 w 62071"/>
                  <a:gd name="connsiteY3" fmla="*/ 80081 h 97532"/>
                  <a:gd name="connsiteX4" fmla="*/ 9962 w 62071"/>
                  <a:gd name="connsiteY4" fmla="*/ 60872 h 97532"/>
                  <a:gd name="connsiteX5" fmla="*/ 15082 w 62071"/>
                  <a:gd name="connsiteY5" fmla="*/ 41703 h 97532"/>
                  <a:gd name="connsiteX6" fmla="*/ 29369 w 62071"/>
                  <a:gd name="connsiteY6" fmla="*/ 34877 h 97532"/>
                  <a:gd name="connsiteX7" fmla="*/ 43716 w 62071"/>
                  <a:gd name="connsiteY7" fmla="*/ 41703 h 97532"/>
                  <a:gd name="connsiteX8" fmla="*/ 48836 w 62071"/>
                  <a:gd name="connsiteY8" fmla="*/ 60872 h 97532"/>
                  <a:gd name="connsiteX9" fmla="*/ 60246 w 62071"/>
                  <a:gd name="connsiteY9" fmla="*/ 33945 h 97532"/>
                  <a:gd name="connsiteX10" fmla="*/ 52368 w 62071"/>
                  <a:gd name="connsiteY10" fmla="*/ 7572 h 97532"/>
                  <a:gd name="connsiteX11" fmla="*/ 28258 w 62071"/>
                  <a:gd name="connsiteY11" fmla="*/ -1080 h 97532"/>
                  <a:gd name="connsiteX12" fmla="*/ 16907 w 62071"/>
                  <a:gd name="connsiteY12" fmla="*/ -187 h 97532"/>
                  <a:gd name="connsiteX13" fmla="*/ 6549 w 62071"/>
                  <a:gd name="connsiteY13" fmla="*/ 2572 h 97532"/>
                  <a:gd name="connsiteX14" fmla="*/ 6549 w 62071"/>
                  <a:gd name="connsiteY14" fmla="*/ 13664 h 97532"/>
                  <a:gd name="connsiteX15" fmla="*/ 16471 w 62071"/>
                  <a:gd name="connsiteY15" fmla="*/ 9656 h 97532"/>
                  <a:gd name="connsiteX16" fmla="*/ 26452 w 62071"/>
                  <a:gd name="connsiteY16" fmla="*/ 8346 h 97532"/>
                  <a:gd name="connsiteX17" fmla="*/ 43260 w 62071"/>
                  <a:gd name="connsiteY17" fmla="*/ 14200 h 97532"/>
                  <a:gd name="connsiteX18" fmla="*/ 48836 w 62071"/>
                  <a:gd name="connsiteY18" fmla="*/ 31901 h 97532"/>
                  <a:gd name="connsiteX19" fmla="*/ 48836 w 62071"/>
                  <a:gd name="connsiteY19" fmla="*/ 37556 h 97532"/>
                  <a:gd name="connsiteX20" fmla="*/ 39787 w 62071"/>
                  <a:gd name="connsiteY20" fmla="*/ 28368 h 97532"/>
                  <a:gd name="connsiteX21" fmla="*/ 26571 w 62071"/>
                  <a:gd name="connsiteY21" fmla="*/ 25332 h 97532"/>
                  <a:gd name="connsiteX22" fmla="*/ 5993 w 62071"/>
                  <a:gd name="connsiteY22" fmla="*/ 35056 h 97532"/>
                  <a:gd name="connsiteX23" fmla="*/ -1825 w 62071"/>
                  <a:gd name="connsiteY23" fmla="*/ 60872 h 97532"/>
                  <a:gd name="connsiteX24" fmla="*/ 5993 w 62071"/>
                  <a:gd name="connsiteY24" fmla="*/ 86709 h 97532"/>
                  <a:gd name="connsiteX25" fmla="*/ 26571 w 62071"/>
                  <a:gd name="connsiteY25" fmla="*/ 96452 h 97532"/>
                  <a:gd name="connsiteX26" fmla="*/ 39787 w 62071"/>
                  <a:gd name="connsiteY26" fmla="*/ 93416 h 97532"/>
                  <a:gd name="connsiteX27" fmla="*/ 48836 w 62071"/>
                  <a:gd name="connsiteY27" fmla="*/ 84248 h 97532"/>
                  <a:gd name="connsiteX28" fmla="*/ 48836 w 62071"/>
                  <a:gd name="connsiteY28" fmla="*/ 94785 h 97532"/>
                  <a:gd name="connsiteX29" fmla="*/ 60246 w 62071"/>
                  <a:gd name="connsiteY29" fmla="*/ 94785 h 97532"/>
                  <a:gd name="connsiteX30" fmla="*/ 60246 w 62071"/>
                  <a:gd name="connsiteY30" fmla="*/ 33945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2071" h="97532">
                    <a:moveTo>
                      <a:pt x="48836" y="60872"/>
                    </a:moveTo>
                    <a:cubicBezTo>
                      <a:pt x="48836" y="69141"/>
                      <a:pt x="47129" y="75544"/>
                      <a:pt x="43716" y="80081"/>
                    </a:cubicBezTo>
                    <a:cubicBezTo>
                      <a:pt x="40316" y="84632"/>
                      <a:pt x="35534" y="86907"/>
                      <a:pt x="29369" y="86907"/>
                    </a:cubicBezTo>
                    <a:cubicBezTo>
                      <a:pt x="23257" y="86907"/>
                      <a:pt x="18495" y="84632"/>
                      <a:pt x="15082" y="80081"/>
                    </a:cubicBezTo>
                    <a:cubicBezTo>
                      <a:pt x="11669" y="75544"/>
                      <a:pt x="9962" y="69141"/>
                      <a:pt x="9962" y="60872"/>
                    </a:cubicBezTo>
                    <a:cubicBezTo>
                      <a:pt x="9962" y="52644"/>
                      <a:pt x="11669" y="46254"/>
                      <a:pt x="15082" y="41703"/>
                    </a:cubicBezTo>
                    <a:cubicBezTo>
                      <a:pt x="18495" y="37153"/>
                      <a:pt x="23257" y="34877"/>
                      <a:pt x="29369" y="34877"/>
                    </a:cubicBezTo>
                    <a:cubicBezTo>
                      <a:pt x="35534" y="34877"/>
                      <a:pt x="40316" y="37153"/>
                      <a:pt x="43716" y="41703"/>
                    </a:cubicBezTo>
                    <a:cubicBezTo>
                      <a:pt x="47129" y="46254"/>
                      <a:pt x="48836" y="52644"/>
                      <a:pt x="48836" y="60872"/>
                    </a:cubicBezTo>
                    <a:close/>
                    <a:moveTo>
                      <a:pt x="60246" y="33945"/>
                    </a:moveTo>
                    <a:cubicBezTo>
                      <a:pt x="60246" y="22131"/>
                      <a:pt x="57620" y="13340"/>
                      <a:pt x="52368" y="7572"/>
                    </a:cubicBezTo>
                    <a:cubicBezTo>
                      <a:pt x="47129" y="1804"/>
                      <a:pt x="39093" y="-1080"/>
                      <a:pt x="28258" y="-1080"/>
                    </a:cubicBezTo>
                    <a:cubicBezTo>
                      <a:pt x="24249" y="-1080"/>
                      <a:pt x="20466" y="-782"/>
                      <a:pt x="16907" y="-187"/>
                    </a:cubicBezTo>
                    <a:cubicBezTo>
                      <a:pt x="13349" y="409"/>
                      <a:pt x="9896" y="1328"/>
                      <a:pt x="6549" y="2572"/>
                    </a:cubicBezTo>
                    <a:lnTo>
                      <a:pt x="6549" y="13664"/>
                    </a:lnTo>
                    <a:cubicBezTo>
                      <a:pt x="9896" y="11852"/>
                      <a:pt x="13203" y="10516"/>
                      <a:pt x="16471" y="9656"/>
                    </a:cubicBezTo>
                    <a:cubicBezTo>
                      <a:pt x="19738" y="8783"/>
                      <a:pt x="23065" y="8346"/>
                      <a:pt x="26452" y="8346"/>
                    </a:cubicBezTo>
                    <a:cubicBezTo>
                      <a:pt x="33940" y="8346"/>
                      <a:pt x="39542" y="10297"/>
                      <a:pt x="43260" y="14200"/>
                    </a:cubicBezTo>
                    <a:cubicBezTo>
                      <a:pt x="46977" y="18103"/>
                      <a:pt x="48836" y="24003"/>
                      <a:pt x="48836" y="31901"/>
                    </a:cubicBezTo>
                    <a:lnTo>
                      <a:pt x="48836" y="37556"/>
                    </a:lnTo>
                    <a:cubicBezTo>
                      <a:pt x="46481" y="33455"/>
                      <a:pt x="43465" y="30392"/>
                      <a:pt x="39787" y="28368"/>
                    </a:cubicBezTo>
                    <a:cubicBezTo>
                      <a:pt x="36109" y="26344"/>
                      <a:pt x="31704" y="25332"/>
                      <a:pt x="26571" y="25332"/>
                    </a:cubicBezTo>
                    <a:cubicBezTo>
                      <a:pt x="18065" y="25332"/>
                      <a:pt x="11206" y="28573"/>
                      <a:pt x="5993" y="35056"/>
                    </a:cubicBezTo>
                    <a:cubicBezTo>
                      <a:pt x="781" y="41551"/>
                      <a:pt x="-1825" y="50157"/>
                      <a:pt x="-1825" y="60872"/>
                    </a:cubicBezTo>
                    <a:cubicBezTo>
                      <a:pt x="-1825" y="71615"/>
                      <a:pt x="781" y="80227"/>
                      <a:pt x="5993" y="86709"/>
                    </a:cubicBezTo>
                    <a:cubicBezTo>
                      <a:pt x="11206" y="93205"/>
                      <a:pt x="18065" y="96452"/>
                      <a:pt x="26571" y="96452"/>
                    </a:cubicBezTo>
                    <a:cubicBezTo>
                      <a:pt x="31704" y="96452"/>
                      <a:pt x="36109" y="95440"/>
                      <a:pt x="39787" y="93416"/>
                    </a:cubicBezTo>
                    <a:cubicBezTo>
                      <a:pt x="43465" y="91392"/>
                      <a:pt x="46481" y="88336"/>
                      <a:pt x="48836" y="84248"/>
                    </a:cubicBezTo>
                    <a:lnTo>
                      <a:pt x="48836" y="94785"/>
                    </a:lnTo>
                    <a:lnTo>
                      <a:pt x="60246" y="94785"/>
                    </a:lnTo>
                    <a:lnTo>
                      <a:pt x="60246" y="33945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C26ED07-2A5C-41F5-5515-C952733DFC79}"/>
                  </a:ext>
                </a:extLst>
              </p:cNvPr>
              <p:cNvSpPr/>
              <p:nvPr/>
            </p:nvSpPr>
            <p:spPr>
              <a:xfrm flipV="1">
                <a:off x="4572495" y="2349079"/>
                <a:ext cx="58181" cy="96500"/>
              </a:xfrm>
              <a:custGeom>
                <a:avLst/>
                <a:gdLst>
                  <a:gd name="connsiteX0" fmla="*/ 56233 w 58181"/>
                  <a:gd name="connsiteY0" fmla="*/ 39543 h 96500"/>
                  <a:gd name="connsiteX1" fmla="*/ 56233 w 58181"/>
                  <a:gd name="connsiteY1" fmla="*/ -2387 h 96500"/>
                  <a:gd name="connsiteX2" fmla="*/ 44823 w 58181"/>
                  <a:gd name="connsiteY2" fmla="*/ -2387 h 96500"/>
                  <a:gd name="connsiteX3" fmla="*/ 44823 w 58181"/>
                  <a:gd name="connsiteY3" fmla="*/ 39166 h 96500"/>
                  <a:gd name="connsiteX4" fmla="*/ 40973 w 58181"/>
                  <a:gd name="connsiteY4" fmla="*/ 53910 h 96500"/>
                  <a:gd name="connsiteX5" fmla="*/ 29444 w 58181"/>
                  <a:gd name="connsiteY5" fmla="*/ 58811 h 96500"/>
                  <a:gd name="connsiteX6" fmla="*/ 14859 w 58181"/>
                  <a:gd name="connsiteY6" fmla="*/ 52918 h 96500"/>
                  <a:gd name="connsiteX7" fmla="*/ 9521 w 58181"/>
                  <a:gd name="connsiteY7" fmla="*/ 36864 h 96500"/>
                  <a:gd name="connsiteX8" fmla="*/ 9521 w 58181"/>
                  <a:gd name="connsiteY8" fmla="*/ -2387 h 96500"/>
                  <a:gd name="connsiteX9" fmla="*/ -1949 w 58181"/>
                  <a:gd name="connsiteY9" fmla="*/ -2387 h 96500"/>
                  <a:gd name="connsiteX10" fmla="*/ -1949 w 58181"/>
                  <a:gd name="connsiteY10" fmla="*/ 94113 h 96500"/>
                  <a:gd name="connsiteX11" fmla="*/ 9521 w 58181"/>
                  <a:gd name="connsiteY11" fmla="*/ 94113 h 96500"/>
                  <a:gd name="connsiteX12" fmla="*/ 9521 w 58181"/>
                  <a:gd name="connsiteY12" fmla="*/ 56271 h 96500"/>
                  <a:gd name="connsiteX13" fmla="*/ 19165 w 58181"/>
                  <a:gd name="connsiteY13" fmla="*/ 65638 h 96500"/>
                  <a:gd name="connsiteX14" fmla="*/ 31984 w 58181"/>
                  <a:gd name="connsiteY14" fmla="*/ 68733 h 96500"/>
                  <a:gd name="connsiteX15" fmla="*/ 50082 w 58181"/>
                  <a:gd name="connsiteY15" fmla="*/ 61332 h 96500"/>
                  <a:gd name="connsiteX16" fmla="*/ 56233 w 58181"/>
                  <a:gd name="connsiteY16" fmla="*/ 3954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96500">
                    <a:moveTo>
                      <a:pt x="56233" y="39543"/>
                    </a:moveTo>
                    <a:lnTo>
                      <a:pt x="56233" y="-2387"/>
                    </a:lnTo>
                    <a:lnTo>
                      <a:pt x="44823" y="-2387"/>
                    </a:lnTo>
                    <a:lnTo>
                      <a:pt x="44823" y="39166"/>
                    </a:lnTo>
                    <a:cubicBezTo>
                      <a:pt x="44823" y="45741"/>
                      <a:pt x="43540" y="50656"/>
                      <a:pt x="40973" y="53910"/>
                    </a:cubicBezTo>
                    <a:cubicBezTo>
                      <a:pt x="38407" y="57178"/>
                      <a:pt x="34564" y="58811"/>
                      <a:pt x="29444" y="58811"/>
                    </a:cubicBezTo>
                    <a:cubicBezTo>
                      <a:pt x="23279" y="58811"/>
                      <a:pt x="18418" y="56847"/>
                      <a:pt x="14859" y="52918"/>
                    </a:cubicBezTo>
                    <a:cubicBezTo>
                      <a:pt x="11300" y="49002"/>
                      <a:pt x="9521" y="43651"/>
                      <a:pt x="9521" y="36864"/>
                    </a:cubicBezTo>
                    <a:lnTo>
                      <a:pt x="9521" y="-2387"/>
                    </a:lnTo>
                    <a:lnTo>
                      <a:pt x="-1949" y="-2387"/>
                    </a:lnTo>
                    <a:lnTo>
                      <a:pt x="-1949" y="94113"/>
                    </a:lnTo>
                    <a:lnTo>
                      <a:pt x="9521" y="94113"/>
                    </a:lnTo>
                    <a:lnTo>
                      <a:pt x="9521" y="56271"/>
                    </a:lnTo>
                    <a:cubicBezTo>
                      <a:pt x="12259" y="60452"/>
                      <a:pt x="15474" y="63574"/>
                      <a:pt x="19165" y="65638"/>
                    </a:cubicBezTo>
                    <a:cubicBezTo>
                      <a:pt x="22869" y="67701"/>
                      <a:pt x="27142" y="68733"/>
                      <a:pt x="31984" y="68733"/>
                    </a:cubicBezTo>
                    <a:cubicBezTo>
                      <a:pt x="39961" y="68733"/>
                      <a:pt x="45994" y="66266"/>
                      <a:pt x="50082" y="61332"/>
                    </a:cubicBezTo>
                    <a:cubicBezTo>
                      <a:pt x="54183" y="56397"/>
                      <a:pt x="56233" y="49134"/>
                      <a:pt x="56233" y="395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C2615599-760C-99B4-32F7-46CB7A2A9DCA}"/>
                  </a:ext>
                </a:extLst>
              </p:cNvPr>
              <p:cNvSpPr/>
              <p:nvPr/>
            </p:nvSpPr>
            <p:spPr>
              <a:xfrm flipV="1">
                <a:off x="4644870" y="2356401"/>
                <a:ext cx="43338" cy="89177"/>
              </a:xfrm>
              <a:custGeom>
                <a:avLst/>
                <a:gdLst>
                  <a:gd name="connsiteX0" fmla="*/ 18683 w 43338"/>
                  <a:gd name="connsiteY0" fmla="*/ 86976 h 89177"/>
                  <a:gd name="connsiteX1" fmla="*/ 18683 w 43338"/>
                  <a:gd name="connsiteY1" fmla="*/ 67251 h 89177"/>
                  <a:gd name="connsiteX2" fmla="*/ 42178 w 43338"/>
                  <a:gd name="connsiteY2" fmla="*/ 67251 h 89177"/>
                  <a:gd name="connsiteX3" fmla="*/ 42178 w 43338"/>
                  <a:gd name="connsiteY3" fmla="*/ 58381 h 89177"/>
                  <a:gd name="connsiteX4" fmla="*/ 18683 w 43338"/>
                  <a:gd name="connsiteY4" fmla="*/ 58381 h 89177"/>
                  <a:gd name="connsiteX5" fmla="*/ 18683 w 43338"/>
                  <a:gd name="connsiteY5" fmla="*/ 20678 h 89177"/>
                  <a:gd name="connsiteX6" fmla="*/ 21005 w 43338"/>
                  <a:gd name="connsiteY6" fmla="*/ 9764 h 89177"/>
                  <a:gd name="connsiteX7" fmla="*/ 30470 w 43338"/>
                  <a:gd name="connsiteY7" fmla="*/ 7343 h 89177"/>
                  <a:gd name="connsiteX8" fmla="*/ 42178 w 43338"/>
                  <a:gd name="connsiteY8" fmla="*/ 7343 h 89177"/>
                  <a:gd name="connsiteX9" fmla="*/ 42178 w 43338"/>
                  <a:gd name="connsiteY9" fmla="*/ -2202 h 89177"/>
                  <a:gd name="connsiteX10" fmla="*/ 30470 w 43338"/>
                  <a:gd name="connsiteY10" fmla="*/ -2202 h 89177"/>
                  <a:gd name="connsiteX11" fmla="*/ 12234 w 43338"/>
                  <a:gd name="connsiteY11" fmla="*/ 2719 h 89177"/>
                  <a:gd name="connsiteX12" fmla="*/ 7214 w 43338"/>
                  <a:gd name="connsiteY12" fmla="*/ 20678 h 89177"/>
                  <a:gd name="connsiteX13" fmla="*/ 7214 w 43338"/>
                  <a:gd name="connsiteY13" fmla="*/ 58381 h 89177"/>
                  <a:gd name="connsiteX14" fmla="*/ -1161 w 43338"/>
                  <a:gd name="connsiteY14" fmla="*/ 58381 h 89177"/>
                  <a:gd name="connsiteX15" fmla="*/ -1161 w 43338"/>
                  <a:gd name="connsiteY15" fmla="*/ 67251 h 89177"/>
                  <a:gd name="connsiteX16" fmla="*/ 7214 w 43338"/>
                  <a:gd name="connsiteY16" fmla="*/ 67251 h 89177"/>
                  <a:gd name="connsiteX17" fmla="*/ 7214 w 43338"/>
                  <a:gd name="connsiteY17" fmla="*/ 86976 h 89177"/>
                  <a:gd name="connsiteX18" fmla="*/ 18683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683" y="86976"/>
                    </a:moveTo>
                    <a:lnTo>
                      <a:pt x="18683" y="67251"/>
                    </a:lnTo>
                    <a:lnTo>
                      <a:pt x="42178" y="67251"/>
                    </a:lnTo>
                    <a:lnTo>
                      <a:pt x="42178" y="58381"/>
                    </a:lnTo>
                    <a:lnTo>
                      <a:pt x="18683" y="58381"/>
                    </a:lnTo>
                    <a:lnTo>
                      <a:pt x="18683" y="20678"/>
                    </a:lnTo>
                    <a:cubicBezTo>
                      <a:pt x="18683" y="15016"/>
                      <a:pt x="19457" y="11378"/>
                      <a:pt x="21005" y="9764"/>
                    </a:cubicBezTo>
                    <a:cubicBezTo>
                      <a:pt x="22553" y="8150"/>
                      <a:pt x="25708" y="7343"/>
                      <a:pt x="30470" y="7343"/>
                    </a:cubicBezTo>
                    <a:lnTo>
                      <a:pt x="42178" y="7343"/>
                    </a:lnTo>
                    <a:lnTo>
                      <a:pt x="42178" y="-2202"/>
                    </a:lnTo>
                    <a:lnTo>
                      <a:pt x="30470" y="-2202"/>
                    </a:lnTo>
                    <a:cubicBezTo>
                      <a:pt x="21660" y="-2202"/>
                      <a:pt x="15581" y="-562"/>
                      <a:pt x="12234" y="2719"/>
                    </a:cubicBezTo>
                    <a:cubicBezTo>
                      <a:pt x="8887" y="6013"/>
                      <a:pt x="7214" y="12000"/>
                      <a:pt x="7214" y="20678"/>
                    </a:cubicBezTo>
                    <a:lnTo>
                      <a:pt x="7214" y="58381"/>
                    </a:lnTo>
                    <a:lnTo>
                      <a:pt x="-1161" y="58381"/>
                    </a:lnTo>
                    <a:lnTo>
                      <a:pt x="-1161" y="67251"/>
                    </a:lnTo>
                    <a:lnTo>
                      <a:pt x="7214" y="67251"/>
                    </a:lnTo>
                    <a:lnTo>
                      <a:pt x="7214" y="86976"/>
                    </a:lnTo>
                    <a:lnTo>
                      <a:pt x="18683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45503427-DA7E-6AA6-7FDD-7C00FEBF3AF9}"/>
                  </a:ext>
                </a:extLst>
              </p:cNvPr>
              <p:cNvSpPr/>
              <p:nvPr/>
            </p:nvSpPr>
            <p:spPr>
              <a:xfrm flipV="1">
                <a:off x="4691253" y="2445579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8BB0CF6F-C5EC-1120-DA5E-6F6CDE5A9A10}"/>
                  </a:ext>
                </a:extLst>
              </p:cNvPr>
              <p:cNvSpPr/>
              <p:nvPr/>
            </p:nvSpPr>
            <p:spPr>
              <a:xfrm flipV="1">
                <a:off x="4744084" y="2352988"/>
                <a:ext cx="73481" cy="92590"/>
              </a:xfrm>
              <a:custGeom>
                <a:avLst/>
                <a:gdLst>
                  <a:gd name="connsiteX0" fmla="*/ -2367 w 73481"/>
                  <a:gd name="connsiteY0" fmla="*/ 90303 h 92590"/>
                  <a:gd name="connsiteX1" fmla="*/ 10154 w 73481"/>
                  <a:gd name="connsiteY1" fmla="*/ 90303 h 92590"/>
                  <a:gd name="connsiteX2" fmla="*/ 10154 w 73481"/>
                  <a:gd name="connsiteY2" fmla="*/ 51171 h 92590"/>
                  <a:gd name="connsiteX3" fmla="*/ 51707 w 73481"/>
                  <a:gd name="connsiteY3" fmla="*/ 90303 h 92590"/>
                  <a:gd name="connsiteX4" fmla="*/ 67840 w 73481"/>
                  <a:gd name="connsiteY4" fmla="*/ 90303 h 92590"/>
                  <a:gd name="connsiteX5" fmla="*/ 21882 w 73481"/>
                  <a:gd name="connsiteY5" fmla="*/ 47143 h 92590"/>
                  <a:gd name="connsiteX6" fmla="*/ 71114 w 73481"/>
                  <a:gd name="connsiteY6" fmla="*/ -2288 h 92590"/>
                  <a:gd name="connsiteX7" fmla="*/ 54624 w 73481"/>
                  <a:gd name="connsiteY7" fmla="*/ -2288 h 92590"/>
                  <a:gd name="connsiteX8" fmla="*/ 10154 w 73481"/>
                  <a:gd name="connsiteY8" fmla="*/ 42301 h 92590"/>
                  <a:gd name="connsiteX9" fmla="*/ 10154 w 73481"/>
                  <a:gd name="connsiteY9" fmla="*/ -2288 h 92590"/>
                  <a:gd name="connsiteX10" fmla="*/ -2367 w 73481"/>
                  <a:gd name="connsiteY10" fmla="*/ -2288 h 92590"/>
                  <a:gd name="connsiteX11" fmla="*/ -2367 w 73481"/>
                  <a:gd name="connsiteY11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481" h="92590">
                    <a:moveTo>
                      <a:pt x="-2367" y="90303"/>
                    </a:moveTo>
                    <a:lnTo>
                      <a:pt x="10154" y="90303"/>
                    </a:lnTo>
                    <a:lnTo>
                      <a:pt x="10154" y="51171"/>
                    </a:lnTo>
                    <a:lnTo>
                      <a:pt x="51707" y="90303"/>
                    </a:lnTo>
                    <a:lnTo>
                      <a:pt x="67840" y="90303"/>
                    </a:lnTo>
                    <a:lnTo>
                      <a:pt x="21882" y="47143"/>
                    </a:lnTo>
                    <a:lnTo>
                      <a:pt x="71114" y="-2288"/>
                    </a:lnTo>
                    <a:lnTo>
                      <a:pt x="54624" y="-2288"/>
                    </a:lnTo>
                    <a:lnTo>
                      <a:pt x="10154" y="42301"/>
                    </a:lnTo>
                    <a:lnTo>
                      <a:pt x="10154" y="-2288"/>
                    </a:lnTo>
                    <a:lnTo>
                      <a:pt x="-2367" y="-2288"/>
                    </a:lnTo>
                    <a:lnTo>
                      <a:pt x="-2367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B33626B-C602-EB13-6BF9-024BC21EFD2E}"/>
                  </a:ext>
                </a:extLst>
              </p:cNvPr>
              <p:cNvSpPr/>
              <p:nvPr/>
            </p:nvSpPr>
            <p:spPr>
              <a:xfrm flipV="1">
                <a:off x="4826433" y="2374459"/>
                <a:ext cx="58181" cy="71119"/>
              </a:xfrm>
              <a:custGeom>
                <a:avLst/>
                <a:gdLst>
                  <a:gd name="connsiteX0" fmla="*/ 56253 w 58181"/>
                  <a:gd name="connsiteY0" fmla="*/ 40184 h 71119"/>
                  <a:gd name="connsiteX1" fmla="*/ 56253 w 58181"/>
                  <a:gd name="connsiteY1" fmla="*/ -1746 h 71119"/>
                  <a:gd name="connsiteX2" fmla="*/ 44843 w 58181"/>
                  <a:gd name="connsiteY2" fmla="*/ -1746 h 71119"/>
                  <a:gd name="connsiteX3" fmla="*/ 44843 w 58181"/>
                  <a:gd name="connsiteY3" fmla="*/ 39807 h 71119"/>
                  <a:gd name="connsiteX4" fmla="*/ 40993 w 58181"/>
                  <a:gd name="connsiteY4" fmla="*/ 54550 h 71119"/>
                  <a:gd name="connsiteX5" fmla="*/ 29464 w 58181"/>
                  <a:gd name="connsiteY5" fmla="*/ 59452 h 71119"/>
                  <a:gd name="connsiteX6" fmla="*/ 14879 w 58181"/>
                  <a:gd name="connsiteY6" fmla="*/ 53558 h 71119"/>
                  <a:gd name="connsiteX7" fmla="*/ 9541 w 58181"/>
                  <a:gd name="connsiteY7" fmla="*/ 37505 h 71119"/>
                  <a:gd name="connsiteX8" fmla="*/ 9541 w 58181"/>
                  <a:gd name="connsiteY8" fmla="*/ -1746 h 71119"/>
                  <a:gd name="connsiteX9" fmla="*/ -1929 w 58181"/>
                  <a:gd name="connsiteY9" fmla="*/ -1746 h 71119"/>
                  <a:gd name="connsiteX10" fmla="*/ -1929 w 58181"/>
                  <a:gd name="connsiteY10" fmla="*/ 67707 h 71119"/>
                  <a:gd name="connsiteX11" fmla="*/ 9541 w 58181"/>
                  <a:gd name="connsiteY11" fmla="*/ 67707 h 71119"/>
                  <a:gd name="connsiteX12" fmla="*/ 9541 w 58181"/>
                  <a:gd name="connsiteY12" fmla="*/ 56912 h 71119"/>
                  <a:gd name="connsiteX13" fmla="*/ 19185 w 58181"/>
                  <a:gd name="connsiteY13" fmla="*/ 66278 h 71119"/>
                  <a:gd name="connsiteX14" fmla="*/ 32004 w 58181"/>
                  <a:gd name="connsiteY14" fmla="*/ 69374 h 71119"/>
                  <a:gd name="connsiteX15" fmla="*/ 50102 w 58181"/>
                  <a:gd name="connsiteY15" fmla="*/ 61972 h 71119"/>
                  <a:gd name="connsiteX16" fmla="*/ 56253 w 58181"/>
                  <a:gd name="connsiteY16" fmla="*/ 4018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253" y="40184"/>
                    </a:moveTo>
                    <a:lnTo>
                      <a:pt x="56253" y="-1746"/>
                    </a:lnTo>
                    <a:lnTo>
                      <a:pt x="44843" y="-1746"/>
                    </a:lnTo>
                    <a:lnTo>
                      <a:pt x="44843" y="39807"/>
                    </a:lnTo>
                    <a:cubicBezTo>
                      <a:pt x="44843" y="46381"/>
                      <a:pt x="43560" y="51296"/>
                      <a:pt x="40993" y="54550"/>
                    </a:cubicBezTo>
                    <a:cubicBezTo>
                      <a:pt x="38427" y="57818"/>
                      <a:pt x="34584" y="59452"/>
                      <a:pt x="29464" y="59452"/>
                    </a:cubicBezTo>
                    <a:cubicBezTo>
                      <a:pt x="23299" y="59452"/>
                      <a:pt x="18438" y="57487"/>
                      <a:pt x="14879" y="53558"/>
                    </a:cubicBezTo>
                    <a:cubicBezTo>
                      <a:pt x="11320" y="49643"/>
                      <a:pt x="9541" y="44291"/>
                      <a:pt x="9541" y="37505"/>
                    </a:cubicBezTo>
                    <a:lnTo>
                      <a:pt x="9541" y="-1746"/>
                    </a:lnTo>
                    <a:lnTo>
                      <a:pt x="-1929" y="-1746"/>
                    </a:lnTo>
                    <a:lnTo>
                      <a:pt x="-1929" y="67707"/>
                    </a:lnTo>
                    <a:lnTo>
                      <a:pt x="9541" y="67707"/>
                    </a:lnTo>
                    <a:lnTo>
                      <a:pt x="9541" y="56912"/>
                    </a:lnTo>
                    <a:cubicBezTo>
                      <a:pt x="12279" y="61092"/>
                      <a:pt x="15494" y="64214"/>
                      <a:pt x="19185" y="66278"/>
                    </a:cubicBezTo>
                    <a:cubicBezTo>
                      <a:pt x="22889" y="68342"/>
                      <a:pt x="27162" y="69374"/>
                      <a:pt x="32004" y="69374"/>
                    </a:cubicBezTo>
                    <a:cubicBezTo>
                      <a:pt x="39981" y="69374"/>
                      <a:pt x="46014" y="66907"/>
                      <a:pt x="50102" y="61972"/>
                    </a:cubicBezTo>
                    <a:cubicBezTo>
                      <a:pt x="54203" y="57038"/>
                      <a:pt x="56253" y="49775"/>
                      <a:pt x="56253" y="401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B42C62B-582F-C182-2094-AF8CA677CC78}"/>
                  </a:ext>
                </a:extLst>
              </p:cNvPr>
              <p:cNvSpPr/>
              <p:nvPr/>
            </p:nvSpPr>
            <p:spPr>
              <a:xfrm flipV="1">
                <a:off x="4902400" y="2374459"/>
                <a:ext cx="64373" cy="72925"/>
              </a:xfrm>
              <a:custGeom>
                <a:avLst/>
                <a:gdLst>
                  <a:gd name="connsiteX0" fmla="*/ 62523 w 64373"/>
                  <a:gd name="connsiteY0" fmla="*/ 37689 h 72925"/>
                  <a:gd name="connsiteX1" fmla="*/ 62523 w 64373"/>
                  <a:gd name="connsiteY1" fmla="*/ 32113 h 72925"/>
                  <a:gd name="connsiteX2" fmla="*/ 10056 w 64373"/>
                  <a:gd name="connsiteY2" fmla="*/ 32113 h 72925"/>
                  <a:gd name="connsiteX3" fmla="*/ 17160 w 64373"/>
                  <a:gd name="connsiteY3" fmla="*/ 14154 h 72925"/>
                  <a:gd name="connsiteX4" fmla="*/ 34860 w 64373"/>
                  <a:gd name="connsiteY4" fmla="*/ 7983 h 72925"/>
                  <a:gd name="connsiteX5" fmla="*/ 47600 w 64373"/>
                  <a:gd name="connsiteY5" fmla="*/ 9590 h 72925"/>
                  <a:gd name="connsiteX6" fmla="*/ 59864 w 64373"/>
                  <a:gd name="connsiteY6" fmla="*/ 14432 h 72925"/>
                  <a:gd name="connsiteX7" fmla="*/ 59864 w 64373"/>
                  <a:gd name="connsiteY7" fmla="*/ 3637 h 72925"/>
                  <a:gd name="connsiteX8" fmla="*/ 47263 w 64373"/>
                  <a:gd name="connsiteY8" fmla="*/ -331 h 72925"/>
                  <a:gd name="connsiteX9" fmla="*/ 34186 w 64373"/>
                  <a:gd name="connsiteY9" fmla="*/ -1701 h 72925"/>
                  <a:gd name="connsiteX10" fmla="*/ 7853 w 64373"/>
                  <a:gd name="connsiteY10" fmla="*/ 7963 h 72925"/>
                  <a:gd name="connsiteX11" fmla="*/ -1850 w 64373"/>
                  <a:gd name="connsiteY11" fmla="*/ 34157 h 72925"/>
                  <a:gd name="connsiteX12" fmla="*/ 7357 w 64373"/>
                  <a:gd name="connsiteY12" fmla="*/ 61204 h 72925"/>
                  <a:gd name="connsiteX13" fmla="*/ 32201 w 64373"/>
                  <a:gd name="connsiteY13" fmla="*/ 71225 h 72925"/>
                  <a:gd name="connsiteX14" fmla="*/ 54367 w 64373"/>
                  <a:gd name="connsiteY14" fmla="*/ 62196 h 72925"/>
                  <a:gd name="connsiteX15" fmla="*/ 62523 w 64373"/>
                  <a:gd name="connsiteY15" fmla="*/ 37689 h 72925"/>
                  <a:gd name="connsiteX16" fmla="*/ 51113 w 64373"/>
                  <a:gd name="connsiteY16" fmla="*/ 41043 h 72925"/>
                  <a:gd name="connsiteX17" fmla="*/ 45874 w 64373"/>
                  <a:gd name="connsiteY17" fmla="*/ 55965 h 72925"/>
                  <a:gd name="connsiteX18" fmla="*/ 32320 w 64373"/>
                  <a:gd name="connsiteY18" fmla="*/ 61561 h 72925"/>
                  <a:gd name="connsiteX19" fmla="*/ 17041 w 64373"/>
                  <a:gd name="connsiteY19" fmla="*/ 56164 h 72925"/>
                  <a:gd name="connsiteX20" fmla="*/ 10433 w 64373"/>
                  <a:gd name="connsiteY20" fmla="*/ 40963 h 72925"/>
                  <a:gd name="connsiteX21" fmla="*/ 51113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23" y="37689"/>
                    </a:moveTo>
                    <a:lnTo>
                      <a:pt x="62523" y="32113"/>
                    </a:lnTo>
                    <a:lnTo>
                      <a:pt x="10056" y="32113"/>
                    </a:lnTo>
                    <a:cubicBezTo>
                      <a:pt x="10559" y="24255"/>
                      <a:pt x="12927" y="18269"/>
                      <a:pt x="17160" y="14154"/>
                    </a:cubicBezTo>
                    <a:cubicBezTo>
                      <a:pt x="21393" y="10040"/>
                      <a:pt x="27293" y="7983"/>
                      <a:pt x="34860" y="7983"/>
                    </a:cubicBezTo>
                    <a:cubicBezTo>
                      <a:pt x="39239" y="7983"/>
                      <a:pt x="43486" y="8519"/>
                      <a:pt x="47600" y="9590"/>
                    </a:cubicBezTo>
                    <a:cubicBezTo>
                      <a:pt x="51714" y="10662"/>
                      <a:pt x="55802" y="12276"/>
                      <a:pt x="59864" y="14432"/>
                    </a:cubicBezTo>
                    <a:lnTo>
                      <a:pt x="59864" y="3637"/>
                    </a:lnTo>
                    <a:cubicBezTo>
                      <a:pt x="55763" y="1904"/>
                      <a:pt x="51562" y="581"/>
                      <a:pt x="47263" y="-331"/>
                    </a:cubicBezTo>
                    <a:cubicBezTo>
                      <a:pt x="42963" y="-1244"/>
                      <a:pt x="38604" y="-1701"/>
                      <a:pt x="34186" y="-1701"/>
                    </a:cubicBezTo>
                    <a:cubicBezTo>
                      <a:pt x="23100" y="-1701"/>
                      <a:pt x="14322" y="1521"/>
                      <a:pt x="7853" y="7963"/>
                    </a:cubicBezTo>
                    <a:cubicBezTo>
                      <a:pt x="1384" y="14419"/>
                      <a:pt x="-1850" y="23150"/>
                      <a:pt x="-1850" y="34157"/>
                    </a:cubicBezTo>
                    <a:cubicBezTo>
                      <a:pt x="-1850" y="45521"/>
                      <a:pt x="1219" y="54537"/>
                      <a:pt x="7357" y="61204"/>
                    </a:cubicBezTo>
                    <a:cubicBezTo>
                      <a:pt x="13495" y="67885"/>
                      <a:pt x="21777" y="71225"/>
                      <a:pt x="32201" y="71225"/>
                    </a:cubicBezTo>
                    <a:cubicBezTo>
                      <a:pt x="41541" y="71225"/>
                      <a:pt x="48930" y="68215"/>
                      <a:pt x="54367" y="62196"/>
                    </a:cubicBezTo>
                    <a:cubicBezTo>
                      <a:pt x="59804" y="56190"/>
                      <a:pt x="62523" y="48021"/>
                      <a:pt x="62523" y="37689"/>
                    </a:cubicBezTo>
                    <a:close/>
                    <a:moveTo>
                      <a:pt x="51113" y="41043"/>
                    </a:moveTo>
                    <a:cubicBezTo>
                      <a:pt x="51033" y="47274"/>
                      <a:pt x="49287" y="52248"/>
                      <a:pt x="45874" y="55965"/>
                    </a:cubicBezTo>
                    <a:cubicBezTo>
                      <a:pt x="42461" y="59696"/>
                      <a:pt x="37943" y="61561"/>
                      <a:pt x="32320" y="61561"/>
                    </a:cubicBezTo>
                    <a:cubicBezTo>
                      <a:pt x="25957" y="61561"/>
                      <a:pt x="20864" y="59762"/>
                      <a:pt x="17041" y="56164"/>
                    </a:cubicBezTo>
                    <a:cubicBezTo>
                      <a:pt x="13218" y="52565"/>
                      <a:pt x="11015" y="47499"/>
                      <a:pt x="10433" y="40963"/>
                    </a:cubicBezTo>
                    <a:lnTo>
                      <a:pt x="51113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97AAA19-4639-9D30-2534-4669CBDAA8AF}"/>
                  </a:ext>
                </a:extLst>
              </p:cNvPr>
              <p:cNvSpPr/>
              <p:nvPr/>
            </p:nvSpPr>
            <p:spPr>
              <a:xfrm flipV="1">
                <a:off x="4980535" y="2374459"/>
                <a:ext cx="64373" cy="72925"/>
              </a:xfrm>
              <a:custGeom>
                <a:avLst/>
                <a:gdLst>
                  <a:gd name="connsiteX0" fmla="*/ 62529 w 64373"/>
                  <a:gd name="connsiteY0" fmla="*/ 37689 h 72925"/>
                  <a:gd name="connsiteX1" fmla="*/ 62529 w 64373"/>
                  <a:gd name="connsiteY1" fmla="*/ 32113 h 72925"/>
                  <a:gd name="connsiteX2" fmla="*/ 10062 w 64373"/>
                  <a:gd name="connsiteY2" fmla="*/ 32113 h 72925"/>
                  <a:gd name="connsiteX3" fmla="*/ 17166 w 64373"/>
                  <a:gd name="connsiteY3" fmla="*/ 14154 h 72925"/>
                  <a:gd name="connsiteX4" fmla="*/ 34867 w 64373"/>
                  <a:gd name="connsiteY4" fmla="*/ 7983 h 72925"/>
                  <a:gd name="connsiteX5" fmla="*/ 47606 w 64373"/>
                  <a:gd name="connsiteY5" fmla="*/ 9590 h 72925"/>
                  <a:gd name="connsiteX6" fmla="*/ 59870 w 64373"/>
                  <a:gd name="connsiteY6" fmla="*/ 14432 h 72925"/>
                  <a:gd name="connsiteX7" fmla="*/ 59870 w 64373"/>
                  <a:gd name="connsiteY7" fmla="*/ 3637 h 72925"/>
                  <a:gd name="connsiteX8" fmla="*/ 47269 w 64373"/>
                  <a:gd name="connsiteY8" fmla="*/ -331 h 72925"/>
                  <a:gd name="connsiteX9" fmla="*/ 34192 w 64373"/>
                  <a:gd name="connsiteY9" fmla="*/ -1701 h 72925"/>
                  <a:gd name="connsiteX10" fmla="*/ 7859 w 64373"/>
                  <a:gd name="connsiteY10" fmla="*/ 7963 h 72925"/>
                  <a:gd name="connsiteX11" fmla="*/ -1844 w 64373"/>
                  <a:gd name="connsiteY11" fmla="*/ 34157 h 72925"/>
                  <a:gd name="connsiteX12" fmla="*/ 7363 w 64373"/>
                  <a:gd name="connsiteY12" fmla="*/ 61204 h 72925"/>
                  <a:gd name="connsiteX13" fmla="*/ 32208 w 64373"/>
                  <a:gd name="connsiteY13" fmla="*/ 71225 h 72925"/>
                  <a:gd name="connsiteX14" fmla="*/ 54373 w 64373"/>
                  <a:gd name="connsiteY14" fmla="*/ 62196 h 72925"/>
                  <a:gd name="connsiteX15" fmla="*/ 62529 w 64373"/>
                  <a:gd name="connsiteY15" fmla="*/ 37689 h 72925"/>
                  <a:gd name="connsiteX16" fmla="*/ 51119 w 64373"/>
                  <a:gd name="connsiteY16" fmla="*/ 41043 h 72925"/>
                  <a:gd name="connsiteX17" fmla="*/ 45880 w 64373"/>
                  <a:gd name="connsiteY17" fmla="*/ 55965 h 72925"/>
                  <a:gd name="connsiteX18" fmla="*/ 32327 w 64373"/>
                  <a:gd name="connsiteY18" fmla="*/ 61561 h 72925"/>
                  <a:gd name="connsiteX19" fmla="*/ 17047 w 64373"/>
                  <a:gd name="connsiteY19" fmla="*/ 56164 h 72925"/>
                  <a:gd name="connsiteX20" fmla="*/ 10439 w 64373"/>
                  <a:gd name="connsiteY20" fmla="*/ 40963 h 72925"/>
                  <a:gd name="connsiteX21" fmla="*/ 51119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29" y="37689"/>
                    </a:moveTo>
                    <a:lnTo>
                      <a:pt x="62529" y="32113"/>
                    </a:lnTo>
                    <a:lnTo>
                      <a:pt x="10062" y="32113"/>
                    </a:lnTo>
                    <a:cubicBezTo>
                      <a:pt x="10565" y="24255"/>
                      <a:pt x="12933" y="18269"/>
                      <a:pt x="17166" y="14154"/>
                    </a:cubicBezTo>
                    <a:cubicBezTo>
                      <a:pt x="21399" y="10040"/>
                      <a:pt x="27300" y="7983"/>
                      <a:pt x="34867" y="7983"/>
                    </a:cubicBezTo>
                    <a:cubicBezTo>
                      <a:pt x="39246" y="7983"/>
                      <a:pt x="43492" y="8519"/>
                      <a:pt x="47606" y="9590"/>
                    </a:cubicBezTo>
                    <a:cubicBezTo>
                      <a:pt x="51721" y="10662"/>
                      <a:pt x="55808" y="12276"/>
                      <a:pt x="59870" y="14432"/>
                    </a:cubicBezTo>
                    <a:lnTo>
                      <a:pt x="59870" y="3637"/>
                    </a:lnTo>
                    <a:cubicBezTo>
                      <a:pt x="55769" y="1904"/>
                      <a:pt x="51569" y="581"/>
                      <a:pt x="47269" y="-331"/>
                    </a:cubicBezTo>
                    <a:cubicBezTo>
                      <a:pt x="42969" y="-1244"/>
                      <a:pt x="38611" y="-1701"/>
                      <a:pt x="34192" y="-1701"/>
                    </a:cubicBezTo>
                    <a:cubicBezTo>
                      <a:pt x="23106" y="-1701"/>
                      <a:pt x="14328" y="1521"/>
                      <a:pt x="7859" y="7963"/>
                    </a:cubicBezTo>
                    <a:cubicBezTo>
                      <a:pt x="1390" y="14419"/>
                      <a:pt x="-1844" y="23150"/>
                      <a:pt x="-1844" y="34157"/>
                    </a:cubicBezTo>
                    <a:cubicBezTo>
                      <a:pt x="-1844" y="45521"/>
                      <a:pt x="1225" y="54537"/>
                      <a:pt x="7363" y="61204"/>
                    </a:cubicBezTo>
                    <a:cubicBezTo>
                      <a:pt x="13501" y="67885"/>
                      <a:pt x="21783" y="71225"/>
                      <a:pt x="32208" y="71225"/>
                    </a:cubicBezTo>
                    <a:cubicBezTo>
                      <a:pt x="41547" y="71225"/>
                      <a:pt x="48936" y="68215"/>
                      <a:pt x="54373" y="62196"/>
                    </a:cubicBezTo>
                    <a:cubicBezTo>
                      <a:pt x="59810" y="56190"/>
                      <a:pt x="62529" y="48021"/>
                      <a:pt x="62529" y="37689"/>
                    </a:cubicBezTo>
                    <a:close/>
                    <a:moveTo>
                      <a:pt x="51119" y="41043"/>
                    </a:moveTo>
                    <a:cubicBezTo>
                      <a:pt x="51039" y="47274"/>
                      <a:pt x="49293" y="52248"/>
                      <a:pt x="45880" y="55965"/>
                    </a:cubicBezTo>
                    <a:cubicBezTo>
                      <a:pt x="42467" y="59696"/>
                      <a:pt x="37949" y="61561"/>
                      <a:pt x="32327" y="61561"/>
                    </a:cubicBezTo>
                    <a:cubicBezTo>
                      <a:pt x="25963" y="61561"/>
                      <a:pt x="20870" y="59762"/>
                      <a:pt x="17047" y="56164"/>
                    </a:cubicBezTo>
                    <a:cubicBezTo>
                      <a:pt x="13224" y="52565"/>
                      <a:pt x="11021" y="47499"/>
                      <a:pt x="10439" y="40963"/>
                    </a:cubicBezTo>
                    <a:lnTo>
                      <a:pt x="51119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Graphic 2">
              <a:extLst>
                <a:ext uri="{FF2B5EF4-FFF2-40B4-BE49-F238E27FC236}">
                  <a16:creationId xmlns:a16="http://schemas.microsoft.com/office/drawing/2014/main" id="{1F0DEFE8-4FB2-D955-83F2-EC0C579304EA}"/>
                </a:ext>
              </a:extLst>
            </p:cNvPr>
            <p:cNvGrpSpPr/>
            <p:nvPr/>
          </p:nvGrpSpPr>
          <p:grpSpPr>
            <a:xfrm>
              <a:off x="5673740" y="2162667"/>
              <a:ext cx="539179" cy="98305"/>
              <a:chOff x="5673740" y="2162667"/>
              <a:chExt cx="539179" cy="98305"/>
            </a:xfrm>
            <a:solidFill>
              <a:srgbClr val="000000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C5444BD2-3A08-E063-4CC2-90BA16D75D93}"/>
                  </a:ext>
                </a:extLst>
              </p:cNvPr>
              <p:cNvSpPr/>
              <p:nvPr/>
            </p:nvSpPr>
            <p:spPr>
              <a:xfrm flipV="1">
                <a:off x="5673740" y="2166576"/>
                <a:ext cx="59789" cy="92590"/>
              </a:xfrm>
              <a:custGeom>
                <a:avLst/>
                <a:gdLst>
                  <a:gd name="connsiteX0" fmla="*/ 10572 w 59789"/>
                  <a:gd name="connsiteY0" fmla="*/ 79989 h 92590"/>
                  <a:gd name="connsiteX1" fmla="*/ 10572 w 59789"/>
                  <a:gd name="connsiteY1" fmla="*/ 45203 h 92590"/>
                  <a:gd name="connsiteX2" fmla="*/ 26328 w 59789"/>
                  <a:gd name="connsiteY2" fmla="*/ 45203 h 92590"/>
                  <a:gd name="connsiteX3" fmla="*/ 39842 w 59789"/>
                  <a:gd name="connsiteY3" fmla="*/ 49728 h 92590"/>
                  <a:gd name="connsiteX4" fmla="*/ 44624 w 59789"/>
                  <a:gd name="connsiteY4" fmla="*/ 62626 h 92590"/>
                  <a:gd name="connsiteX5" fmla="*/ 39842 w 59789"/>
                  <a:gd name="connsiteY5" fmla="*/ 75465 h 92590"/>
                  <a:gd name="connsiteX6" fmla="*/ 26328 w 59789"/>
                  <a:gd name="connsiteY6" fmla="*/ 79989 h 92590"/>
                  <a:gd name="connsiteX7" fmla="*/ 10572 w 59789"/>
                  <a:gd name="connsiteY7" fmla="*/ 79989 h 92590"/>
                  <a:gd name="connsiteX8" fmla="*/ -1949 w 59789"/>
                  <a:gd name="connsiteY8" fmla="*/ 90288 h 92590"/>
                  <a:gd name="connsiteX9" fmla="*/ 26328 w 59789"/>
                  <a:gd name="connsiteY9" fmla="*/ 90288 h 92590"/>
                  <a:gd name="connsiteX10" fmla="*/ 49863 w 59789"/>
                  <a:gd name="connsiteY10" fmla="*/ 83244 h 92590"/>
                  <a:gd name="connsiteX11" fmla="*/ 57840 w 59789"/>
                  <a:gd name="connsiteY11" fmla="*/ 62626 h 92590"/>
                  <a:gd name="connsiteX12" fmla="*/ 49863 w 59789"/>
                  <a:gd name="connsiteY12" fmla="*/ 41909 h 92590"/>
                  <a:gd name="connsiteX13" fmla="*/ 26328 w 59789"/>
                  <a:gd name="connsiteY13" fmla="*/ 34904 h 92590"/>
                  <a:gd name="connsiteX14" fmla="*/ 10572 w 59789"/>
                  <a:gd name="connsiteY14" fmla="*/ 34904 h 92590"/>
                  <a:gd name="connsiteX15" fmla="*/ 10572 w 59789"/>
                  <a:gd name="connsiteY15" fmla="*/ -2303 h 92590"/>
                  <a:gd name="connsiteX16" fmla="*/ -1949 w 59789"/>
                  <a:gd name="connsiteY16" fmla="*/ -2303 h 92590"/>
                  <a:gd name="connsiteX17" fmla="*/ -1949 w 59789"/>
                  <a:gd name="connsiteY17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572" y="79989"/>
                    </a:moveTo>
                    <a:lnTo>
                      <a:pt x="10572" y="45203"/>
                    </a:lnTo>
                    <a:lnTo>
                      <a:pt x="26328" y="45203"/>
                    </a:lnTo>
                    <a:cubicBezTo>
                      <a:pt x="32162" y="45203"/>
                      <a:pt x="36667" y="46711"/>
                      <a:pt x="39842" y="49728"/>
                    </a:cubicBezTo>
                    <a:cubicBezTo>
                      <a:pt x="43030" y="52744"/>
                      <a:pt x="44624" y="57043"/>
                      <a:pt x="44624" y="62626"/>
                    </a:cubicBezTo>
                    <a:cubicBezTo>
                      <a:pt x="44624" y="68169"/>
                      <a:pt x="43030" y="72449"/>
                      <a:pt x="39842" y="75465"/>
                    </a:cubicBezTo>
                    <a:cubicBezTo>
                      <a:pt x="36667" y="78481"/>
                      <a:pt x="32162" y="79989"/>
                      <a:pt x="26328" y="79989"/>
                    </a:cubicBezTo>
                    <a:lnTo>
                      <a:pt x="10572" y="79989"/>
                    </a:lnTo>
                    <a:close/>
                    <a:moveTo>
                      <a:pt x="-1949" y="90288"/>
                    </a:moveTo>
                    <a:lnTo>
                      <a:pt x="26328" y="90288"/>
                    </a:lnTo>
                    <a:cubicBezTo>
                      <a:pt x="36713" y="90288"/>
                      <a:pt x="44558" y="87940"/>
                      <a:pt x="49863" y="83244"/>
                    </a:cubicBezTo>
                    <a:cubicBezTo>
                      <a:pt x="55181" y="78547"/>
                      <a:pt x="57840" y="71675"/>
                      <a:pt x="57840" y="62626"/>
                    </a:cubicBezTo>
                    <a:cubicBezTo>
                      <a:pt x="57840" y="53485"/>
                      <a:pt x="55181" y="46579"/>
                      <a:pt x="49863" y="41909"/>
                    </a:cubicBezTo>
                    <a:cubicBezTo>
                      <a:pt x="44558" y="37239"/>
                      <a:pt x="36713" y="34904"/>
                      <a:pt x="26328" y="34904"/>
                    </a:cubicBezTo>
                    <a:lnTo>
                      <a:pt x="10572" y="34904"/>
                    </a:lnTo>
                    <a:lnTo>
                      <a:pt x="10572" y="-2303"/>
                    </a:lnTo>
                    <a:lnTo>
                      <a:pt x="-1949" y="-2303"/>
                    </a:lnTo>
                    <a:lnTo>
                      <a:pt x="-1949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23DB9BB2-4DAD-C478-12BA-2F1EA685F9B4}"/>
                  </a:ext>
                </a:extLst>
              </p:cNvPr>
              <p:cNvSpPr/>
              <p:nvPr/>
            </p:nvSpPr>
            <p:spPr>
              <a:xfrm flipV="1">
                <a:off x="5739768" y="2188047"/>
                <a:ext cx="58677" cy="72925"/>
              </a:xfrm>
              <a:custGeom>
                <a:avLst/>
                <a:gdLst>
                  <a:gd name="connsiteX0" fmla="*/ 34245 w 58677"/>
                  <a:gd name="connsiteY0" fmla="*/ 34996 h 72925"/>
                  <a:gd name="connsiteX1" fmla="*/ 15076 w 58677"/>
                  <a:gd name="connsiteY1" fmla="*/ 31840 h 72925"/>
                  <a:gd name="connsiteX2" fmla="*/ 9738 w 58677"/>
                  <a:gd name="connsiteY2" fmla="*/ 21045 h 72925"/>
                  <a:gd name="connsiteX3" fmla="*/ 13746 w 58677"/>
                  <a:gd name="connsiteY3" fmla="*/ 11401 h 72925"/>
                  <a:gd name="connsiteX4" fmla="*/ 24621 w 58677"/>
                  <a:gd name="connsiteY4" fmla="*/ 7849 h 72925"/>
                  <a:gd name="connsiteX5" fmla="*/ 39861 w 58677"/>
                  <a:gd name="connsiteY5" fmla="*/ 14576 h 72925"/>
                  <a:gd name="connsiteX6" fmla="*/ 45596 w 58677"/>
                  <a:gd name="connsiteY6" fmla="*/ 32456 h 72925"/>
                  <a:gd name="connsiteX7" fmla="*/ 45596 w 58677"/>
                  <a:gd name="connsiteY7" fmla="*/ 34996 h 72925"/>
                  <a:gd name="connsiteX8" fmla="*/ 34245 w 58677"/>
                  <a:gd name="connsiteY8" fmla="*/ 34996 h 72925"/>
                  <a:gd name="connsiteX9" fmla="*/ 57006 w 58677"/>
                  <a:gd name="connsiteY9" fmla="*/ 39718 h 72925"/>
                  <a:gd name="connsiteX10" fmla="*/ 57006 w 58677"/>
                  <a:gd name="connsiteY10" fmla="*/ 90 h 72925"/>
                  <a:gd name="connsiteX11" fmla="*/ 45596 w 58677"/>
                  <a:gd name="connsiteY11" fmla="*/ 90 h 72925"/>
                  <a:gd name="connsiteX12" fmla="*/ 45596 w 58677"/>
                  <a:gd name="connsiteY12" fmla="*/ 10627 h 72925"/>
                  <a:gd name="connsiteX13" fmla="*/ 35852 w 58677"/>
                  <a:gd name="connsiteY13" fmla="*/ 1301 h 72925"/>
                  <a:gd name="connsiteX14" fmla="*/ 21585 w 58677"/>
                  <a:gd name="connsiteY14" fmla="*/ -1715 h 72925"/>
                  <a:gd name="connsiteX15" fmla="*/ 4618 w 58677"/>
                  <a:gd name="connsiteY15" fmla="*/ 4277 h 72925"/>
                  <a:gd name="connsiteX16" fmla="*/ -1672 w 58677"/>
                  <a:gd name="connsiteY16" fmla="*/ 20311 h 72925"/>
                  <a:gd name="connsiteX17" fmla="*/ 6166 w 58677"/>
                  <a:gd name="connsiteY17" fmla="*/ 37972 h 72925"/>
                  <a:gd name="connsiteX18" fmla="*/ 29582 w 58677"/>
                  <a:gd name="connsiteY18" fmla="*/ 43925 h 72925"/>
                  <a:gd name="connsiteX19" fmla="*/ 45596 w 58677"/>
                  <a:gd name="connsiteY19" fmla="*/ 43925 h 72925"/>
                  <a:gd name="connsiteX20" fmla="*/ 45596 w 58677"/>
                  <a:gd name="connsiteY20" fmla="*/ 45056 h 72925"/>
                  <a:gd name="connsiteX21" fmla="*/ 40416 w 58677"/>
                  <a:gd name="connsiteY21" fmla="*/ 57240 h 72925"/>
                  <a:gd name="connsiteX22" fmla="*/ 25871 w 58677"/>
                  <a:gd name="connsiteY22" fmla="*/ 61547 h 72925"/>
                  <a:gd name="connsiteX23" fmla="*/ 14262 w 58677"/>
                  <a:gd name="connsiteY23" fmla="*/ 60118 h 72925"/>
                  <a:gd name="connsiteX24" fmla="*/ 3428 w 58677"/>
                  <a:gd name="connsiteY24" fmla="*/ 55832 h 72925"/>
                  <a:gd name="connsiteX25" fmla="*/ 3428 w 58677"/>
                  <a:gd name="connsiteY25" fmla="*/ 66388 h 72925"/>
                  <a:gd name="connsiteX26" fmla="*/ 15572 w 58677"/>
                  <a:gd name="connsiteY26" fmla="*/ 70000 h 72925"/>
                  <a:gd name="connsiteX27" fmla="*/ 27042 w 58677"/>
                  <a:gd name="connsiteY27" fmla="*/ 71210 h 72925"/>
                  <a:gd name="connsiteX28" fmla="*/ 49564 w 58677"/>
                  <a:gd name="connsiteY28" fmla="*/ 63392 h 72925"/>
                  <a:gd name="connsiteX29" fmla="*/ 57006 w 58677"/>
                  <a:gd name="connsiteY29" fmla="*/ 3971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245" y="34996"/>
                    </a:moveTo>
                    <a:cubicBezTo>
                      <a:pt x="25024" y="34996"/>
                      <a:pt x="18634" y="33944"/>
                      <a:pt x="15076" y="31840"/>
                    </a:cubicBezTo>
                    <a:cubicBezTo>
                      <a:pt x="11517" y="29737"/>
                      <a:pt x="9738" y="26139"/>
                      <a:pt x="9738" y="21045"/>
                    </a:cubicBezTo>
                    <a:cubicBezTo>
                      <a:pt x="9738" y="16997"/>
                      <a:pt x="11074" y="13783"/>
                      <a:pt x="13746" y="11401"/>
                    </a:cubicBezTo>
                    <a:cubicBezTo>
                      <a:pt x="16419" y="9033"/>
                      <a:pt x="20043" y="7849"/>
                      <a:pt x="24621" y="7849"/>
                    </a:cubicBezTo>
                    <a:cubicBezTo>
                      <a:pt x="30957" y="7849"/>
                      <a:pt x="36037" y="10092"/>
                      <a:pt x="39861" y="14576"/>
                    </a:cubicBezTo>
                    <a:cubicBezTo>
                      <a:pt x="43684" y="19061"/>
                      <a:pt x="45596" y="25021"/>
                      <a:pt x="45596" y="32456"/>
                    </a:cubicBezTo>
                    <a:lnTo>
                      <a:pt x="45596" y="34996"/>
                    </a:lnTo>
                    <a:lnTo>
                      <a:pt x="34245" y="34996"/>
                    </a:lnTo>
                    <a:close/>
                    <a:moveTo>
                      <a:pt x="57006" y="39718"/>
                    </a:moveTo>
                    <a:lnTo>
                      <a:pt x="57006" y="90"/>
                    </a:lnTo>
                    <a:lnTo>
                      <a:pt x="45596" y="90"/>
                    </a:lnTo>
                    <a:lnTo>
                      <a:pt x="45596" y="10627"/>
                    </a:lnTo>
                    <a:cubicBezTo>
                      <a:pt x="42989" y="6421"/>
                      <a:pt x="39742" y="3312"/>
                      <a:pt x="35852" y="1301"/>
                    </a:cubicBezTo>
                    <a:cubicBezTo>
                      <a:pt x="31963" y="-710"/>
                      <a:pt x="27207" y="-1715"/>
                      <a:pt x="21585" y="-1715"/>
                    </a:cubicBezTo>
                    <a:cubicBezTo>
                      <a:pt x="14481" y="-1715"/>
                      <a:pt x="8825" y="282"/>
                      <a:pt x="4618" y="4277"/>
                    </a:cubicBezTo>
                    <a:cubicBezTo>
                      <a:pt x="425" y="8273"/>
                      <a:pt x="-1672" y="13617"/>
                      <a:pt x="-1672" y="20311"/>
                    </a:cubicBezTo>
                    <a:cubicBezTo>
                      <a:pt x="-1672" y="28116"/>
                      <a:pt x="941" y="34003"/>
                      <a:pt x="6166" y="37972"/>
                    </a:cubicBezTo>
                    <a:cubicBezTo>
                      <a:pt x="11405" y="41941"/>
                      <a:pt x="19210" y="43925"/>
                      <a:pt x="29582" y="43925"/>
                    </a:cubicBezTo>
                    <a:lnTo>
                      <a:pt x="45596" y="43925"/>
                    </a:lnTo>
                    <a:lnTo>
                      <a:pt x="45596" y="45056"/>
                    </a:lnTo>
                    <a:cubicBezTo>
                      <a:pt x="45596" y="50308"/>
                      <a:pt x="43869" y="54370"/>
                      <a:pt x="40416" y="57240"/>
                    </a:cubicBezTo>
                    <a:cubicBezTo>
                      <a:pt x="36964" y="60111"/>
                      <a:pt x="32115" y="61547"/>
                      <a:pt x="25871" y="61547"/>
                    </a:cubicBezTo>
                    <a:cubicBezTo>
                      <a:pt x="21902" y="61547"/>
                      <a:pt x="18033" y="61070"/>
                      <a:pt x="14262" y="60118"/>
                    </a:cubicBezTo>
                    <a:cubicBezTo>
                      <a:pt x="10505" y="59165"/>
                      <a:pt x="6894" y="57737"/>
                      <a:pt x="3428" y="55832"/>
                    </a:cubicBezTo>
                    <a:lnTo>
                      <a:pt x="3428" y="66388"/>
                    </a:lnTo>
                    <a:cubicBezTo>
                      <a:pt x="7595" y="68002"/>
                      <a:pt x="11643" y="69206"/>
                      <a:pt x="15572" y="70000"/>
                    </a:cubicBezTo>
                    <a:cubicBezTo>
                      <a:pt x="19501" y="70807"/>
                      <a:pt x="23324" y="71210"/>
                      <a:pt x="27042" y="71210"/>
                    </a:cubicBezTo>
                    <a:cubicBezTo>
                      <a:pt x="37096" y="71210"/>
                      <a:pt x="44603" y="68604"/>
                      <a:pt x="49564" y="63392"/>
                    </a:cubicBezTo>
                    <a:cubicBezTo>
                      <a:pt x="54525" y="58193"/>
                      <a:pt x="57006" y="50302"/>
                      <a:pt x="57006" y="39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DEDBC681-B092-71B2-30C4-4EBEF11C445D}"/>
                  </a:ext>
                </a:extLst>
              </p:cNvPr>
              <p:cNvSpPr/>
              <p:nvPr/>
            </p:nvSpPr>
            <p:spPr>
              <a:xfrm flipV="1">
                <a:off x="5813386" y="2169989"/>
                <a:ext cx="43338" cy="89177"/>
              </a:xfrm>
              <a:custGeom>
                <a:avLst/>
                <a:gdLst>
                  <a:gd name="connsiteX0" fmla="*/ 18775 w 43338"/>
                  <a:gd name="connsiteY0" fmla="*/ 86961 h 89177"/>
                  <a:gd name="connsiteX1" fmla="*/ 18775 w 43338"/>
                  <a:gd name="connsiteY1" fmla="*/ 67237 h 89177"/>
                  <a:gd name="connsiteX2" fmla="*/ 42270 w 43338"/>
                  <a:gd name="connsiteY2" fmla="*/ 67237 h 89177"/>
                  <a:gd name="connsiteX3" fmla="*/ 42270 w 43338"/>
                  <a:gd name="connsiteY3" fmla="*/ 58366 h 89177"/>
                  <a:gd name="connsiteX4" fmla="*/ 18775 w 43338"/>
                  <a:gd name="connsiteY4" fmla="*/ 58366 h 89177"/>
                  <a:gd name="connsiteX5" fmla="*/ 18775 w 43338"/>
                  <a:gd name="connsiteY5" fmla="*/ 20663 h 89177"/>
                  <a:gd name="connsiteX6" fmla="*/ 21097 w 43338"/>
                  <a:gd name="connsiteY6" fmla="*/ 9749 h 89177"/>
                  <a:gd name="connsiteX7" fmla="*/ 30562 w 43338"/>
                  <a:gd name="connsiteY7" fmla="*/ 7328 h 89177"/>
                  <a:gd name="connsiteX8" fmla="*/ 42270 w 43338"/>
                  <a:gd name="connsiteY8" fmla="*/ 7328 h 89177"/>
                  <a:gd name="connsiteX9" fmla="*/ 42270 w 43338"/>
                  <a:gd name="connsiteY9" fmla="*/ -2217 h 89177"/>
                  <a:gd name="connsiteX10" fmla="*/ 30562 w 43338"/>
                  <a:gd name="connsiteY10" fmla="*/ -2217 h 89177"/>
                  <a:gd name="connsiteX11" fmla="*/ 12326 w 43338"/>
                  <a:gd name="connsiteY11" fmla="*/ 2705 h 89177"/>
                  <a:gd name="connsiteX12" fmla="*/ 7306 w 43338"/>
                  <a:gd name="connsiteY12" fmla="*/ 20663 h 89177"/>
                  <a:gd name="connsiteX13" fmla="*/ 7306 w 43338"/>
                  <a:gd name="connsiteY13" fmla="*/ 58366 h 89177"/>
                  <a:gd name="connsiteX14" fmla="*/ -1069 w 43338"/>
                  <a:gd name="connsiteY14" fmla="*/ 58366 h 89177"/>
                  <a:gd name="connsiteX15" fmla="*/ -1069 w 43338"/>
                  <a:gd name="connsiteY15" fmla="*/ 67237 h 89177"/>
                  <a:gd name="connsiteX16" fmla="*/ 7306 w 43338"/>
                  <a:gd name="connsiteY16" fmla="*/ 67237 h 89177"/>
                  <a:gd name="connsiteX17" fmla="*/ 7306 w 43338"/>
                  <a:gd name="connsiteY17" fmla="*/ 86961 h 89177"/>
                  <a:gd name="connsiteX18" fmla="*/ 18775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75" y="86961"/>
                    </a:moveTo>
                    <a:lnTo>
                      <a:pt x="18775" y="67237"/>
                    </a:lnTo>
                    <a:lnTo>
                      <a:pt x="42270" y="67237"/>
                    </a:lnTo>
                    <a:lnTo>
                      <a:pt x="42270" y="58366"/>
                    </a:lnTo>
                    <a:lnTo>
                      <a:pt x="18775" y="58366"/>
                    </a:lnTo>
                    <a:lnTo>
                      <a:pt x="18775" y="20663"/>
                    </a:lnTo>
                    <a:cubicBezTo>
                      <a:pt x="18775" y="15001"/>
                      <a:pt x="19549" y="11363"/>
                      <a:pt x="21097" y="9749"/>
                    </a:cubicBezTo>
                    <a:cubicBezTo>
                      <a:pt x="22645" y="8135"/>
                      <a:pt x="25800" y="7328"/>
                      <a:pt x="30562" y="7328"/>
                    </a:cubicBezTo>
                    <a:lnTo>
                      <a:pt x="42270" y="7328"/>
                    </a:lnTo>
                    <a:lnTo>
                      <a:pt x="42270" y="-2217"/>
                    </a:lnTo>
                    <a:lnTo>
                      <a:pt x="30562" y="-2217"/>
                    </a:lnTo>
                    <a:cubicBezTo>
                      <a:pt x="21752" y="-2217"/>
                      <a:pt x="15673" y="-576"/>
                      <a:pt x="12326" y="2705"/>
                    </a:cubicBezTo>
                    <a:cubicBezTo>
                      <a:pt x="8979" y="5999"/>
                      <a:pt x="7306" y="11985"/>
                      <a:pt x="7306" y="20663"/>
                    </a:cubicBezTo>
                    <a:lnTo>
                      <a:pt x="7306" y="58366"/>
                    </a:lnTo>
                    <a:lnTo>
                      <a:pt x="-1069" y="58366"/>
                    </a:lnTo>
                    <a:lnTo>
                      <a:pt x="-1069" y="67237"/>
                    </a:lnTo>
                    <a:lnTo>
                      <a:pt x="7306" y="67237"/>
                    </a:lnTo>
                    <a:lnTo>
                      <a:pt x="7306" y="86961"/>
                    </a:lnTo>
                    <a:lnTo>
                      <a:pt x="18775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0E8075E-E18D-A7D4-A484-8178E75264A1}"/>
                  </a:ext>
                </a:extLst>
              </p:cNvPr>
              <p:cNvSpPr/>
              <p:nvPr/>
            </p:nvSpPr>
            <p:spPr>
              <a:xfrm flipV="1">
                <a:off x="5871734" y="2162667"/>
                <a:ext cx="11410" cy="96500"/>
              </a:xfrm>
              <a:custGeom>
                <a:avLst/>
                <a:gdLst>
                  <a:gd name="connsiteX0" fmla="*/ -692 w 11410"/>
                  <a:gd name="connsiteY0" fmla="*/ 67052 h 96500"/>
                  <a:gd name="connsiteX1" fmla="*/ 10718 w 11410"/>
                  <a:gd name="connsiteY1" fmla="*/ 67052 h 96500"/>
                  <a:gd name="connsiteX2" fmla="*/ 10718 w 11410"/>
                  <a:gd name="connsiteY2" fmla="*/ -2401 h 96500"/>
                  <a:gd name="connsiteX3" fmla="*/ -692 w 11410"/>
                  <a:gd name="connsiteY3" fmla="*/ -2401 h 96500"/>
                  <a:gd name="connsiteX4" fmla="*/ -692 w 11410"/>
                  <a:gd name="connsiteY4" fmla="*/ 67052 h 96500"/>
                  <a:gd name="connsiteX5" fmla="*/ -692 w 11410"/>
                  <a:gd name="connsiteY5" fmla="*/ 94099 h 96500"/>
                  <a:gd name="connsiteX6" fmla="*/ 10718 w 11410"/>
                  <a:gd name="connsiteY6" fmla="*/ 94099 h 96500"/>
                  <a:gd name="connsiteX7" fmla="*/ 10718 w 11410"/>
                  <a:gd name="connsiteY7" fmla="*/ 79633 h 96500"/>
                  <a:gd name="connsiteX8" fmla="*/ -692 w 11410"/>
                  <a:gd name="connsiteY8" fmla="*/ 79633 h 96500"/>
                  <a:gd name="connsiteX9" fmla="*/ -692 w 11410"/>
                  <a:gd name="connsiteY9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692" y="67052"/>
                    </a:moveTo>
                    <a:lnTo>
                      <a:pt x="10718" y="67052"/>
                    </a:lnTo>
                    <a:lnTo>
                      <a:pt x="10718" y="-2401"/>
                    </a:lnTo>
                    <a:lnTo>
                      <a:pt x="-692" y="-2401"/>
                    </a:lnTo>
                    <a:lnTo>
                      <a:pt x="-692" y="67052"/>
                    </a:lnTo>
                    <a:close/>
                    <a:moveTo>
                      <a:pt x="-692" y="94099"/>
                    </a:moveTo>
                    <a:lnTo>
                      <a:pt x="10718" y="94099"/>
                    </a:lnTo>
                    <a:lnTo>
                      <a:pt x="10718" y="79633"/>
                    </a:lnTo>
                    <a:lnTo>
                      <a:pt x="-692" y="79633"/>
                    </a:lnTo>
                    <a:lnTo>
                      <a:pt x="-692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008D54D2-444E-B8A7-A698-1EA8191ED934}"/>
                  </a:ext>
                </a:extLst>
              </p:cNvPr>
              <p:cNvSpPr/>
              <p:nvPr/>
            </p:nvSpPr>
            <p:spPr>
              <a:xfrm flipV="1">
                <a:off x="5902057" y="2188047"/>
                <a:ext cx="64373" cy="72925"/>
              </a:xfrm>
              <a:custGeom>
                <a:avLst/>
                <a:gdLst>
                  <a:gd name="connsiteX0" fmla="*/ 62601 w 64373"/>
                  <a:gd name="connsiteY0" fmla="*/ 37675 h 72925"/>
                  <a:gd name="connsiteX1" fmla="*/ 62601 w 64373"/>
                  <a:gd name="connsiteY1" fmla="*/ 32098 h 72925"/>
                  <a:gd name="connsiteX2" fmla="*/ 10135 w 64373"/>
                  <a:gd name="connsiteY2" fmla="*/ 32098 h 72925"/>
                  <a:gd name="connsiteX3" fmla="*/ 17239 w 64373"/>
                  <a:gd name="connsiteY3" fmla="*/ 14140 h 72925"/>
                  <a:gd name="connsiteX4" fmla="*/ 34939 w 64373"/>
                  <a:gd name="connsiteY4" fmla="*/ 7968 h 72925"/>
                  <a:gd name="connsiteX5" fmla="*/ 47679 w 64373"/>
                  <a:gd name="connsiteY5" fmla="*/ 9576 h 72925"/>
                  <a:gd name="connsiteX6" fmla="*/ 59942 w 64373"/>
                  <a:gd name="connsiteY6" fmla="*/ 14418 h 72925"/>
                  <a:gd name="connsiteX7" fmla="*/ 59942 w 64373"/>
                  <a:gd name="connsiteY7" fmla="*/ 3623 h 72925"/>
                  <a:gd name="connsiteX8" fmla="*/ 47342 w 64373"/>
                  <a:gd name="connsiteY8" fmla="*/ -346 h 72925"/>
                  <a:gd name="connsiteX9" fmla="*/ 34265 w 64373"/>
                  <a:gd name="connsiteY9" fmla="*/ -1715 h 72925"/>
                  <a:gd name="connsiteX10" fmla="*/ 7932 w 64373"/>
                  <a:gd name="connsiteY10" fmla="*/ 7949 h 72925"/>
                  <a:gd name="connsiteX11" fmla="*/ -1772 w 64373"/>
                  <a:gd name="connsiteY11" fmla="*/ 34142 h 72925"/>
                  <a:gd name="connsiteX12" fmla="*/ 7436 w 64373"/>
                  <a:gd name="connsiteY12" fmla="*/ 61189 h 72925"/>
                  <a:gd name="connsiteX13" fmla="*/ 32280 w 64373"/>
                  <a:gd name="connsiteY13" fmla="*/ 71210 h 72925"/>
                  <a:gd name="connsiteX14" fmla="*/ 54446 w 64373"/>
                  <a:gd name="connsiteY14" fmla="*/ 62182 h 72925"/>
                  <a:gd name="connsiteX15" fmla="*/ 62601 w 64373"/>
                  <a:gd name="connsiteY15" fmla="*/ 37675 h 72925"/>
                  <a:gd name="connsiteX16" fmla="*/ 51191 w 64373"/>
                  <a:gd name="connsiteY16" fmla="*/ 41028 h 72925"/>
                  <a:gd name="connsiteX17" fmla="*/ 45952 w 64373"/>
                  <a:gd name="connsiteY17" fmla="*/ 55951 h 72925"/>
                  <a:gd name="connsiteX18" fmla="*/ 32399 w 64373"/>
                  <a:gd name="connsiteY18" fmla="*/ 61547 h 72925"/>
                  <a:gd name="connsiteX19" fmla="*/ 17120 w 64373"/>
                  <a:gd name="connsiteY19" fmla="*/ 56149 h 72925"/>
                  <a:gd name="connsiteX20" fmla="*/ 10512 w 64373"/>
                  <a:gd name="connsiteY20" fmla="*/ 40949 h 72925"/>
                  <a:gd name="connsiteX21" fmla="*/ 51191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01" y="37675"/>
                    </a:moveTo>
                    <a:lnTo>
                      <a:pt x="62601" y="32098"/>
                    </a:lnTo>
                    <a:lnTo>
                      <a:pt x="10135" y="32098"/>
                    </a:lnTo>
                    <a:cubicBezTo>
                      <a:pt x="10637" y="24240"/>
                      <a:pt x="13005" y="18254"/>
                      <a:pt x="17239" y="14140"/>
                    </a:cubicBezTo>
                    <a:cubicBezTo>
                      <a:pt x="21472" y="10026"/>
                      <a:pt x="27372" y="7968"/>
                      <a:pt x="34939" y="7968"/>
                    </a:cubicBezTo>
                    <a:cubicBezTo>
                      <a:pt x="39318" y="7968"/>
                      <a:pt x="43565" y="8504"/>
                      <a:pt x="47679" y="9576"/>
                    </a:cubicBezTo>
                    <a:cubicBezTo>
                      <a:pt x="51793" y="10647"/>
                      <a:pt x="55881" y="12261"/>
                      <a:pt x="59942" y="14418"/>
                    </a:cubicBezTo>
                    <a:lnTo>
                      <a:pt x="59942" y="3623"/>
                    </a:lnTo>
                    <a:cubicBezTo>
                      <a:pt x="55841" y="1890"/>
                      <a:pt x="51641" y="567"/>
                      <a:pt x="47342" y="-346"/>
                    </a:cubicBezTo>
                    <a:cubicBezTo>
                      <a:pt x="43042" y="-1259"/>
                      <a:pt x="38683" y="-1715"/>
                      <a:pt x="34265" y="-1715"/>
                    </a:cubicBezTo>
                    <a:cubicBezTo>
                      <a:pt x="23178" y="-1715"/>
                      <a:pt x="14401" y="1506"/>
                      <a:pt x="7932" y="7949"/>
                    </a:cubicBezTo>
                    <a:cubicBezTo>
                      <a:pt x="1463" y="14404"/>
                      <a:pt x="-1772" y="23136"/>
                      <a:pt x="-1772" y="34142"/>
                    </a:cubicBezTo>
                    <a:cubicBezTo>
                      <a:pt x="-1772" y="45506"/>
                      <a:pt x="1297" y="54522"/>
                      <a:pt x="7436" y="61189"/>
                    </a:cubicBezTo>
                    <a:cubicBezTo>
                      <a:pt x="13574" y="67870"/>
                      <a:pt x="21856" y="71210"/>
                      <a:pt x="32280" y="71210"/>
                    </a:cubicBezTo>
                    <a:cubicBezTo>
                      <a:pt x="41620" y="71210"/>
                      <a:pt x="49008" y="68201"/>
                      <a:pt x="54446" y="62182"/>
                    </a:cubicBezTo>
                    <a:cubicBezTo>
                      <a:pt x="59883" y="56175"/>
                      <a:pt x="62601" y="48007"/>
                      <a:pt x="62601" y="37675"/>
                    </a:cubicBezTo>
                    <a:close/>
                    <a:moveTo>
                      <a:pt x="51191" y="41028"/>
                    </a:moveTo>
                    <a:cubicBezTo>
                      <a:pt x="51112" y="47259"/>
                      <a:pt x="49366" y="52233"/>
                      <a:pt x="45952" y="55951"/>
                    </a:cubicBezTo>
                    <a:cubicBezTo>
                      <a:pt x="42539" y="59681"/>
                      <a:pt x="38022" y="61547"/>
                      <a:pt x="32399" y="61547"/>
                    </a:cubicBezTo>
                    <a:cubicBezTo>
                      <a:pt x="26036" y="61547"/>
                      <a:pt x="20943" y="59747"/>
                      <a:pt x="17120" y="56149"/>
                    </a:cubicBezTo>
                    <a:cubicBezTo>
                      <a:pt x="13296" y="52551"/>
                      <a:pt x="11094" y="47484"/>
                      <a:pt x="10512" y="40949"/>
                    </a:cubicBezTo>
                    <a:lnTo>
                      <a:pt x="51191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0176A24-B81B-C158-BDAE-5F89D8572A0E}"/>
                  </a:ext>
                </a:extLst>
              </p:cNvPr>
              <p:cNvSpPr/>
              <p:nvPr/>
            </p:nvSpPr>
            <p:spPr>
              <a:xfrm flipV="1">
                <a:off x="5984717" y="2188047"/>
                <a:ext cx="58181" cy="71119"/>
              </a:xfrm>
              <a:custGeom>
                <a:avLst/>
                <a:gdLst>
                  <a:gd name="connsiteX0" fmla="*/ 56344 w 58181"/>
                  <a:gd name="connsiteY0" fmla="*/ 40169 h 71119"/>
                  <a:gd name="connsiteX1" fmla="*/ 56344 w 58181"/>
                  <a:gd name="connsiteY1" fmla="*/ -1761 h 71119"/>
                  <a:gd name="connsiteX2" fmla="*/ 44934 w 58181"/>
                  <a:gd name="connsiteY2" fmla="*/ -1761 h 71119"/>
                  <a:gd name="connsiteX3" fmla="*/ 44934 w 58181"/>
                  <a:gd name="connsiteY3" fmla="*/ 39792 h 71119"/>
                  <a:gd name="connsiteX4" fmla="*/ 41085 w 58181"/>
                  <a:gd name="connsiteY4" fmla="*/ 54536 h 71119"/>
                  <a:gd name="connsiteX5" fmla="*/ 29555 w 58181"/>
                  <a:gd name="connsiteY5" fmla="*/ 59437 h 71119"/>
                  <a:gd name="connsiteX6" fmla="*/ 14970 w 58181"/>
                  <a:gd name="connsiteY6" fmla="*/ 53544 h 71119"/>
                  <a:gd name="connsiteX7" fmla="*/ 9632 w 58181"/>
                  <a:gd name="connsiteY7" fmla="*/ 37490 h 71119"/>
                  <a:gd name="connsiteX8" fmla="*/ 9632 w 58181"/>
                  <a:gd name="connsiteY8" fmla="*/ -1761 h 71119"/>
                  <a:gd name="connsiteX9" fmla="*/ -1837 w 58181"/>
                  <a:gd name="connsiteY9" fmla="*/ -1761 h 71119"/>
                  <a:gd name="connsiteX10" fmla="*/ -1837 w 58181"/>
                  <a:gd name="connsiteY10" fmla="*/ 67692 h 71119"/>
                  <a:gd name="connsiteX11" fmla="*/ 9632 w 58181"/>
                  <a:gd name="connsiteY11" fmla="*/ 67692 h 71119"/>
                  <a:gd name="connsiteX12" fmla="*/ 9632 w 58181"/>
                  <a:gd name="connsiteY12" fmla="*/ 56897 h 71119"/>
                  <a:gd name="connsiteX13" fmla="*/ 19276 w 58181"/>
                  <a:gd name="connsiteY13" fmla="*/ 66263 h 71119"/>
                  <a:gd name="connsiteX14" fmla="*/ 32095 w 58181"/>
                  <a:gd name="connsiteY14" fmla="*/ 69359 h 71119"/>
                  <a:gd name="connsiteX15" fmla="*/ 50193 w 58181"/>
                  <a:gd name="connsiteY15" fmla="*/ 61957 h 71119"/>
                  <a:gd name="connsiteX16" fmla="*/ 56344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344" y="40169"/>
                    </a:moveTo>
                    <a:lnTo>
                      <a:pt x="56344" y="-1761"/>
                    </a:lnTo>
                    <a:lnTo>
                      <a:pt x="44934" y="-1761"/>
                    </a:lnTo>
                    <a:lnTo>
                      <a:pt x="44934" y="39792"/>
                    </a:lnTo>
                    <a:cubicBezTo>
                      <a:pt x="44934" y="46367"/>
                      <a:pt x="43651" y="51281"/>
                      <a:pt x="41085" y="54536"/>
                    </a:cubicBezTo>
                    <a:cubicBezTo>
                      <a:pt x="38518" y="57803"/>
                      <a:pt x="34675" y="59437"/>
                      <a:pt x="29555" y="59437"/>
                    </a:cubicBezTo>
                    <a:cubicBezTo>
                      <a:pt x="23390" y="59437"/>
                      <a:pt x="18529" y="57473"/>
                      <a:pt x="14970" y="53544"/>
                    </a:cubicBezTo>
                    <a:cubicBezTo>
                      <a:pt x="11412" y="49628"/>
                      <a:pt x="9632" y="44277"/>
                      <a:pt x="9632" y="37490"/>
                    </a:cubicBezTo>
                    <a:lnTo>
                      <a:pt x="9632" y="-1761"/>
                    </a:lnTo>
                    <a:lnTo>
                      <a:pt x="-1837" y="-1761"/>
                    </a:lnTo>
                    <a:lnTo>
                      <a:pt x="-1837" y="67692"/>
                    </a:lnTo>
                    <a:lnTo>
                      <a:pt x="9632" y="67692"/>
                    </a:lnTo>
                    <a:lnTo>
                      <a:pt x="9632" y="56897"/>
                    </a:lnTo>
                    <a:cubicBezTo>
                      <a:pt x="12371" y="61078"/>
                      <a:pt x="15585" y="64200"/>
                      <a:pt x="19276" y="66263"/>
                    </a:cubicBezTo>
                    <a:cubicBezTo>
                      <a:pt x="22981" y="68327"/>
                      <a:pt x="27253" y="69359"/>
                      <a:pt x="32095" y="69359"/>
                    </a:cubicBezTo>
                    <a:cubicBezTo>
                      <a:pt x="40073" y="69359"/>
                      <a:pt x="46105" y="66892"/>
                      <a:pt x="50193" y="61957"/>
                    </a:cubicBezTo>
                    <a:cubicBezTo>
                      <a:pt x="54294" y="57023"/>
                      <a:pt x="56344" y="49760"/>
                      <a:pt x="56344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54A0FA55-AA05-C939-D2FE-56C92A40ACD6}"/>
                  </a:ext>
                </a:extLst>
              </p:cNvPr>
              <p:cNvSpPr/>
              <p:nvPr/>
            </p:nvSpPr>
            <p:spPr>
              <a:xfrm flipV="1">
                <a:off x="6057092" y="2169989"/>
                <a:ext cx="43338" cy="89177"/>
              </a:xfrm>
              <a:custGeom>
                <a:avLst/>
                <a:gdLst>
                  <a:gd name="connsiteX0" fmla="*/ 18794 w 43338"/>
                  <a:gd name="connsiteY0" fmla="*/ 86961 h 89177"/>
                  <a:gd name="connsiteX1" fmla="*/ 18794 w 43338"/>
                  <a:gd name="connsiteY1" fmla="*/ 67237 h 89177"/>
                  <a:gd name="connsiteX2" fmla="*/ 42289 w 43338"/>
                  <a:gd name="connsiteY2" fmla="*/ 67237 h 89177"/>
                  <a:gd name="connsiteX3" fmla="*/ 42289 w 43338"/>
                  <a:gd name="connsiteY3" fmla="*/ 58366 h 89177"/>
                  <a:gd name="connsiteX4" fmla="*/ 18794 w 43338"/>
                  <a:gd name="connsiteY4" fmla="*/ 58366 h 89177"/>
                  <a:gd name="connsiteX5" fmla="*/ 18794 w 43338"/>
                  <a:gd name="connsiteY5" fmla="*/ 20663 h 89177"/>
                  <a:gd name="connsiteX6" fmla="*/ 21116 w 43338"/>
                  <a:gd name="connsiteY6" fmla="*/ 9749 h 89177"/>
                  <a:gd name="connsiteX7" fmla="*/ 30582 w 43338"/>
                  <a:gd name="connsiteY7" fmla="*/ 7328 h 89177"/>
                  <a:gd name="connsiteX8" fmla="*/ 42289 w 43338"/>
                  <a:gd name="connsiteY8" fmla="*/ 7328 h 89177"/>
                  <a:gd name="connsiteX9" fmla="*/ 42289 w 43338"/>
                  <a:gd name="connsiteY9" fmla="*/ -2217 h 89177"/>
                  <a:gd name="connsiteX10" fmla="*/ 30582 w 43338"/>
                  <a:gd name="connsiteY10" fmla="*/ -2217 h 89177"/>
                  <a:gd name="connsiteX11" fmla="*/ 12345 w 43338"/>
                  <a:gd name="connsiteY11" fmla="*/ 2705 h 89177"/>
                  <a:gd name="connsiteX12" fmla="*/ 7325 w 43338"/>
                  <a:gd name="connsiteY12" fmla="*/ 20663 h 89177"/>
                  <a:gd name="connsiteX13" fmla="*/ 7325 w 43338"/>
                  <a:gd name="connsiteY13" fmla="*/ 58366 h 89177"/>
                  <a:gd name="connsiteX14" fmla="*/ -1049 w 43338"/>
                  <a:gd name="connsiteY14" fmla="*/ 58366 h 89177"/>
                  <a:gd name="connsiteX15" fmla="*/ -1049 w 43338"/>
                  <a:gd name="connsiteY15" fmla="*/ 67237 h 89177"/>
                  <a:gd name="connsiteX16" fmla="*/ 7325 w 43338"/>
                  <a:gd name="connsiteY16" fmla="*/ 67237 h 89177"/>
                  <a:gd name="connsiteX17" fmla="*/ 7325 w 43338"/>
                  <a:gd name="connsiteY17" fmla="*/ 86961 h 89177"/>
                  <a:gd name="connsiteX18" fmla="*/ 18794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94" y="86961"/>
                    </a:moveTo>
                    <a:lnTo>
                      <a:pt x="18794" y="67237"/>
                    </a:lnTo>
                    <a:lnTo>
                      <a:pt x="42289" y="67237"/>
                    </a:lnTo>
                    <a:lnTo>
                      <a:pt x="42289" y="58366"/>
                    </a:lnTo>
                    <a:lnTo>
                      <a:pt x="18794" y="58366"/>
                    </a:lnTo>
                    <a:lnTo>
                      <a:pt x="18794" y="20663"/>
                    </a:lnTo>
                    <a:cubicBezTo>
                      <a:pt x="18794" y="15001"/>
                      <a:pt x="19568" y="11363"/>
                      <a:pt x="21116" y="9749"/>
                    </a:cubicBezTo>
                    <a:cubicBezTo>
                      <a:pt x="22664" y="8135"/>
                      <a:pt x="25819" y="7328"/>
                      <a:pt x="30582" y="7328"/>
                    </a:cubicBezTo>
                    <a:lnTo>
                      <a:pt x="42289" y="7328"/>
                    </a:lnTo>
                    <a:lnTo>
                      <a:pt x="42289" y="-2217"/>
                    </a:lnTo>
                    <a:lnTo>
                      <a:pt x="30582" y="-2217"/>
                    </a:lnTo>
                    <a:cubicBezTo>
                      <a:pt x="21771" y="-2217"/>
                      <a:pt x="15692" y="-576"/>
                      <a:pt x="12345" y="2705"/>
                    </a:cubicBezTo>
                    <a:cubicBezTo>
                      <a:pt x="8998" y="5999"/>
                      <a:pt x="7325" y="11985"/>
                      <a:pt x="7325" y="20663"/>
                    </a:cubicBezTo>
                    <a:lnTo>
                      <a:pt x="7325" y="58366"/>
                    </a:lnTo>
                    <a:lnTo>
                      <a:pt x="-1049" y="58366"/>
                    </a:lnTo>
                    <a:lnTo>
                      <a:pt x="-1049" y="67237"/>
                    </a:lnTo>
                    <a:lnTo>
                      <a:pt x="7325" y="67237"/>
                    </a:lnTo>
                    <a:lnTo>
                      <a:pt x="7325" y="86961"/>
                    </a:lnTo>
                    <a:lnTo>
                      <a:pt x="18794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62EAC50-15CE-704B-B0D0-CFF6D0AE8575}"/>
                  </a:ext>
                </a:extLst>
              </p:cNvPr>
              <p:cNvSpPr/>
              <p:nvPr/>
            </p:nvSpPr>
            <p:spPr>
              <a:xfrm flipV="1">
                <a:off x="6103475" y="2259167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17B3725A-B5A9-CB16-F4A5-2F7C2D753724}"/>
                  </a:ext>
                </a:extLst>
              </p:cNvPr>
              <p:cNvSpPr/>
              <p:nvPr/>
            </p:nvSpPr>
            <p:spPr>
              <a:xfrm flipV="1">
                <a:off x="6157794" y="2166576"/>
                <a:ext cx="55125" cy="92590"/>
              </a:xfrm>
              <a:custGeom>
                <a:avLst/>
                <a:gdLst>
                  <a:gd name="connsiteX0" fmla="*/ -63 w 55125"/>
                  <a:gd name="connsiteY0" fmla="*/ 8234 h 92590"/>
                  <a:gd name="connsiteX1" fmla="*/ 20396 w 55125"/>
                  <a:gd name="connsiteY1" fmla="*/ 8234 h 92590"/>
                  <a:gd name="connsiteX2" fmla="*/ 20396 w 55125"/>
                  <a:gd name="connsiteY2" fmla="*/ 78878 h 92590"/>
                  <a:gd name="connsiteX3" fmla="*/ -1869 w 55125"/>
                  <a:gd name="connsiteY3" fmla="*/ 74413 h 92590"/>
                  <a:gd name="connsiteX4" fmla="*/ -1869 w 55125"/>
                  <a:gd name="connsiteY4" fmla="*/ 85823 h 92590"/>
                  <a:gd name="connsiteX5" fmla="*/ 20277 w 55125"/>
                  <a:gd name="connsiteY5" fmla="*/ 90288 h 92590"/>
                  <a:gd name="connsiteX6" fmla="*/ 32798 w 55125"/>
                  <a:gd name="connsiteY6" fmla="*/ 90288 h 92590"/>
                  <a:gd name="connsiteX7" fmla="*/ 32798 w 55125"/>
                  <a:gd name="connsiteY7" fmla="*/ 8234 h 92590"/>
                  <a:gd name="connsiteX8" fmla="*/ 53257 w 55125"/>
                  <a:gd name="connsiteY8" fmla="*/ 8234 h 92590"/>
                  <a:gd name="connsiteX9" fmla="*/ 53257 w 55125"/>
                  <a:gd name="connsiteY9" fmla="*/ -2303 h 92590"/>
                  <a:gd name="connsiteX10" fmla="*/ -63 w 55125"/>
                  <a:gd name="connsiteY10" fmla="*/ -2303 h 92590"/>
                  <a:gd name="connsiteX11" fmla="*/ -63 w 55125"/>
                  <a:gd name="connsiteY11" fmla="*/ 8234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125" h="92590">
                    <a:moveTo>
                      <a:pt x="-63" y="8234"/>
                    </a:moveTo>
                    <a:lnTo>
                      <a:pt x="20396" y="8234"/>
                    </a:lnTo>
                    <a:lnTo>
                      <a:pt x="20396" y="78878"/>
                    </a:lnTo>
                    <a:lnTo>
                      <a:pt x="-1869" y="74413"/>
                    </a:lnTo>
                    <a:lnTo>
                      <a:pt x="-1869" y="85823"/>
                    </a:lnTo>
                    <a:lnTo>
                      <a:pt x="20277" y="90288"/>
                    </a:lnTo>
                    <a:lnTo>
                      <a:pt x="32798" y="90288"/>
                    </a:lnTo>
                    <a:lnTo>
                      <a:pt x="32798" y="8234"/>
                    </a:lnTo>
                    <a:lnTo>
                      <a:pt x="53257" y="8234"/>
                    </a:lnTo>
                    <a:lnTo>
                      <a:pt x="53257" y="-2303"/>
                    </a:lnTo>
                    <a:lnTo>
                      <a:pt x="-63" y="-2303"/>
                    </a:lnTo>
                    <a:lnTo>
                      <a:pt x="-63" y="823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Graphic 2">
              <a:extLst>
                <a:ext uri="{FF2B5EF4-FFF2-40B4-BE49-F238E27FC236}">
                  <a16:creationId xmlns:a16="http://schemas.microsoft.com/office/drawing/2014/main" id="{FA62B164-D647-19CC-AD1C-43104713771D}"/>
                </a:ext>
              </a:extLst>
            </p:cNvPr>
            <p:cNvGrpSpPr/>
            <p:nvPr/>
          </p:nvGrpSpPr>
          <p:grpSpPr>
            <a:xfrm>
              <a:off x="5673740" y="2349079"/>
              <a:ext cx="538187" cy="98305"/>
              <a:chOff x="5673740" y="2349079"/>
              <a:chExt cx="538187" cy="98305"/>
            </a:xfrm>
            <a:solidFill>
              <a:srgbClr val="000000"/>
            </a:solidFill>
          </p:grpSpPr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D13BF23-010F-343C-D2FC-31A858706F91}"/>
                  </a:ext>
                </a:extLst>
              </p:cNvPr>
              <p:cNvSpPr/>
              <p:nvPr/>
            </p:nvSpPr>
            <p:spPr>
              <a:xfrm flipV="1">
                <a:off x="5673740" y="2352988"/>
                <a:ext cx="59789" cy="92590"/>
              </a:xfrm>
              <a:custGeom>
                <a:avLst/>
                <a:gdLst>
                  <a:gd name="connsiteX0" fmla="*/ 10572 w 59789"/>
                  <a:gd name="connsiteY0" fmla="*/ 80004 h 92590"/>
                  <a:gd name="connsiteX1" fmla="*/ 10572 w 59789"/>
                  <a:gd name="connsiteY1" fmla="*/ 45218 h 92590"/>
                  <a:gd name="connsiteX2" fmla="*/ 26328 w 59789"/>
                  <a:gd name="connsiteY2" fmla="*/ 45218 h 92590"/>
                  <a:gd name="connsiteX3" fmla="*/ 39842 w 59789"/>
                  <a:gd name="connsiteY3" fmla="*/ 49742 h 92590"/>
                  <a:gd name="connsiteX4" fmla="*/ 44624 w 59789"/>
                  <a:gd name="connsiteY4" fmla="*/ 62641 h 92590"/>
                  <a:gd name="connsiteX5" fmla="*/ 39842 w 59789"/>
                  <a:gd name="connsiteY5" fmla="*/ 75480 h 92590"/>
                  <a:gd name="connsiteX6" fmla="*/ 26328 w 59789"/>
                  <a:gd name="connsiteY6" fmla="*/ 80004 h 92590"/>
                  <a:gd name="connsiteX7" fmla="*/ 10572 w 59789"/>
                  <a:gd name="connsiteY7" fmla="*/ 80004 h 92590"/>
                  <a:gd name="connsiteX8" fmla="*/ -1949 w 59789"/>
                  <a:gd name="connsiteY8" fmla="*/ 90303 h 92590"/>
                  <a:gd name="connsiteX9" fmla="*/ 26328 w 59789"/>
                  <a:gd name="connsiteY9" fmla="*/ 90303 h 92590"/>
                  <a:gd name="connsiteX10" fmla="*/ 49863 w 59789"/>
                  <a:gd name="connsiteY10" fmla="*/ 83258 h 92590"/>
                  <a:gd name="connsiteX11" fmla="*/ 57840 w 59789"/>
                  <a:gd name="connsiteY11" fmla="*/ 62641 h 92590"/>
                  <a:gd name="connsiteX12" fmla="*/ 49863 w 59789"/>
                  <a:gd name="connsiteY12" fmla="*/ 41924 h 92590"/>
                  <a:gd name="connsiteX13" fmla="*/ 26328 w 59789"/>
                  <a:gd name="connsiteY13" fmla="*/ 34919 h 92590"/>
                  <a:gd name="connsiteX14" fmla="*/ 10572 w 59789"/>
                  <a:gd name="connsiteY14" fmla="*/ 34919 h 92590"/>
                  <a:gd name="connsiteX15" fmla="*/ 10572 w 59789"/>
                  <a:gd name="connsiteY15" fmla="*/ -2288 h 92590"/>
                  <a:gd name="connsiteX16" fmla="*/ -1949 w 59789"/>
                  <a:gd name="connsiteY16" fmla="*/ -2288 h 92590"/>
                  <a:gd name="connsiteX17" fmla="*/ -1949 w 59789"/>
                  <a:gd name="connsiteY17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572" y="80004"/>
                    </a:moveTo>
                    <a:lnTo>
                      <a:pt x="10572" y="45218"/>
                    </a:lnTo>
                    <a:lnTo>
                      <a:pt x="26328" y="45218"/>
                    </a:lnTo>
                    <a:cubicBezTo>
                      <a:pt x="32162" y="45218"/>
                      <a:pt x="36667" y="46726"/>
                      <a:pt x="39842" y="49742"/>
                    </a:cubicBezTo>
                    <a:cubicBezTo>
                      <a:pt x="43030" y="52758"/>
                      <a:pt x="44624" y="57058"/>
                      <a:pt x="44624" y="62641"/>
                    </a:cubicBezTo>
                    <a:cubicBezTo>
                      <a:pt x="44624" y="68184"/>
                      <a:pt x="43030" y="72463"/>
                      <a:pt x="39842" y="75480"/>
                    </a:cubicBezTo>
                    <a:cubicBezTo>
                      <a:pt x="36667" y="78496"/>
                      <a:pt x="32162" y="80004"/>
                      <a:pt x="26328" y="80004"/>
                    </a:cubicBezTo>
                    <a:lnTo>
                      <a:pt x="10572" y="80004"/>
                    </a:lnTo>
                    <a:close/>
                    <a:moveTo>
                      <a:pt x="-1949" y="90303"/>
                    </a:moveTo>
                    <a:lnTo>
                      <a:pt x="26328" y="90303"/>
                    </a:lnTo>
                    <a:cubicBezTo>
                      <a:pt x="36713" y="90303"/>
                      <a:pt x="44558" y="87955"/>
                      <a:pt x="49863" y="83258"/>
                    </a:cubicBezTo>
                    <a:cubicBezTo>
                      <a:pt x="55181" y="78562"/>
                      <a:pt x="57840" y="71689"/>
                      <a:pt x="57840" y="62641"/>
                    </a:cubicBezTo>
                    <a:cubicBezTo>
                      <a:pt x="57840" y="53499"/>
                      <a:pt x="55181" y="46594"/>
                      <a:pt x="49863" y="41924"/>
                    </a:cubicBezTo>
                    <a:cubicBezTo>
                      <a:pt x="44558" y="37254"/>
                      <a:pt x="36713" y="34919"/>
                      <a:pt x="26328" y="34919"/>
                    </a:cubicBezTo>
                    <a:lnTo>
                      <a:pt x="10572" y="34919"/>
                    </a:lnTo>
                    <a:lnTo>
                      <a:pt x="10572" y="-2288"/>
                    </a:lnTo>
                    <a:lnTo>
                      <a:pt x="-1949" y="-2288"/>
                    </a:lnTo>
                    <a:lnTo>
                      <a:pt x="-1949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D4B291E1-1440-57A6-5A22-8F9F7F03D9EB}"/>
                  </a:ext>
                </a:extLst>
              </p:cNvPr>
              <p:cNvSpPr/>
              <p:nvPr/>
            </p:nvSpPr>
            <p:spPr>
              <a:xfrm flipV="1">
                <a:off x="5739768" y="2374459"/>
                <a:ext cx="58677" cy="72925"/>
              </a:xfrm>
              <a:custGeom>
                <a:avLst/>
                <a:gdLst>
                  <a:gd name="connsiteX0" fmla="*/ 34245 w 58677"/>
                  <a:gd name="connsiteY0" fmla="*/ 35010 h 72925"/>
                  <a:gd name="connsiteX1" fmla="*/ 15076 w 58677"/>
                  <a:gd name="connsiteY1" fmla="*/ 31855 h 72925"/>
                  <a:gd name="connsiteX2" fmla="*/ 9738 w 58677"/>
                  <a:gd name="connsiteY2" fmla="*/ 21060 h 72925"/>
                  <a:gd name="connsiteX3" fmla="*/ 13746 w 58677"/>
                  <a:gd name="connsiteY3" fmla="*/ 11416 h 72925"/>
                  <a:gd name="connsiteX4" fmla="*/ 24621 w 58677"/>
                  <a:gd name="connsiteY4" fmla="*/ 7864 h 72925"/>
                  <a:gd name="connsiteX5" fmla="*/ 39861 w 58677"/>
                  <a:gd name="connsiteY5" fmla="*/ 14591 h 72925"/>
                  <a:gd name="connsiteX6" fmla="*/ 45596 w 58677"/>
                  <a:gd name="connsiteY6" fmla="*/ 32470 h 72925"/>
                  <a:gd name="connsiteX7" fmla="*/ 45596 w 58677"/>
                  <a:gd name="connsiteY7" fmla="*/ 35010 h 72925"/>
                  <a:gd name="connsiteX8" fmla="*/ 34245 w 58677"/>
                  <a:gd name="connsiteY8" fmla="*/ 35010 h 72925"/>
                  <a:gd name="connsiteX9" fmla="*/ 57006 w 58677"/>
                  <a:gd name="connsiteY9" fmla="*/ 39733 h 72925"/>
                  <a:gd name="connsiteX10" fmla="*/ 57006 w 58677"/>
                  <a:gd name="connsiteY10" fmla="*/ 105 h 72925"/>
                  <a:gd name="connsiteX11" fmla="*/ 45596 w 58677"/>
                  <a:gd name="connsiteY11" fmla="*/ 105 h 72925"/>
                  <a:gd name="connsiteX12" fmla="*/ 45596 w 58677"/>
                  <a:gd name="connsiteY12" fmla="*/ 10642 h 72925"/>
                  <a:gd name="connsiteX13" fmla="*/ 35852 w 58677"/>
                  <a:gd name="connsiteY13" fmla="*/ 1316 h 72925"/>
                  <a:gd name="connsiteX14" fmla="*/ 21585 w 58677"/>
                  <a:gd name="connsiteY14" fmla="*/ -1701 h 72925"/>
                  <a:gd name="connsiteX15" fmla="*/ 4618 w 58677"/>
                  <a:gd name="connsiteY15" fmla="*/ 4292 h 72925"/>
                  <a:gd name="connsiteX16" fmla="*/ -1672 w 58677"/>
                  <a:gd name="connsiteY16" fmla="*/ 20326 h 72925"/>
                  <a:gd name="connsiteX17" fmla="*/ 6166 w 58677"/>
                  <a:gd name="connsiteY17" fmla="*/ 37987 h 72925"/>
                  <a:gd name="connsiteX18" fmla="*/ 29582 w 58677"/>
                  <a:gd name="connsiteY18" fmla="*/ 43940 h 72925"/>
                  <a:gd name="connsiteX19" fmla="*/ 45596 w 58677"/>
                  <a:gd name="connsiteY19" fmla="*/ 43940 h 72925"/>
                  <a:gd name="connsiteX20" fmla="*/ 45596 w 58677"/>
                  <a:gd name="connsiteY20" fmla="*/ 45071 h 72925"/>
                  <a:gd name="connsiteX21" fmla="*/ 40416 w 58677"/>
                  <a:gd name="connsiteY21" fmla="*/ 57255 h 72925"/>
                  <a:gd name="connsiteX22" fmla="*/ 25871 w 58677"/>
                  <a:gd name="connsiteY22" fmla="*/ 61561 h 72925"/>
                  <a:gd name="connsiteX23" fmla="*/ 14262 w 58677"/>
                  <a:gd name="connsiteY23" fmla="*/ 60132 h 72925"/>
                  <a:gd name="connsiteX24" fmla="*/ 3428 w 58677"/>
                  <a:gd name="connsiteY24" fmla="*/ 55846 h 72925"/>
                  <a:gd name="connsiteX25" fmla="*/ 3428 w 58677"/>
                  <a:gd name="connsiteY25" fmla="*/ 66403 h 72925"/>
                  <a:gd name="connsiteX26" fmla="*/ 15572 w 58677"/>
                  <a:gd name="connsiteY26" fmla="*/ 70015 h 72925"/>
                  <a:gd name="connsiteX27" fmla="*/ 27042 w 58677"/>
                  <a:gd name="connsiteY27" fmla="*/ 71225 h 72925"/>
                  <a:gd name="connsiteX28" fmla="*/ 49564 w 58677"/>
                  <a:gd name="connsiteY28" fmla="*/ 63407 h 72925"/>
                  <a:gd name="connsiteX29" fmla="*/ 57006 w 58677"/>
                  <a:gd name="connsiteY29" fmla="*/ 3973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245" y="35010"/>
                    </a:moveTo>
                    <a:cubicBezTo>
                      <a:pt x="25024" y="35010"/>
                      <a:pt x="18634" y="33959"/>
                      <a:pt x="15076" y="31855"/>
                    </a:cubicBezTo>
                    <a:cubicBezTo>
                      <a:pt x="11517" y="29752"/>
                      <a:pt x="9738" y="26153"/>
                      <a:pt x="9738" y="21060"/>
                    </a:cubicBezTo>
                    <a:cubicBezTo>
                      <a:pt x="9738" y="17012"/>
                      <a:pt x="11074" y="13797"/>
                      <a:pt x="13746" y="11416"/>
                    </a:cubicBezTo>
                    <a:cubicBezTo>
                      <a:pt x="16419" y="9048"/>
                      <a:pt x="20043" y="7864"/>
                      <a:pt x="24621" y="7864"/>
                    </a:cubicBezTo>
                    <a:cubicBezTo>
                      <a:pt x="30957" y="7864"/>
                      <a:pt x="36037" y="10106"/>
                      <a:pt x="39861" y="14591"/>
                    </a:cubicBezTo>
                    <a:cubicBezTo>
                      <a:pt x="43684" y="19076"/>
                      <a:pt x="45596" y="25035"/>
                      <a:pt x="45596" y="32470"/>
                    </a:cubicBezTo>
                    <a:lnTo>
                      <a:pt x="45596" y="35010"/>
                    </a:lnTo>
                    <a:lnTo>
                      <a:pt x="34245" y="35010"/>
                    </a:lnTo>
                    <a:close/>
                    <a:moveTo>
                      <a:pt x="57006" y="39733"/>
                    </a:moveTo>
                    <a:lnTo>
                      <a:pt x="57006" y="105"/>
                    </a:lnTo>
                    <a:lnTo>
                      <a:pt x="45596" y="105"/>
                    </a:lnTo>
                    <a:lnTo>
                      <a:pt x="45596" y="10642"/>
                    </a:lnTo>
                    <a:cubicBezTo>
                      <a:pt x="42989" y="6435"/>
                      <a:pt x="39742" y="3326"/>
                      <a:pt x="35852" y="1316"/>
                    </a:cubicBezTo>
                    <a:cubicBezTo>
                      <a:pt x="31963" y="-695"/>
                      <a:pt x="27207" y="-1701"/>
                      <a:pt x="21585" y="-1701"/>
                    </a:cubicBezTo>
                    <a:cubicBezTo>
                      <a:pt x="14481" y="-1701"/>
                      <a:pt x="8825" y="297"/>
                      <a:pt x="4618" y="4292"/>
                    </a:cubicBezTo>
                    <a:cubicBezTo>
                      <a:pt x="425" y="8287"/>
                      <a:pt x="-1672" y="13632"/>
                      <a:pt x="-1672" y="20326"/>
                    </a:cubicBezTo>
                    <a:cubicBezTo>
                      <a:pt x="-1672" y="28131"/>
                      <a:pt x="941" y="34018"/>
                      <a:pt x="6166" y="37987"/>
                    </a:cubicBezTo>
                    <a:cubicBezTo>
                      <a:pt x="11405" y="41956"/>
                      <a:pt x="19210" y="43940"/>
                      <a:pt x="29582" y="43940"/>
                    </a:cubicBezTo>
                    <a:lnTo>
                      <a:pt x="45596" y="43940"/>
                    </a:lnTo>
                    <a:lnTo>
                      <a:pt x="45596" y="45071"/>
                    </a:lnTo>
                    <a:cubicBezTo>
                      <a:pt x="45596" y="50323"/>
                      <a:pt x="43869" y="54384"/>
                      <a:pt x="40416" y="57255"/>
                    </a:cubicBezTo>
                    <a:cubicBezTo>
                      <a:pt x="36964" y="60126"/>
                      <a:pt x="32115" y="61561"/>
                      <a:pt x="25871" y="61561"/>
                    </a:cubicBezTo>
                    <a:cubicBezTo>
                      <a:pt x="21902" y="61561"/>
                      <a:pt x="18033" y="61085"/>
                      <a:pt x="14262" y="60132"/>
                    </a:cubicBezTo>
                    <a:cubicBezTo>
                      <a:pt x="10505" y="59180"/>
                      <a:pt x="6894" y="57751"/>
                      <a:pt x="3428" y="55846"/>
                    </a:cubicBezTo>
                    <a:lnTo>
                      <a:pt x="3428" y="66403"/>
                    </a:lnTo>
                    <a:cubicBezTo>
                      <a:pt x="7595" y="68017"/>
                      <a:pt x="11643" y="69221"/>
                      <a:pt x="15572" y="70015"/>
                    </a:cubicBezTo>
                    <a:cubicBezTo>
                      <a:pt x="19501" y="70822"/>
                      <a:pt x="23324" y="71225"/>
                      <a:pt x="27042" y="71225"/>
                    </a:cubicBezTo>
                    <a:cubicBezTo>
                      <a:pt x="37096" y="71225"/>
                      <a:pt x="44603" y="68619"/>
                      <a:pt x="49564" y="63407"/>
                    </a:cubicBezTo>
                    <a:cubicBezTo>
                      <a:pt x="54525" y="58208"/>
                      <a:pt x="57006" y="50316"/>
                      <a:pt x="57006" y="397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696EFF8F-1B2F-D38B-D856-E7D1F7CC6055}"/>
                  </a:ext>
                </a:extLst>
              </p:cNvPr>
              <p:cNvSpPr/>
              <p:nvPr/>
            </p:nvSpPr>
            <p:spPr>
              <a:xfrm flipV="1">
                <a:off x="5813386" y="2356401"/>
                <a:ext cx="43338" cy="89177"/>
              </a:xfrm>
              <a:custGeom>
                <a:avLst/>
                <a:gdLst>
                  <a:gd name="connsiteX0" fmla="*/ 18775 w 43338"/>
                  <a:gd name="connsiteY0" fmla="*/ 86976 h 89177"/>
                  <a:gd name="connsiteX1" fmla="*/ 18775 w 43338"/>
                  <a:gd name="connsiteY1" fmla="*/ 67251 h 89177"/>
                  <a:gd name="connsiteX2" fmla="*/ 42270 w 43338"/>
                  <a:gd name="connsiteY2" fmla="*/ 67251 h 89177"/>
                  <a:gd name="connsiteX3" fmla="*/ 42270 w 43338"/>
                  <a:gd name="connsiteY3" fmla="*/ 58381 h 89177"/>
                  <a:gd name="connsiteX4" fmla="*/ 18775 w 43338"/>
                  <a:gd name="connsiteY4" fmla="*/ 58381 h 89177"/>
                  <a:gd name="connsiteX5" fmla="*/ 18775 w 43338"/>
                  <a:gd name="connsiteY5" fmla="*/ 20678 h 89177"/>
                  <a:gd name="connsiteX6" fmla="*/ 21097 w 43338"/>
                  <a:gd name="connsiteY6" fmla="*/ 9764 h 89177"/>
                  <a:gd name="connsiteX7" fmla="*/ 30562 w 43338"/>
                  <a:gd name="connsiteY7" fmla="*/ 7343 h 89177"/>
                  <a:gd name="connsiteX8" fmla="*/ 42270 w 43338"/>
                  <a:gd name="connsiteY8" fmla="*/ 7343 h 89177"/>
                  <a:gd name="connsiteX9" fmla="*/ 42270 w 43338"/>
                  <a:gd name="connsiteY9" fmla="*/ -2202 h 89177"/>
                  <a:gd name="connsiteX10" fmla="*/ 30562 w 43338"/>
                  <a:gd name="connsiteY10" fmla="*/ -2202 h 89177"/>
                  <a:gd name="connsiteX11" fmla="*/ 12326 w 43338"/>
                  <a:gd name="connsiteY11" fmla="*/ 2719 h 89177"/>
                  <a:gd name="connsiteX12" fmla="*/ 7306 w 43338"/>
                  <a:gd name="connsiteY12" fmla="*/ 20678 h 89177"/>
                  <a:gd name="connsiteX13" fmla="*/ 7306 w 43338"/>
                  <a:gd name="connsiteY13" fmla="*/ 58381 h 89177"/>
                  <a:gd name="connsiteX14" fmla="*/ -1069 w 43338"/>
                  <a:gd name="connsiteY14" fmla="*/ 58381 h 89177"/>
                  <a:gd name="connsiteX15" fmla="*/ -1069 w 43338"/>
                  <a:gd name="connsiteY15" fmla="*/ 67251 h 89177"/>
                  <a:gd name="connsiteX16" fmla="*/ 7306 w 43338"/>
                  <a:gd name="connsiteY16" fmla="*/ 67251 h 89177"/>
                  <a:gd name="connsiteX17" fmla="*/ 7306 w 43338"/>
                  <a:gd name="connsiteY17" fmla="*/ 86976 h 89177"/>
                  <a:gd name="connsiteX18" fmla="*/ 18775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75" y="86976"/>
                    </a:moveTo>
                    <a:lnTo>
                      <a:pt x="18775" y="67251"/>
                    </a:lnTo>
                    <a:lnTo>
                      <a:pt x="42270" y="67251"/>
                    </a:lnTo>
                    <a:lnTo>
                      <a:pt x="42270" y="58381"/>
                    </a:lnTo>
                    <a:lnTo>
                      <a:pt x="18775" y="58381"/>
                    </a:lnTo>
                    <a:lnTo>
                      <a:pt x="18775" y="20678"/>
                    </a:lnTo>
                    <a:cubicBezTo>
                      <a:pt x="18775" y="15016"/>
                      <a:pt x="19549" y="11378"/>
                      <a:pt x="21097" y="9764"/>
                    </a:cubicBezTo>
                    <a:cubicBezTo>
                      <a:pt x="22645" y="8150"/>
                      <a:pt x="25800" y="7343"/>
                      <a:pt x="30562" y="7343"/>
                    </a:cubicBezTo>
                    <a:lnTo>
                      <a:pt x="42270" y="7343"/>
                    </a:lnTo>
                    <a:lnTo>
                      <a:pt x="42270" y="-2202"/>
                    </a:lnTo>
                    <a:lnTo>
                      <a:pt x="30562" y="-2202"/>
                    </a:lnTo>
                    <a:cubicBezTo>
                      <a:pt x="21752" y="-2202"/>
                      <a:pt x="15673" y="-562"/>
                      <a:pt x="12326" y="2719"/>
                    </a:cubicBezTo>
                    <a:cubicBezTo>
                      <a:pt x="8979" y="6013"/>
                      <a:pt x="7306" y="12000"/>
                      <a:pt x="7306" y="20678"/>
                    </a:cubicBezTo>
                    <a:lnTo>
                      <a:pt x="7306" y="58381"/>
                    </a:lnTo>
                    <a:lnTo>
                      <a:pt x="-1069" y="58381"/>
                    </a:lnTo>
                    <a:lnTo>
                      <a:pt x="-1069" y="67251"/>
                    </a:lnTo>
                    <a:lnTo>
                      <a:pt x="7306" y="67251"/>
                    </a:lnTo>
                    <a:lnTo>
                      <a:pt x="7306" y="86976"/>
                    </a:lnTo>
                    <a:lnTo>
                      <a:pt x="18775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17A6F117-F345-76E8-6582-CA3A0E355FC8}"/>
                  </a:ext>
                </a:extLst>
              </p:cNvPr>
              <p:cNvSpPr/>
              <p:nvPr/>
            </p:nvSpPr>
            <p:spPr>
              <a:xfrm flipV="1">
                <a:off x="5871734" y="2349079"/>
                <a:ext cx="11410" cy="96500"/>
              </a:xfrm>
              <a:custGeom>
                <a:avLst/>
                <a:gdLst>
                  <a:gd name="connsiteX0" fmla="*/ -692 w 11410"/>
                  <a:gd name="connsiteY0" fmla="*/ 67066 h 96500"/>
                  <a:gd name="connsiteX1" fmla="*/ 10718 w 11410"/>
                  <a:gd name="connsiteY1" fmla="*/ 67066 h 96500"/>
                  <a:gd name="connsiteX2" fmla="*/ 10718 w 11410"/>
                  <a:gd name="connsiteY2" fmla="*/ -2387 h 96500"/>
                  <a:gd name="connsiteX3" fmla="*/ -692 w 11410"/>
                  <a:gd name="connsiteY3" fmla="*/ -2387 h 96500"/>
                  <a:gd name="connsiteX4" fmla="*/ -692 w 11410"/>
                  <a:gd name="connsiteY4" fmla="*/ 67066 h 96500"/>
                  <a:gd name="connsiteX5" fmla="*/ -692 w 11410"/>
                  <a:gd name="connsiteY5" fmla="*/ 94113 h 96500"/>
                  <a:gd name="connsiteX6" fmla="*/ 10718 w 11410"/>
                  <a:gd name="connsiteY6" fmla="*/ 94113 h 96500"/>
                  <a:gd name="connsiteX7" fmla="*/ 10718 w 11410"/>
                  <a:gd name="connsiteY7" fmla="*/ 79647 h 96500"/>
                  <a:gd name="connsiteX8" fmla="*/ -692 w 11410"/>
                  <a:gd name="connsiteY8" fmla="*/ 79647 h 96500"/>
                  <a:gd name="connsiteX9" fmla="*/ -692 w 11410"/>
                  <a:gd name="connsiteY9" fmla="*/ 9411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692" y="67066"/>
                    </a:moveTo>
                    <a:lnTo>
                      <a:pt x="10718" y="67066"/>
                    </a:lnTo>
                    <a:lnTo>
                      <a:pt x="10718" y="-2387"/>
                    </a:lnTo>
                    <a:lnTo>
                      <a:pt x="-692" y="-2387"/>
                    </a:lnTo>
                    <a:lnTo>
                      <a:pt x="-692" y="67066"/>
                    </a:lnTo>
                    <a:close/>
                    <a:moveTo>
                      <a:pt x="-692" y="94113"/>
                    </a:moveTo>
                    <a:lnTo>
                      <a:pt x="10718" y="94113"/>
                    </a:lnTo>
                    <a:lnTo>
                      <a:pt x="10718" y="79647"/>
                    </a:lnTo>
                    <a:lnTo>
                      <a:pt x="-692" y="79647"/>
                    </a:lnTo>
                    <a:lnTo>
                      <a:pt x="-692" y="9411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4B08BD3-B7B5-C282-5B23-CAA2D6CEE241}"/>
                  </a:ext>
                </a:extLst>
              </p:cNvPr>
              <p:cNvSpPr/>
              <p:nvPr/>
            </p:nvSpPr>
            <p:spPr>
              <a:xfrm flipV="1">
                <a:off x="5902057" y="2374459"/>
                <a:ext cx="64373" cy="72925"/>
              </a:xfrm>
              <a:custGeom>
                <a:avLst/>
                <a:gdLst>
                  <a:gd name="connsiteX0" fmla="*/ 62601 w 64373"/>
                  <a:gd name="connsiteY0" fmla="*/ 37689 h 72925"/>
                  <a:gd name="connsiteX1" fmla="*/ 62601 w 64373"/>
                  <a:gd name="connsiteY1" fmla="*/ 32113 h 72925"/>
                  <a:gd name="connsiteX2" fmla="*/ 10135 w 64373"/>
                  <a:gd name="connsiteY2" fmla="*/ 32113 h 72925"/>
                  <a:gd name="connsiteX3" fmla="*/ 17239 w 64373"/>
                  <a:gd name="connsiteY3" fmla="*/ 14154 h 72925"/>
                  <a:gd name="connsiteX4" fmla="*/ 34939 w 64373"/>
                  <a:gd name="connsiteY4" fmla="*/ 7983 h 72925"/>
                  <a:gd name="connsiteX5" fmla="*/ 47679 w 64373"/>
                  <a:gd name="connsiteY5" fmla="*/ 9590 h 72925"/>
                  <a:gd name="connsiteX6" fmla="*/ 59942 w 64373"/>
                  <a:gd name="connsiteY6" fmla="*/ 14432 h 72925"/>
                  <a:gd name="connsiteX7" fmla="*/ 59942 w 64373"/>
                  <a:gd name="connsiteY7" fmla="*/ 3637 h 72925"/>
                  <a:gd name="connsiteX8" fmla="*/ 47342 w 64373"/>
                  <a:gd name="connsiteY8" fmla="*/ -331 h 72925"/>
                  <a:gd name="connsiteX9" fmla="*/ 34265 w 64373"/>
                  <a:gd name="connsiteY9" fmla="*/ -1701 h 72925"/>
                  <a:gd name="connsiteX10" fmla="*/ 7932 w 64373"/>
                  <a:gd name="connsiteY10" fmla="*/ 7963 h 72925"/>
                  <a:gd name="connsiteX11" fmla="*/ -1772 w 64373"/>
                  <a:gd name="connsiteY11" fmla="*/ 34157 h 72925"/>
                  <a:gd name="connsiteX12" fmla="*/ 7436 w 64373"/>
                  <a:gd name="connsiteY12" fmla="*/ 61204 h 72925"/>
                  <a:gd name="connsiteX13" fmla="*/ 32280 w 64373"/>
                  <a:gd name="connsiteY13" fmla="*/ 71225 h 72925"/>
                  <a:gd name="connsiteX14" fmla="*/ 54446 w 64373"/>
                  <a:gd name="connsiteY14" fmla="*/ 62196 h 72925"/>
                  <a:gd name="connsiteX15" fmla="*/ 62601 w 64373"/>
                  <a:gd name="connsiteY15" fmla="*/ 37689 h 72925"/>
                  <a:gd name="connsiteX16" fmla="*/ 51191 w 64373"/>
                  <a:gd name="connsiteY16" fmla="*/ 41043 h 72925"/>
                  <a:gd name="connsiteX17" fmla="*/ 45952 w 64373"/>
                  <a:gd name="connsiteY17" fmla="*/ 55965 h 72925"/>
                  <a:gd name="connsiteX18" fmla="*/ 32399 w 64373"/>
                  <a:gd name="connsiteY18" fmla="*/ 61561 h 72925"/>
                  <a:gd name="connsiteX19" fmla="*/ 17120 w 64373"/>
                  <a:gd name="connsiteY19" fmla="*/ 56164 h 72925"/>
                  <a:gd name="connsiteX20" fmla="*/ 10512 w 64373"/>
                  <a:gd name="connsiteY20" fmla="*/ 40963 h 72925"/>
                  <a:gd name="connsiteX21" fmla="*/ 51191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01" y="37689"/>
                    </a:moveTo>
                    <a:lnTo>
                      <a:pt x="62601" y="32113"/>
                    </a:lnTo>
                    <a:lnTo>
                      <a:pt x="10135" y="32113"/>
                    </a:lnTo>
                    <a:cubicBezTo>
                      <a:pt x="10637" y="24255"/>
                      <a:pt x="13005" y="18269"/>
                      <a:pt x="17239" y="14154"/>
                    </a:cubicBezTo>
                    <a:cubicBezTo>
                      <a:pt x="21472" y="10040"/>
                      <a:pt x="27372" y="7983"/>
                      <a:pt x="34939" y="7983"/>
                    </a:cubicBezTo>
                    <a:cubicBezTo>
                      <a:pt x="39318" y="7983"/>
                      <a:pt x="43565" y="8519"/>
                      <a:pt x="47679" y="9590"/>
                    </a:cubicBezTo>
                    <a:cubicBezTo>
                      <a:pt x="51793" y="10662"/>
                      <a:pt x="55881" y="12276"/>
                      <a:pt x="59942" y="14432"/>
                    </a:cubicBezTo>
                    <a:lnTo>
                      <a:pt x="59942" y="3637"/>
                    </a:lnTo>
                    <a:cubicBezTo>
                      <a:pt x="55841" y="1904"/>
                      <a:pt x="51641" y="581"/>
                      <a:pt x="47342" y="-331"/>
                    </a:cubicBezTo>
                    <a:cubicBezTo>
                      <a:pt x="43042" y="-1244"/>
                      <a:pt x="38683" y="-1701"/>
                      <a:pt x="34265" y="-1701"/>
                    </a:cubicBezTo>
                    <a:cubicBezTo>
                      <a:pt x="23178" y="-1701"/>
                      <a:pt x="14401" y="1521"/>
                      <a:pt x="7932" y="7963"/>
                    </a:cubicBezTo>
                    <a:cubicBezTo>
                      <a:pt x="1463" y="14419"/>
                      <a:pt x="-1772" y="23150"/>
                      <a:pt x="-1772" y="34157"/>
                    </a:cubicBezTo>
                    <a:cubicBezTo>
                      <a:pt x="-1772" y="45521"/>
                      <a:pt x="1297" y="54537"/>
                      <a:pt x="7436" y="61204"/>
                    </a:cubicBezTo>
                    <a:cubicBezTo>
                      <a:pt x="13574" y="67885"/>
                      <a:pt x="21856" y="71225"/>
                      <a:pt x="32280" y="71225"/>
                    </a:cubicBezTo>
                    <a:cubicBezTo>
                      <a:pt x="41620" y="71225"/>
                      <a:pt x="49008" y="68215"/>
                      <a:pt x="54446" y="62196"/>
                    </a:cubicBezTo>
                    <a:cubicBezTo>
                      <a:pt x="59883" y="56190"/>
                      <a:pt x="62601" y="48021"/>
                      <a:pt x="62601" y="37689"/>
                    </a:cubicBezTo>
                    <a:close/>
                    <a:moveTo>
                      <a:pt x="51191" y="41043"/>
                    </a:moveTo>
                    <a:cubicBezTo>
                      <a:pt x="51112" y="47274"/>
                      <a:pt x="49366" y="52248"/>
                      <a:pt x="45952" y="55965"/>
                    </a:cubicBezTo>
                    <a:cubicBezTo>
                      <a:pt x="42539" y="59696"/>
                      <a:pt x="38022" y="61561"/>
                      <a:pt x="32399" y="61561"/>
                    </a:cubicBezTo>
                    <a:cubicBezTo>
                      <a:pt x="26036" y="61561"/>
                      <a:pt x="20943" y="59762"/>
                      <a:pt x="17120" y="56164"/>
                    </a:cubicBezTo>
                    <a:cubicBezTo>
                      <a:pt x="13296" y="52565"/>
                      <a:pt x="11094" y="47499"/>
                      <a:pt x="10512" y="40963"/>
                    </a:cubicBezTo>
                    <a:lnTo>
                      <a:pt x="51191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B450D1-320D-7B46-93FD-F30009B4E2FB}"/>
                  </a:ext>
                </a:extLst>
              </p:cNvPr>
              <p:cNvSpPr/>
              <p:nvPr/>
            </p:nvSpPr>
            <p:spPr>
              <a:xfrm flipV="1">
                <a:off x="5984717" y="2374459"/>
                <a:ext cx="58181" cy="71119"/>
              </a:xfrm>
              <a:custGeom>
                <a:avLst/>
                <a:gdLst>
                  <a:gd name="connsiteX0" fmla="*/ 56344 w 58181"/>
                  <a:gd name="connsiteY0" fmla="*/ 40184 h 71119"/>
                  <a:gd name="connsiteX1" fmla="*/ 56344 w 58181"/>
                  <a:gd name="connsiteY1" fmla="*/ -1746 h 71119"/>
                  <a:gd name="connsiteX2" fmla="*/ 44934 w 58181"/>
                  <a:gd name="connsiteY2" fmla="*/ -1746 h 71119"/>
                  <a:gd name="connsiteX3" fmla="*/ 44934 w 58181"/>
                  <a:gd name="connsiteY3" fmla="*/ 39807 h 71119"/>
                  <a:gd name="connsiteX4" fmla="*/ 41085 w 58181"/>
                  <a:gd name="connsiteY4" fmla="*/ 54550 h 71119"/>
                  <a:gd name="connsiteX5" fmla="*/ 29555 w 58181"/>
                  <a:gd name="connsiteY5" fmla="*/ 59452 h 71119"/>
                  <a:gd name="connsiteX6" fmla="*/ 14970 w 58181"/>
                  <a:gd name="connsiteY6" fmla="*/ 53558 h 71119"/>
                  <a:gd name="connsiteX7" fmla="*/ 9632 w 58181"/>
                  <a:gd name="connsiteY7" fmla="*/ 37505 h 71119"/>
                  <a:gd name="connsiteX8" fmla="*/ 9632 w 58181"/>
                  <a:gd name="connsiteY8" fmla="*/ -1746 h 71119"/>
                  <a:gd name="connsiteX9" fmla="*/ -1837 w 58181"/>
                  <a:gd name="connsiteY9" fmla="*/ -1746 h 71119"/>
                  <a:gd name="connsiteX10" fmla="*/ -1837 w 58181"/>
                  <a:gd name="connsiteY10" fmla="*/ 67707 h 71119"/>
                  <a:gd name="connsiteX11" fmla="*/ 9632 w 58181"/>
                  <a:gd name="connsiteY11" fmla="*/ 67707 h 71119"/>
                  <a:gd name="connsiteX12" fmla="*/ 9632 w 58181"/>
                  <a:gd name="connsiteY12" fmla="*/ 56912 h 71119"/>
                  <a:gd name="connsiteX13" fmla="*/ 19276 w 58181"/>
                  <a:gd name="connsiteY13" fmla="*/ 66278 h 71119"/>
                  <a:gd name="connsiteX14" fmla="*/ 32095 w 58181"/>
                  <a:gd name="connsiteY14" fmla="*/ 69374 h 71119"/>
                  <a:gd name="connsiteX15" fmla="*/ 50193 w 58181"/>
                  <a:gd name="connsiteY15" fmla="*/ 61972 h 71119"/>
                  <a:gd name="connsiteX16" fmla="*/ 56344 w 58181"/>
                  <a:gd name="connsiteY16" fmla="*/ 4018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344" y="40184"/>
                    </a:moveTo>
                    <a:lnTo>
                      <a:pt x="56344" y="-1746"/>
                    </a:lnTo>
                    <a:lnTo>
                      <a:pt x="44934" y="-1746"/>
                    </a:lnTo>
                    <a:lnTo>
                      <a:pt x="44934" y="39807"/>
                    </a:lnTo>
                    <a:cubicBezTo>
                      <a:pt x="44934" y="46381"/>
                      <a:pt x="43651" y="51296"/>
                      <a:pt x="41085" y="54550"/>
                    </a:cubicBezTo>
                    <a:cubicBezTo>
                      <a:pt x="38518" y="57818"/>
                      <a:pt x="34675" y="59452"/>
                      <a:pt x="29555" y="59452"/>
                    </a:cubicBezTo>
                    <a:cubicBezTo>
                      <a:pt x="23390" y="59452"/>
                      <a:pt x="18529" y="57487"/>
                      <a:pt x="14970" y="53558"/>
                    </a:cubicBezTo>
                    <a:cubicBezTo>
                      <a:pt x="11412" y="49643"/>
                      <a:pt x="9632" y="44291"/>
                      <a:pt x="9632" y="37505"/>
                    </a:cubicBezTo>
                    <a:lnTo>
                      <a:pt x="9632" y="-1746"/>
                    </a:lnTo>
                    <a:lnTo>
                      <a:pt x="-1837" y="-1746"/>
                    </a:lnTo>
                    <a:lnTo>
                      <a:pt x="-1837" y="67707"/>
                    </a:lnTo>
                    <a:lnTo>
                      <a:pt x="9632" y="67707"/>
                    </a:lnTo>
                    <a:lnTo>
                      <a:pt x="9632" y="56912"/>
                    </a:lnTo>
                    <a:cubicBezTo>
                      <a:pt x="12371" y="61092"/>
                      <a:pt x="15585" y="64214"/>
                      <a:pt x="19276" y="66278"/>
                    </a:cubicBezTo>
                    <a:cubicBezTo>
                      <a:pt x="22981" y="68342"/>
                      <a:pt x="27253" y="69374"/>
                      <a:pt x="32095" y="69374"/>
                    </a:cubicBezTo>
                    <a:cubicBezTo>
                      <a:pt x="40073" y="69374"/>
                      <a:pt x="46105" y="66907"/>
                      <a:pt x="50193" y="61972"/>
                    </a:cubicBezTo>
                    <a:cubicBezTo>
                      <a:pt x="54294" y="57038"/>
                      <a:pt x="56344" y="49775"/>
                      <a:pt x="56344" y="401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18B73B0A-ED22-02E1-0DF3-62747CA6E389}"/>
                  </a:ext>
                </a:extLst>
              </p:cNvPr>
              <p:cNvSpPr/>
              <p:nvPr/>
            </p:nvSpPr>
            <p:spPr>
              <a:xfrm flipV="1">
                <a:off x="6057092" y="2356401"/>
                <a:ext cx="43338" cy="89177"/>
              </a:xfrm>
              <a:custGeom>
                <a:avLst/>
                <a:gdLst>
                  <a:gd name="connsiteX0" fmla="*/ 18794 w 43338"/>
                  <a:gd name="connsiteY0" fmla="*/ 86976 h 89177"/>
                  <a:gd name="connsiteX1" fmla="*/ 18794 w 43338"/>
                  <a:gd name="connsiteY1" fmla="*/ 67251 h 89177"/>
                  <a:gd name="connsiteX2" fmla="*/ 42289 w 43338"/>
                  <a:gd name="connsiteY2" fmla="*/ 67251 h 89177"/>
                  <a:gd name="connsiteX3" fmla="*/ 42289 w 43338"/>
                  <a:gd name="connsiteY3" fmla="*/ 58381 h 89177"/>
                  <a:gd name="connsiteX4" fmla="*/ 18794 w 43338"/>
                  <a:gd name="connsiteY4" fmla="*/ 58381 h 89177"/>
                  <a:gd name="connsiteX5" fmla="*/ 18794 w 43338"/>
                  <a:gd name="connsiteY5" fmla="*/ 20678 h 89177"/>
                  <a:gd name="connsiteX6" fmla="*/ 21116 w 43338"/>
                  <a:gd name="connsiteY6" fmla="*/ 9764 h 89177"/>
                  <a:gd name="connsiteX7" fmla="*/ 30582 w 43338"/>
                  <a:gd name="connsiteY7" fmla="*/ 7343 h 89177"/>
                  <a:gd name="connsiteX8" fmla="*/ 42289 w 43338"/>
                  <a:gd name="connsiteY8" fmla="*/ 7343 h 89177"/>
                  <a:gd name="connsiteX9" fmla="*/ 42289 w 43338"/>
                  <a:gd name="connsiteY9" fmla="*/ -2202 h 89177"/>
                  <a:gd name="connsiteX10" fmla="*/ 30582 w 43338"/>
                  <a:gd name="connsiteY10" fmla="*/ -2202 h 89177"/>
                  <a:gd name="connsiteX11" fmla="*/ 12345 w 43338"/>
                  <a:gd name="connsiteY11" fmla="*/ 2719 h 89177"/>
                  <a:gd name="connsiteX12" fmla="*/ 7325 w 43338"/>
                  <a:gd name="connsiteY12" fmla="*/ 20678 h 89177"/>
                  <a:gd name="connsiteX13" fmla="*/ 7325 w 43338"/>
                  <a:gd name="connsiteY13" fmla="*/ 58381 h 89177"/>
                  <a:gd name="connsiteX14" fmla="*/ -1049 w 43338"/>
                  <a:gd name="connsiteY14" fmla="*/ 58381 h 89177"/>
                  <a:gd name="connsiteX15" fmla="*/ -1049 w 43338"/>
                  <a:gd name="connsiteY15" fmla="*/ 67251 h 89177"/>
                  <a:gd name="connsiteX16" fmla="*/ 7325 w 43338"/>
                  <a:gd name="connsiteY16" fmla="*/ 67251 h 89177"/>
                  <a:gd name="connsiteX17" fmla="*/ 7325 w 43338"/>
                  <a:gd name="connsiteY17" fmla="*/ 86976 h 89177"/>
                  <a:gd name="connsiteX18" fmla="*/ 18794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94" y="86976"/>
                    </a:moveTo>
                    <a:lnTo>
                      <a:pt x="18794" y="67251"/>
                    </a:lnTo>
                    <a:lnTo>
                      <a:pt x="42289" y="67251"/>
                    </a:lnTo>
                    <a:lnTo>
                      <a:pt x="42289" y="58381"/>
                    </a:lnTo>
                    <a:lnTo>
                      <a:pt x="18794" y="58381"/>
                    </a:lnTo>
                    <a:lnTo>
                      <a:pt x="18794" y="20678"/>
                    </a:lnTo>
                    <a:cubicBezTo>
                      <a:pt x="18794" y="15016"/>
                      <a:pt x="19568" y="11378"/>
                      <a:pt x="21116" y="9764"/>
                    </a:cubicBezTo>
                    <a:cubicBezTo>
                      <a:pt x="22664" y="8150"/>
                      <a:pt x="25819" y="7343"/>
                      <a:pt x="30582" y="7343"/>
                    </a:cubicBezTo>
                    <a:lnTo>
                      <a:pt x="42289" y="7343"/>
                    </a:lnTo>
                    <a:lnTo>
                      <a:pt x="42289" y="-2202"/>
                    </a:lnTo>
                    <a:lnTo>
                      <a:pt x="30582" y="-2202"/>
                    </a:lnTo>
                    <a:cubicBezTo>
                      <a:pt x="21771" y="-2202"/>
                      <a:pt x="15692" y="-562"/>
                      <a:pt x="12345" y="2719"/>
                    </a:cubicBezTo>
                    <a:cubicBezTo>
                      <a:pt x="8998" y="6013"/>
                      <a:pt x="7325" y="12000"/>
                      <a:pt x="7325" y="20678"/>
                    </a:cubicBezTo>
                    <a:lnTo>
                      <a:pt x="7325" y="58381"/>
                    </a:lnTo>
                    <a:lnTo>
                      <a:pt x="-1049" y="58381"/>
                    </a:lnTo>
                    <a:lnTo>
                      <a:pt x="-1049" y="67251"/>
                    </a:lnTo>
                    <a:lnTo>
                      <a:pt x="7325" y="67251"/>
                    </a:lnTo>
                    <a:lnTo>
                      <a:pt x="7325" y="86976"/>
                    </a:lnTo>
                    <a:lnTo>
                      <a:pt x="18794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165F87E5-FCB5-991C-27EE-E239108B9CBC}"/>
                  </a:ext>
                </a:extLst>
              </p:cNvPr>
              <p:cNvSpPr/>
              <p:nvPr/>
            </p:nvSpPr>
            <p:spPr>
              <a:xfrm flipV="1">
                <a:off x="6103475" y="2445579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2E86777-81D0-4E85-4A1E-48AF12B28E93}"/>
                  </a:ext>
                </a:extLst>
              </p:cNvPr>
              <p:cNvSpPr/>
              <p:nvPr/>
            </p:nvSpPr>
            <p:spPr>
              <a:xfrm flipV="1">
                <a:off x="6153151" y="2351321"/>
                <a:ext cx="58777" cy="94257"/>
              </a:xfrm>
              <a:custGeom>
                <a:avLst/>
                <a:gdLst>
                  <a:gd name="connsiteX0" fmla="*/ 13334 w 58777"/>
                  <a:gd name="connsiteY0" fmla="*/ 8207 h 94257"/>
                  <a:gd name="connsiteX1" fmla="*/ 57050 w 58777"/>
                  <a:gd name="connsiteY1" fmla="*/ 8207 h 94257"/>
                  <a:gd name="connsiteX2" fmla="*/ 57050 w 58777"/>
                  <a:gd name="connsiteY2" fmla="*/ -2330 h 94257"/>
                  <a:gd name="connsiteX3" fmla="*/ -1727 w 58777"/>
                  <a:gd name="connsiteY3" fmla="*/ -2330 h 94257"/>
                  <a:gd name="connsiteX4" fmla="*/ -1727 w 58777"/>
                  <a:gd name="connsiteY4" fmla="*/ 8207 h 94257"/>
                  <a:gd name="connsiteX5" fmla="*/ 17700 w 58777"/>
                  <a:gd name="connsiteY5" fmla="*/ 28011 h 94257"/>
                  <a:gd name="connsiteX6" fmla="*/ 33178 w 58777"/>
                  <a:gd name="connsiteY6" fmla="*/ 44065 h 94257"/>
                  <a:gd name="connsiteX7" fmla="*/ 41572 w 58777"/>
                  <a:gd name="connsiteY7" fmla="*/ 55495 h 94257"/>
                  <a:gd name="connsiteX8" fmla="*/ 43973 w 58777"/>
                  <a:gd name="connsiteY8" fmla="*/ 64702 h 94257"/>
                  <a:gd name="connsiteX9" fmla="*/ 38794 w 58777"/>
                  <a:gd name="connsiteY9" fmla="*/ 76727 h 94257"/>
                  <a:gd name="connsiteX10" fmla="*/ 25300 w 58777"/>
                  <a:gd name="connsiteY10" fmla="*/ 81391 h 94257"/>
                  <a:gd name="connsiteX11" fmla="*/ 12858 w 58777"/>
                  <a:gd name="connsiteY11" fmla="*/ 79347 h 94257"/>
                  <a:gd name="connsiteX12" fmla="*/ -1112 w 58777"/>
                  <a:gd name="connsiteY12" fmla="*/ 73136 h 94257"/>
                  <a:gd name="connsiteX13" fmla="*/ -1112 w 58777"/>
                  <a:gd name="connsiteY13" fmla="*/ 85796 h 94257"/>
                  <a:gd name="connsiteX14" fmla="*/ 13017 w 58777"/>
                  <a:gd name="connsiteY14" fmla="*/ 90380 h 94257"/>
                  <a:gd name="connsiteX15" fmla="*/ 25062 w 58777"/>
                  <a:gd name="connsiteY15" fmla="*/ 91928 h 94257"/>
                  <a:gd name="connsiteX16" fmla="*/ 48001 w 58777"/>
                  <a:gd name="connsiteY16" fmla="*/ 84724 h 94257"/>
                  <a:gd name="connsiteX17" fmla="*/ 56554 w 58777"/>
                  <a:gd name="connsiteY17" fmla="*/ 65516 h 94257"/>
                  <a:gd name="connsiteX18" fmla="*/ 54411 w 58777"/>
                  <a:gd name="connsiteY18" fmla="*/ 54681 h 94257"/>
                  <a:gd name="connsiteX19" fmla="*/ 46632 w 58777"/>
                  <a:gd name="connsiteY19" fmla="*/ 42636 h 94257"/>
                  <a:gd name="connsiteX20" fmla="*/ 36770 w 58777"/>
                  <a:gd name="connsiteY20" fmla="*/ 32238 h 94257"/>
                  <a:gd name="connsiteX21" fmla="*/ 13334 w 58777"/>
                  <a:gd name="connsiteY21" fmla="*/ 8207 h 94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777" h="94257">
                    <a:moveTo>
                      <a:pt x="13334" y="8207"/>
                    </a:moveTo>
                    <a:lnTo>
                      <a:pt x="57050" y="8207"/>
                    </a:lnTo>
                    <a:lnTo>
                      <a:pt x="57050" y="-2330"/>
                    </a:lnTo>
                    <a:lnTo>
                      <a:pt x="-1727" y="-2330"/>
                    </a:lnTo>
                    <a:lnTo>
                      <a:pt x="-1727" y="8207"/>
                    </a:lnTo>
                    <a:cubicBezTo>
                      <a:pt x="3022" y="13128"/>
                      <a:pt x="9498" y="19730"/>
                      <a:pt x="17700" y="28011"/>
                    </a:cubicBezTo>
                    <a:cubicBezTo>
                      <a:pt x="25915" y="36306"/>
                      <a:pt x="31075" y="41657"/>
                      <a:pt x="33178" y="44065"/>
                    </a:cubicBezTo>
                    <a:cubicBezTo>
                      <a:pt x="37186" y="48563"/>
                      <a:pt x="39984" y="52373"/>
                      <a:pt x="41572" y="55495"/>
                    </a:cubicBezTo>
                    <a:cubicBezTo>
                      <a:pt x="43173" y="58617"/>
                      <a:pt x="43973" y="61686"/>
                      <a:pt x="43973" y="64702"/>
                    </a:cubicBezTo>
                    <a:cubicBezTo>
                      <a:pt x="43973" y="69623"/>
                      <a:pt x="42247" y="73632"/>
                      <a:pt x="38794" y="76727"/>
                    </a:cubicBezTo>
                    <a:cubicBezTo>
                      <a:pt x="35341" y="79836"/>
                      <a:pt x="30843" y="81391"/>
                      <a:pt x="25300" y="81391"/>
                    </a:cubicBezTo>
                    <a:cubicBezTo>
                      <a:pt x="21371" y="81391"/>
                      <a:pt x="17224" y="80709"/>
                      <a:pt x="12858" y="79347"/>
                    </a:cubicBezTo>
                    <a:cubicBezTo>
                      <a:pt x="8506" y="77984"/>
                      <a:pt x="3849" y="75914"/>
                      <a:pt x="-1112" y="73136"/>
                    </a:cubicBezTo>
                    <a:lnTo>
                      <a:pt x="-1112" y="85796"/>
                    </a:lnTo>
                    <a:cubicBezTo>
                      <a:pt x="3928" y="87820"/>
                      <a:pt x="8638" y="89348"/>
                      <a:pt x="13017" y="90380"/>
                    </a:cubicBezTo>
                    <a:cubicBezTo>
                      <a:pt x="17409" y="91412"/>
                      <a:pt x="21424" y="91928"/>
                      <a:pt x="25062" y="91928"/>
                    </a:cubicBezTo>
                    <a:cubicBezTo>
                      <a:pt x="34653" y="91928"/>
                      <a:pt x="42300" y="89527"/>
                      <a:pt x="48001" y="84724"/>
                    </a:cubicBezTo>
                    <a:cubicBezTo>
                      <a:pt x="53703" y="79935"/>
                      <a:pt x="56554" y="73533"/>
                      <a:pt x="56554" y="65516"/>
                    </a:cubicBezTo>
                    <a:cubicBezTo>
                      <a:pt x="56554" y="61706"/>
                      <a:pt x="55840" y="58094"/>
                      <a:pt x="54411" y="54681"/>
                    </a:cubicBezTo>
                    <a:cubicBezTo>
                      <a:pt x="52995" y="51281"/>
                      <a:pt x="50402" y="47266"/>
                      <a:pt x="46632" y="42636"/>
                    </a:cubicBezTo>
                    <a:cubicBezTo>
                      <a:pt x="45600" y="41432"/>
                      <a:pt x="42313" y="37966"/>
                      <a:pt x="36770" y="32238"/>
                    </a:cubicBezTo>
                    <a:cubicBezTo>
                      <a:pt x="31240" y="26509"/>
                      <a:pt x="23428" y="18499"/>
                      <a:pt x="13334" y="8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1" name="Graphic 2">
              <a:extLst>
                <a:ext uri="{FF2B5EF4-FFF2-40B4-BE49-F238E27FC236}">
                  <a16:creationId xmlns:a16="http://schemas.microsoft.com/office/drawing/2014/main" id="{5A7CA513-7E84-4027-F3C8-F9077A0392EF}"/>
                </a:ext>
              </a:extLst>
            </p:cNvPr>
            <p:cNvGrpSpPr/>
            <p:nvPr/>
          </p:nvGrpSpPr>
          <p:grpSpPr>
            <a:xfrm>
              <a:off x="6846674" y="2162667"/>
              <a:ext cx="540727" cy="98305"/>
              <a:chOff x="6846674" y="2162667"/>
              <a:chExt cx="540727" cy="98305"/>
            </a:xfrm>
            <a:solidFill>
              <a:srgbClr val="000000"/>
            </a:solidFill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A4CD8FF-3EDA-B9C6-BB04-4E0EBAA40FAB}"/>
                  </a:ext>
                </a:extLst>
              </p:cNvPr>
              <p:cNvSpPr/>
              <p:nvPr/>
            </p:nvSpPr>
            <p:spPr>
              <a:xfrm flipV="1">
                <a:off x="6846674" y="2166576"/>
                <a:ext cx="59789" cy="92590"/>
              </a:xfrm>
              <a:custGeom>
                <a:avLst/>
                <a:gdLst>
                  <a:gd name="connsiteX0" fmla="*/ 10664 w 59789"/>
                  <a:gd name="connsiteY0" fmla="*/ 79989 h 92590"/>
                  <a:gd name="connsiteX1" fmla="*/ 10664 w 59789"/>
                  <a:gd name="connsiteY1" fmla="*/ 45203 h 92590"/>
                  <a:gd name="connsiteX2" fmla="*/ 26420 w 59789"/>
                  <a:gd name="connsiteY2" fmla="*/ 45203 h 92590"/>
                  <a:gd name="connsiteX3" fmla="*/ 39934 w 59789"/>
                  <a:gd name="connsiteY3" fmla="*/ 49728 h 92590"/>
                  <a:gd name="connsiteX4" fmla="*/ 44716 w 59789"/>
                  <a:gd name="connsiteY4" fmla="*/ 62626 h 92590"/>
                  <a:gd name="connsiteX5" fmla="*/ 39934 w 59789"/>
                  <a:gd name="connsiteY5" fmla="*/ 75465 h 92590"/>
                  <a:gd name="connsiteX6" fmla="*/ 26420 w 59789"/>
                  <a:gd name="connsiteY6" fmla="*/ 79989 h 92590"/>
                  <a:gd name="connsiteX7" fmla="*/ 10664 w 59789"/>
                  <a:gd name="connsiteY7" fmla="*/ 79989 h 92590"/>
                  <a:gd name="connsiteX8" fmla="*/ -1857 w 59789"/>
                  <a:gd name="connsiteY8" fmla="*/ 90288 h 92590"/>
                  <a:gd name="connsiteX9" fmla="*/ 26420 w 59789"/>
                  <a:gd name="connsiteY9" fmla="*/ 90288 h 92590"/>
                  <a:gd name="connsiteX10" fmla="*/ 49955 w 59789"/>
                  <a:gd name="connsiteY10" fmla="*/ 83244 h 92590"/>
                  <a:gd name="connsiteX11" fmla="*/ 57932 w 59789"/>
                  <a:gd name="connsiteY11" fmla="*/ 62626 h 92590"/>
                  <a:gd name="connsiteX12" fmla="*/ 49955 w 59789"/>
                  <a:gd name="connsiteY12" fmla="*/ 41909 h 92590"/>
                  <a:gd name="connsiteX13" fmla="*/ 26420 w 59789"/>
                  <a:gd name="connsiteY13" fmla="*/ 34904 h 92590"/>
                  <a:gd name="connsiteX14" fmla="*/ 10664 w 59789"/>
                  <a:gd name="connsiteY14" fmla="*/ 34904 h 92590"/>
                  <a:gd name="connsiteX15" fmla="*/ 10664 w 59789"/>
                  <a:gd name="connsiteY15" fmla="*/ -2303 h 92590"/>
                  <a:gd name="connsiteX16" fmla="*/ -1857 w 59789"/>
                  <a:gd name="connsiteY16" fmla="*/ -2303 h 92590"/>
                  <a:gd name="connsiteX17" fmla="*/ -1857 w 59789"/>
                  <a:gd name="connsiteY17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664" y="79989"/>
                    </a:moveTo>
                    <a:lnTo>
                      <a:pt x="10664" y="45203"/>
                    </a:lnTo>
                    <a:lnTo>
                      <a:pt x="26420" y="45203"/>
                    </a:lnTo>
                    <a:cubicBezTo>
                      <a:pt x="32254" y="45203"/>
                      <a:pt x="36759" y="46711"/>
                      <a:pt x="39934" y="49728"/>
                    </a:cubicBezTo>
                    <a:cubicBezTo>
                      <a:pt x="43122" y="52744"/>
                      <a:pt x="44716" y="57043"/>
                      <a:pt x="44716" y="62626"/>
                    </a:cubicBezTo>
                    <a:cubicBezTo>
                      <a:pt x="44716" y="68169"/>
                      <a:pt x="43122" y="72449"/>
                      <a:pt x="39934" y="75465"/>
                    </a:cubicBezTo>
                    <a:cubicBezTo>
                      <a:pt x="36759" y="78481"/>
                      <a:pt x="32254" y="79989"/>
                      <a:pt x="26420" y="79989"/>
                    </a:cubicBezTo>
                    <a:lnTo>
                      <a:pt x="10664" y="79989"/>
                    </a:lnTo>
                    <a:close/>
                    <a:moveTo>
                      <a:pt x="-1857" y="90288"/>
                    </a:moveTo>
                    <a:lnTo>
                      <a:pt x="26420" y="90288"/>
                    </a:lnTo>
                    <a:cubicBezTo>
                      <a:pt x="36805" y="90288"/>
                      <a:pt x="44650" y="87940"/>
                      <a:pt x="49955" y="83244"/>
                    </a:cubicBezTo>
                    <a:cubicBezTo>
                      <a:pt x="55273" y="78547"/>
                      <a:pt x="57932" y="71675"/>
                      <a:pt x="57932" y="62626"/>
                    </a:cubicBezTo>
                    <a:cubicBezTo>
                      <a:pt x="57932" y="53485"/>
                      <a:pt x="55273" y="46579"/>
                      <a:pt x="49955" y="41909"/>
                    </a:cubicBezTo>
                    <a:cubicBezTo>
                      <a:pt x="44650" y="37239"/>
                      <a:pt x="36805" y="34904"/>
                      <a:pt x="26420" y="34904"/>
                    </a:cubicBezTo>
                    <a:lnTo>
                      <a:pt x="10664" y="34904"/>
                    </a:lnTo>
                    <a:lnTo>
                      <a:pt x="10664" y="-2303"/>
                    </a:lnTo>
                    <a:lnTo>
                      <a:pt x="-1857" y="-2303"/>
                    </a:lnTo>
                    <a:lnTo>
                      <a:pt x="-1857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0B76DC4-60BB-0ABB-069C-FD428E010FDC}"/>
                  </a:ext>
                </a:extLst>
              </p:cNvPr>
              <p:cNvSpPr/>
              <p:nvPr/>
            </p:nvSpPr>
            <p:spPr>
              <a:xfrm flipV="1">
                <a:off x="6912702" y="2188047"/>
                <a:ext cx="58677" cy="72925"/>
              </a:xfrm>
              <a:custGeom>
                <a:avLst/>
                <a:gdLst>
                  <a:gd name="connsiteX0" fmla="*/ 34337 w 58677"/>
                  <a:gd name="connsiteY0" fmla="*/ 34996 h 72925"/>
                  <a:gd name="connsiteX1" fmla="*/ 15168 w 58677"/>
                  <a:gd name="connsiteY1" fmla="*/ 31840 h 72925"/>
                  <a:gd name="connsiteX2" fmla="*/ 9830 w 58677"/>
                  <a:gd name="connsiteY2" fmla="*/ 21045 h 72925"/>
                  <a:gd name="connsiteX3" fmla="*/ 13839 w 58677"/>
                  <a:gd name="connsiteY3" fmla="*/ 11401 h 72925"/>
                  <a:gd name="connsiteX4" fmla="*/ 24713 w 58677"/>
                  <a:gd name="connsiteY4" fmla="*/ 7849 h 72925"/>
                  <a:gd name="connsiteX5" fmla="*/ 39953 w 58677"/>
                  <a:gd name="connsiteY5" fmla="*/ 14576 h 72925"/>
                  <a:gd name="connsiteX6" fmla="*/ 45688 w 58677"/>
                  <a:gd name="connsiteY6" fmla="*/ 32456 h 72925"/>
                  <a:gd name="connsiteX7" fmla="*/ 45688 w 58677"/>
                  <a:gd name="connsiteY7" fmla="*/ 34996 h 72925"/>
                  <a:gd name="connsiteX8" fmla="*/ 34337 w 58677"/>
                  <a:gd name="connsiteY8" fmla="*/ 34996 h 72925"/>
                  <a:gd name="connsiteX9" fmla="*/ 57098 w 58677"/>
                  <a:gd name="connsiteY9" fmla="*/ 39718 h 72925"/>
                  <a:gd name="connsiteX10" fmla="*/ 57098 w 58677"/>
                  <a:gd name="connsiteY10" fmla="*/ 90 h 72925"/>
                  <a:gd name="connsiteX11" fmla="*/ 45688 w 58677"/>
                  <a:gd name="connsiteY11" fmla="*/ 90 h 72925"/>
                  <a:gd name="connsiteX12" fmla="*/ 45688 w 58677"/>
                  <a:gd name="connsiteY12" fmla="*/ 10627 h 72925"/>
                  <a:gd name="connsiteX13" fmla="*/ 35945 w 58677"/>
                  <a:gd name="connsiteY13" fmla="*/ 1301 h 72925"/>
                  <a:gd name="connsiteX14" fmla="*/ 21677 w 58677"/>
                  <a:gd name="connsiteY14" fmla="*/ -1715 h 72925"/>
                  <a:gd name="connsiteX15" fmla="*/ 4711 w 58677"/>
                  <a:gd name="connsiteY15" fmla="*/ 4277 h 72925"/>
                  <a:gd name="connsiteX16" fmla="*/ -1580 w 58677"/>
                  <a:gd name="connsiteY16" fmla="*/ 20311 h 72925"/>
                  <a:gd name="connsiteX17" fmla="*/ 6258 w 58677"/>
                  <a:gd name="connsiteY17" fmla="*/ 37972 h 72925"/>
                  <a:gd name="connsiteX18" fmla="*/ 29674 w 58677"/>
                  <a:gd name="connsiteY18" fmla="*/ 43925 h 72925"/>
                  <a:gd name="connsiteX19" fmla="*/ 45688 w 58677"/>
                  <a:gd name="connsiteY19" fmla="*/ 43925 h 72925"/>
                  <a:gd name="connsiteX20" fmla="*/ 45688 w 58677"/>
                  <a:gd name="connsiteY20" fmla="*/ 45056 h 72925"/>
                  <a:gd name="connsiteX21" fmla="*/ 40509 w 58677"/>
                  <a:gd name="connsiteY21" fmla="*/ 57240 h 72925"/>
                  <a:gd name="connsiteX22" fmla="*/ 25963 w 58677"/>
                  <a:gd name="connsiteY22" fmla="*/ 61547 h 72925"/>
                  <a:gd name="connsiteX23" fmla="*/ 14355 w 58677"/>
                  <a:gd name="connsiteY23" fmla="*/ 60118 h 72925"/>
                  <a:gd name="connsiteX24" fmla="*/ 3520 w 58677"/>
                  <a:gd name="connsiteY24" fmla="*/ 55832 h 72925"/>
                  <a:gd name="connsiteX25" fmla="*/ 3520 w 58677"/>
                  <a:gd name="connsiteY25" fmla="*/ 66388 h 72925"/>
                  <a:gd name="connsiteX26" fmla="*/ 15664 w 58677"/>
                  <a:gd name="connsiteY26" fmla="*/ 70000 h 72925"/>
                  <a:gd name="connsiteX27" fmla="*/ 27134 w 58677"/>
                  <a:gd name="connsiteY27" fmla="*/ 71210 h 72925"/>
                  <a:gd name="connsiteX28" fmla="*/ 49657 w 58677"/>
                  <a:gd name="connsiteY28" fmla="*/ 63392 h 72925"/>
                  <a:gd name="connsiteX29" fmla="*/ 57098 w 58677"/>
                  <a:gd name="connsiteY29" fmla="*/ 3971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337" y="34996"/>
                    </a:moveTo>
                    <a:cubicBezTo>
                      <a:pt x="25117" y="34996"/>
                      <a:pt x="18727" y="33944"/>
                      <a:pt x="15168" y="31840"/>
                    </a:cubicBezTo>
                    <a:cubicBezTo>
                      <a:pt x="11610" y="29737"/>
                      <a:pt x="9830" y="26139"/>
                      <a:pt x="9830" y="21045"/>
                    </a:cubicBezTo>
                    <a:cubicBezTo>
                      <a:pt x="9830" y="16997"/>
                      <a:pt x="11166" y="13783"/>
                      <a:pt x="13839" y="11401"/>
                    </a:cubicBezTo>
                    <a:cubicBezTo>
                      <a:pt x="16511" y="9033"/>
                      <a:pt x="20136" y="7849"/>
                      <a:pt x="24713" y="7849"/>
                    </a:cubicBezTo>
                    <a:cubicBezTo>
                      <a:pt x="31050" y="7849"/>
                      <a:pt x="36130" y="10092"/>
                      <a:pt x="39953" y="14576"/>
                    </a:cubicBezTo>
                    <a:cubicBezTo>
                      <a:pt x="43776" y="19061"/>
                      <a:pt x="45688" y="25021"/>
                      <a:pt x="45688" y="32456"/>
                    </a:cubicBezTo>
                    <a:lnTo>
                      <a:pt x="45688" y="34996"/>
                    </a:lnTo>
                    <a:lnTo>
                      <a:pt x="34337" y="34996"/>
                    </a:lnTo>
                    <a:close/>
                    <a:moveTo>
                      <a:pt x="57098" y="39718"/>
                    </a:moveTo>
                    <a:lnTo>
                      <a:pt x="57098" y="90"/>
                    </a:lnTo>
                    <a:lnTo>
                      <a:pt x="45688" y="90"/>
                    </a:lnTo>
                    <a:lnTo>
                      <a:pt x="45688" y="10627"/>
                    </a:lnTo>
                    <a:cubicBezTo>
                      <a:pt x="43082" y="6421"/>
                      <a:pt x="39834" y="3312"/>
                      <a:pt x="35945" y="1301"/>
                    </a:cubicBezTo>
                    <a:cubicBezTo>
                      <a:pt x="32055" y="-710"/>
                      <a:pt x="27299" y="-1715"/>
                      <a:pt x="21677" y="-1715"/>
                    </a:cubicBezTo>
                    <a:cubicBezTo>
                      <a:pt x="14573" y="-1715"/>
                      <a:pt x="8917" y="282"/>
                      <a:pt x="4711" y="4277"/>
                    </a:cubicBezTo>
                    <a:cubicBezTo>
                      <a:pt x="517" y="8273"/>
                      <a:pt x="-1580" y="13617"/>
                      <a:pt x="-1580" y="20311"/>
                    </a:cubicBezTo>
                    <a:cubicBezTo>
                      <a:pt x="-1580" y="28116"/>
                      <a:pt x="1033" y="34003"/>
                      <a:pt x="6258" y="37972"/>
                    </a:cubicBezTo>
                    <a:cubicBezTo>
                      <a:pt x="11497" y="41941"/>
                      <a:pt x="19302" y="43925"/>
                      <a:pt x="29674" y="43925"/>
                    </a:cubicBezTo>
                    <a:lnTo>
                      <a:pt x="45688" y="43925"/>
                    </a:lnTo>
                    <a:lnTo>
                      <a:pt x="45688" y="45056"/>
                    </a:lnTo>
                    <a:cubicBezTo>
                      <a:pt x="45688" y="50308"/>
                      <a:pt x="43962" y="54370"/>
                      <a:pt x="40509" y="57240"/>
                    </a:cubicBezTo>
                    <a:cubicBezTo>
                      <a:pt x="37056" y="60111"/>
                      <a:pt x="32207" y="61547"/>
                      <a:pt x="25963" y="61547"/>
                    </a:cubicBezTo>
                    <a:cubicBezTo>
                      <a:pt x="21994" y="61547"/>
                      <a:pt x="18125" y="61070"/>
                      <a:pt x="14355" y="60118"/>
                    </a:cubicBezTo>
                    <a:cubicBezTo>
                      <a:pt x="10598" y="59165"/>
                      <a:pt x="6986" y="57737"/>
                      <a:pt x="3520" y="55832"/>
                    </a:cubicBezTo>
                    <a:lnTo>
                      <a:pt x="3520" y="66388"/>
                    </a:lnTo>
                    <a:cubicBezTo>
                      <a:pt x="7687" y="68002"/>
                      <a:pt x="11735" y="69206"/>
                      <a:pt x="15664" y="70000"/>
                    </a:cubicBezTo>
                    <a:cubicBezTo>
                      <a:pt x="19593" y="70807"/>
                      <a:pt x="23417" y="71210"/>
                      <a:pt x="27134" y="71210"/>
                    </a:cubicBezTo>
                    <a:cubicBezTo>
                      <a:pt x="37188" y="71210"/>
                      <a:pt x="44696" y="68604"/>
                      <a:pt x="49657" y="63392"/>
                    </a:cubicBezTo>
                    <a:cubicBezTo>
                      <a:pt x="54618" y="58193"/>
                      <a:pt x="57098" y="50302"/>
                      <a:pt x="57098" y="39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644CBA6-CE23-8E7B-657F-9AF74D72FA54}"/>
                  </a:ext>
                </a:extLst>
              </p:cNvPr>
              <p:cNvSpPr/>
              <p:nvPr/>
            </p:nvSpPr>
            <p:spPr>
              <a:xfrm flipV="1">
                <a:off x="6986320" y="2169989"/>
                <a:ext cx="43338" cy="89177"/>
              </a:xfrm>
              <a:custGeom>
                <a:avLst/>
                <a:gdLst>
                  <a:gd name="connsiteX0" fmla="*/ 18868 w 43338"/>
                  <a:gd name="connsiteY0" fmla="*/ 86961 h 89177"/>
                  <a:gd name="connsiteX1" fmla="*/ 18868 w 43338"/>
                  <a:gd name="connsiteY1" fmla="*/ 67237 h 89177"/>
                  <a:gd name="connsiteX2" fmla="*/ 42363 w 43338"/>
                  <a:gd name="connsiteY2" fmla="*/ 67237 h 89177"/>
                  <a:gd name="connsiteX3" fmla="*/ 42363 w 43338"/>
                  <a:gd name="connsiteY3" fmla="*/ 58366 h 89177"/>
                  <a:gd name="connsiteX4" fmla="*/ 18868 w 43338"/>
                  <a:gd name="connsiteY4" fmla="*/ 58366 h 89177"/>
                  <a:gd name="connsiteX5" fmla="*/ 18868 w 43338"/>
                  <a:gd name="connsiteY5" fmla="*/ 20663 h 89177"/>
                  <a:gd name="connsiteX6" fmla="*/ 21189 w 43338"/>
                  <a:gd name="connsiteY6" fmla="*/ 9749 h 89177"/>
                  <a:gd name="connsiteX7" fmla="*/ 30655 w 43338"/>
                  <a:gd name="connsiteY7" fmla="*/ 7328 h 89177"/>
                  <a:gd name="connsiteX8" fmla="*/ 42363 w 43338"/>
                  <a:gd name="connsiteY8" fmla="*/ 7328 h 89177"/>
                  <a:gd name="connsiteX9" fmla="*/ 42363 w 43338"/>
                  <a:gd name="connsiteY9" fmla="*/ -2217 h 89177"/>
                  <a:gd name="connsiteX10" fmla="*/ 30655 w 43338"/>
                  <a:gd name="connsiteY10" fmla="*/ -2217 h 89177"/>
                  <a:gd name="connsiteX11" fmla="*/ 12418 w 43338"/>
                  <a:gd name="connsiteY11" fmla="*/ 2705 h 89177"/>
                  <a:gd name="connsiteX12" fmla="*/ 7398 w 43338"/>
                  <a:gd name="connsiteY12" fmla="*/ 20663 h 89177"/>
                  <a:gd name="connsiteX13" fmla="*/ 7398 w 43338"/>
                  <a:gd name="connsiteY13" fmla="*/ 58366 h 89177"/>
                  <a:gd name="connsiteX14" fmla="*/ -976 w 43338"/>
                  <a:gd name="connsiteY14" fmla="*/ 58366 h 89177"/>
                  <a:gd name="connsiteX15" fmla="*/ -976 w 43338"/>
                  <a:gd name="connsiteY15" fmla="*/ 67237 h 89177"/>
                  <a:gd name="connsiteX16" fmla="*/ 7398 w 43338"/>
                  <a:gd name="connsiteY16" fmla="*/ 67237 h 89177"/>
                  <a:gd name="connsiteX17" fmla="*/ 7398 w 43338"/>
                  <a:gd name="connsiteY17" fmla="*/ 86961 h 89177"/>
                  <a:gd name="connsiteX18" fmla="*/ 18868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68" y="86961"/>
                    </a:moveTo>
                    <a:lnTo>
                      <a:pt x="18868" y="67237"/>
                    </a:lnTo>
                    <a:lnTo>
                      <a:pt x="42363" y="67237"/>
                    </a:lnTo>
                    <a:lnTo>
                      <a:pt x="42363" y="58366"/>
                    </a:lnTo>
                    <a:lnTo>
                      <a:pt x="18868" y="58366"/>
                    </a:lnTo>
                    <a:lnTo>
                      <a:pt x="18868" y="20663"/>
                    </a:lnTo>
                    <a:cubicBezTo>
                      <a:pt x="18868" y="15001"/>
                      <a:pt x="19641" y="11363"/>
                      <a:pt x="21189" y="9749"/>
                    </a:cubicBezTo>
                    <a:cubicBezTo>
                      <a:pt x="22737" y="8135"/>
                      <a:pt x="25892" y="7328"/>
                      <a:pt x="30655" y="7328"/>
                    </a:cubicBezTo>
                    <a:lnTo>
                      <a:pt x="42363" y="7328"/>
                    </a:lnTo>
                    <a:lnTo>
                      <a:pt x="42363" y="-2217"/>
                    </a:lnTo>
                    <a:lnTo>
                      <a:pt x="30655" y="-2217"/>
                    </a:lnTo>
                    <a:cubicBezTo>
                      <a:pt x="21844" y="-2217"/>
                      <a:pt x="15765" y="-576"/>
                      <a:pt x="12418" y="2705"/>
                    </a:cubicBezTo>
                    <a:cubicBezTo>
                      <a:pt x="9071" y="5999"/>
                      <a:pt x="7398" y="11985"/>
                      <a:pt x="7398" y="20663"/>
                    </a:cubicBezTo>
                    <a:lnTo>
                      <a:pt x="7398" y="58366"/>
                    </a:lnTo>
                    <a:lnTo>
                      <a:pt x="-976" y="58366"/>
                    </a:lnTo>
                    <a:lnTo>
                      <a:pt x="-976" y="67237"/>
                    </a:lnTo>
                    <a:lnTo>
                      <a:pt x="7398" y="67237"/>
                    </a:lnTo>
                    <a:lnTo>
                      <a:pt x="7398" y="86961"/>
                    </a:lnTo>
                    <a:lnTo>
                      <a:pt x="18868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8E36D72D-0161-CEC2-4AD9-A72CF8E898C1}"/>
                  </a:ext>
                </a:extLst>
              </p:cNvPr>
              <p:cNvSpPr/>
              <p:nvPr/>
            </p:nvSpPr>
            <p:spPr>
              <a:xfrm flipV="1">
                <a:off x="7044668" y="2162667"/>
                <a:ext cx="11410" cy="96500"/>
              </a:xfrm>
              <a:custGeom>
                <a:avLst/>
                <a:gdLst>
                  <a:gd name="connsiteX0" fmla="*/ -599 w 11410"/>
                  <a:gd name="connsiteY0" fmla="*/ 67052 h 96500"/>
                  <a:gd name="connsiteX1" fmla="*/ 10811 w 11410"/>
                  <a:gd name="connsiteY1" fmla="*/ 67052 h 96500"/>
                  <a:gd name="connsiteX2" fmla="*/ 10811 w 11410"/>
                  <a:gd name="connsiteY2" fmla="*/ -2401 h 96500"/>
                  <a:gd name="connsiteX3" fmla="*/ -599 w 11410"/>
                  <a:gd name="connsiteY3" fmla="*/ -2401 h 96500"/>
                  <a:gd name="connsiteX4" fmla="*/ -599 w 11410"/>
                  <a:gd name="connsiteY4" fmla="*/ 67052 h 96500"/>
                  <a:gd name="connsiteX5" fmla="*/ -599 w 11410"/>
                  <a:gd name="connsiteY5" fmla="*/ 94099 h 96500"/>
                  <a:gd name="connsiteX6" fmla="*/ 10811 w 11410"/>
                  <a:gd name="connsiteY6" fmla="*/ 94099 h 96500"/>
                  <a:gd name="connsiteX7" fmla="*/ 10811 w 11410"/>
                  <a:gd name="connsiteY7" fmla="*/ 79633 h 96500"/>
                  <a:gd name="connsiteX8" fmla="*/ -599 w 11410"/>
                  <a:gd name="connsiteY8" fmla="*/ 79633 h 96500"/>
                  <a:gd name="connsiteX9" fmla="*/ -599 w 11410"/>
                  <a:gd name="connsiteY9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99" y="67052"/>
                    </a:moveTo>
                    <a:lnTo>
                      <a:pt x="10811" y="67052"/>
                    </a:lnTo>
                    <a:lnTo>
                      <a:pt x="10811" y="-2401"/>
                    </a:lnTo>
                    <a:lnTo>
                      <a:pt x="-599" y="-2401"/>
                    </a:lnTo>
                    <a:lnTo>
                      <a:pt x="-599" y="67052"/>
                    </a:lnTo>
                    <a:close/>
                    <a:moveTo>
                      <a:pt x="-599" y="94099"/>
                    </a:moveTo>
                    <a:lnTo>
                      <a:pt x="10811" y="94099"/>
                    </a:lnTo>
                    <a:lnTo>
                      <a:pt x="10811" y="79633"/>
                    </a:lnTo>
                    <a:lnTo>
                      <a:pt x="-599" y="79633"/>
                    </a:lnTo>
                    <a:lnTo>
                      <a:pt x="-599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3C751820-00DC-9907-4A84-77D4C6E76A55}"/>
                  </a:ext>
                </a:extLst>
              </p:cNvPr>
              <p:cNvSpPr/>
              <p:nvPr/>
            </p:nvSpPr>
            <p:spPr>
              <a:xfrm flipV="1">
                <a:off x="7074991" y="2188047"/>
                <a:ext cx="64373" cy="72925"/>
              </a:xfrm>
              <a:custGeom>
                <a:avLst/>
                <a:gdLst>
                  <a:gd name="connsiteX0" fmla="*/ 62694 w 64373"/>
                  <a:gd name="connsiteY0" fmla="*/ 37675 h 72925"/>
                  <a:gd name="connsiteX1" fmla="*/ 62694 w 64373"/>
                  <a:gd name="connsiteY1" fmla="*/ 32098 h 72925"/>
                  <a:gd name="connsiteX2" fmla="*/ 10227 w 64373"/>
                  <a:gd name="connsiteY2" fmla="*/ 32098 h 72925"/>
                  <a:gd name="connsiteX3" fmla="*/ 17331 w 64373"/>
                  <a:gd name="connsiteY3" fmla="*/ 14140 h 72925"/>
                  <a:gd name="connsiteX4" fmla="*/ 35032 w 64373"/>
                  <a:gd name="connsiteY4" fmla="*/ 7968 h 72925"/>
                  <a:gd name="connsiteX5" fmla="*/ 47771 w 64373"/>
                  <a:gd name="connsiteY5" fmla="*/ 9576 h 72925"/>
                  <a:gd name="connsiteX6" fmla="*/ 60035 w 64373"/>
                  <a:gd name="connsiteY6" fmla="*/ 14418 h 72925"/>
                  <a:gd name="connsiteX7" fmla="*/ 60035 w 64373"/>
                  <a:gd name="connsiteY7" fmla="*/ 3623 h 72925"/>
                  <a:gd name="connsiteX8" fmla="*/ 47434 w 64373"/>
                  <a:gd name="connsiteY8" fmla="*/ -346 h 72925"/>
                  <a:gd name="connsiteX9" fmla="*/ 34357 w 64373"/>
                  <a:gd name="connsiteY9" fmla="*/ -1715 h 72925"/>
                  <a:gd name="connsiteX10" fmla="*/ 8024 w 64373"/>
                  <a:gd name="connsiteY10" fmla="*/ 7949 h 72925"/>
                  <a:gd name="connsiteX11" fmla="*/ -1679 w 64373"/>
                  <a:gd name="connsiteY11" fmla="*/ 34142 h 72925"/>
                  <a:gd name="connsiteX12" fmla="*/ 7528 w 64373"/>
                  <a:gd name="connsiteY12" fmla="*/ 61189 h 72925"/>
                  <a:gd name="connsiteX13" fmla="*/ 32372 w 64373"/>
                  <a:gd name="connsiteY13" fmla="*/ 71210 h 72925"/>
                  <a:gd name="connsiteX14" fmla="*/ 54538 w 64373"/>
                  <a:gd name="connsiteY14" fmla="*/ 62182 h 72925"/>
                  <a:gd name="connsiteX15" fmla="*/ 62694 w 64373"/>
                  <a:gd name="connsiteY15" fmla="*/ 37675 h 72925"/>
                  <a:gd name="connsiteX16" fmla="*/ 51284 w 64373"/>
                  <a:gd name="connsiteY16" fmla="*/ 41028 h 72925"/>
                  <a:gd name="connsiteX17" fmla="*/ 46045 w 64373"/>
                  <a:gd name="connsiteY17" fmla="*/ 55951 h 72925"/>
                  <a:gd name="connsiteX18" fmla="*/ 32492 w 64373"/>
                  <a:gd name="connsiteY18" fmla="*/ 61547 h 72925"/>
                  <a:gd name="connsiteX19" fmla="*/ 17212 w 64373"/>
                  <a:gd name="connsiteY19" fmla="*/ 56149 h 72925"/>
                  <a:gd name="connsiteX20" fmla="*/ 10604 w 64373"/>
                  <a:gd name="connsiteY20" fmla="*/ 40949 h 72925"/>
                  <a:gd name="connsiteX21" fmla="*/ 51284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94" y="37675"/>
                    </a:moveTo>
                    <a:lnTo>
                      <a:pt x="62694" y="32098"/>
                    </a:lnTo>
                    <a:lnTo>
                      <a:pt x="10227" y="32098"/>
                    </a:lnTo>
                    <a:cubicBezTo>
                      <a:pt x="10730" y="24240"/>
                      <a:pt x="13098" y="18254"/>
                      <a:pt x="17331" y="14140"/>
                    </a:cubicBezTo>
                    <a:cubicBezTo>
                      <a:pt x="21564" y="10026"/>
                      <a:pt x="27465" y="7968"/>
                      <a:pt x="35032" y="7968"/>
                    </a:cubicBezTo>
                    <a:cubicBezTo>
                      <a:pt x="39410" y="7968"/>
                      <a:pt x="43657" y="8504"/>
                      <a:pt x="47771" y="9576"/>
                    </a:cubicBezTo>
                    <a:cubicBezTo>
                      <a:pt x="51885" y="10647"/>
                      <a:pt x="55973" y="12261"/>
                      <a:pt x="60035" y="14418"/>
                    </a:cubicBezTo>
                    <a:lnTo>
                      <a:pt x="60035" y="3623"/>
                    </a:lnTo>
                    <a:cubicBezTo>
                      <a:pt x="55934" y="1890"/>
                      <a:pt x="51733" y="567"/>
                      <a:pt x="47434" y="-346"/>
                    </a:cubicBezTo>
                    <a:cubicBezTo>
                      <a:pt x="43134" y="-1259"/>
                      <a:pt x="38775" y="-1715"/>
                      <a:pt x="34357" y="-1715"/>
                    </a:cubicBezTo>
                    <a:cubicBezTo>
                      <a:pt x="23271" y="-1715"/>
                      <a:pt x="14493" y="1506"/>
                      <a:pt x="8024" y="7949"/>
                    </a:cubicBezTo>
                    <a:cubicBezTo>
                      <a:pt x="1555" y="14404"/>
                      <a:pt x="-1679" y="23136"/>
                      <a:pt x="-1679" y="34142"/>
                    </a:cubicBezTo>
                    <a:cubicBezTo>
                      <a:pt x="-1679" y="45506"/>
                      <a:pt x="1390" y="54522"/>
                      <a:pt x="7528" y="61189"/>
                    </a:cubicBezTo>
                    <a:cubicBezTo>
                      <a:pt x="13666" y="67870"/>
                      <a:pt x="21948" y="71210"/>
                      <a:pt x="32372" y="71210"/>
                    </a:cubicBezTo>
                    <a:cubicBezTo>
                      <a:pt x="41712" y="71210"/>
                      <a:pt x="49101" y="68201"/>
                      <a:pt x="54538" y="62182"/>
                    </a:cubicBezTo>
                    <a:cubicBezTo>
                      <a:pt x="59975" y="56175"/>
                      <a:pt x="62694" y="48007"/>
                      <a:pt x="62694" y="37675"/>
                    </a:cubicBezTo>
                    <a:close/>
                    <a:moveTo>
                      <a:pt x="51284" y="41028"/>
                    </a:moveTo>
                    <a:cubicBezTo>
                      <a:pt x="51204" y="47259"/>
                      <a:pt x="49458" y="52233"/>
                      <a:pt x="46045" y="55951"/>
                    </a:cubicBezTo>
                    <a:cubicBezTo>
                      <a:pt x="42632" y="59681"/>
                      <a:pt x="38114" y="61547"/>
                      <a:pt x="32492" y="61547"/>
                    </a:cubicBezTo>
                    <a:cubicBezTo>
                      <a:pt x="26128" y="61547"/>
                      <a:pt x="21035" y="59747"/>
                      <a:pt x="17212" y="56149"/>
                    </a:cubicBezTo>
                    <a:cubicBezTo>
                      <a:pt x="13389" y="52551"/>
                      <a:pt x="11186" y="47484"/>
                      <a:pt x="10604" y="40949"/>
                    </a:cubicBezTo>
                    <a:lnTo>
                      <a:pt x="51284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26C9E2C-17BD-2ADB-F72F-F031C41DB490}"/>
                  </a:ext>
                </a:extLst>
              </p:cNvPr>
              <p:cNvSpPr/>
              <p:nvPr/>
            </p:nvSpPr>
            <p:spPr>
              <a:xfrm flipV="1">
                <a:off x="7157651" y="2188047"/>
                <a:ext cx="58181" cy="71119"/>
              </a:xfrm>
              <a:custGeom>
                <a:avLst/>
                <a:gdLst>
                  <a:gd name="connsiteX0" fmla="*/ 56437 w 58181"/>
                  <a:gd name="connsiteY0" fmla="*/ 40169 h 71119"/>
                  <a:gd name="connsiteX1" fmla="*/ 56437 w 58181"/>
                  <a:gd name="connsiteY1" fmla="*/ -1761 h 71119"/>
                  <a:gd name="connsiteX2" fmla="*/ 45027 w 58181"/>
                  <a:gd name="connsiteY2" fmla="*/ -1761 h 71119"/>
                  <a:gd name="connsiteX3" fmla="*/ 45027 w 58181"/>
                  <a:gd name="connsiteY3" fmla="*/ 39792 h 71119"/>
                  <a:gd name="connsiteX4" fmla="*/ 41177 w 58181"/>
                  <a:gd name="connsiteY4" fmla="*/ 54536 h 71119"/>
                  <a:gd name="connsiteX5" fmla="*/ 29648 w 58181"/>
                  <a:gd name="connsiteY5" fmla="*/ 59437 h 71119"/>
                  <a:gd name="connsiteX6" fmla="*/ 15063 w 58181"/>
                  <a:gd name="connsiteY6" fmla="*/ 53544 h 71119"/>
                  <a:gd name="connsiteX7" fmla="*/ 9725 w 58181"/>
                  <a:gd name="connsiteY7" fmla="*/ 37490 h 71119"/>
                  <a:gd name="connsiteX8" fmla="*/ 9725 w 58181"/>
                  <a:gd name="connsiteY8" fmla="*/ -1761 h 71119"/>
                  <a:gd name="connsiteX9" fmla="*/ -1745 w 58181"/>
                  <a:gd name="connsiteY9" fmla="*/ -1761 h 71119"/>
                  <a:gd name="connsiteX10" fmla="*/ -1745 w 58181"/>
                  <a:gd name="connsiteY10" fmla="*/ 67692 h 71119"/>
                  <a:gd name="connsiteX11" fmla="*/ 9725 w 58181"/>
                  <a:gd name="connsiteY11" fmla="*/ 67692 h 71119"/>
                  <a:gd name="connsiteX12" fmla="*/ 9725 w 58181"/>
                  <a:gd name="connsiteY12" fmla="*/ 56897 h 71119"/>
                  <a:gd name="connsiteX13" fmla="*/ 19369 w 58181"/>
                  <a:gd name="connsiteY13" fmla="*/ 66263 h 71119"/>
                  <a:gd name="connsiteX14" fmla="*/ 32188 w 58181"/>
                  <a:gd name="connsiteY14" fmla="*/ 69359 h 71119"/>
                  <a:gd name="connsiteX15" fmla="*/ 50285 w 58181"/>
                  <a:gd name="connsiteY15" fmla="*/ 61957 h 71119"/>
                  <a:gd name="connsiteX16" fmla="*/ 56437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437" y="40169"/>
                    </a:moveTo>
                    <a:lnTo>
                      <a:pt x="56437" y="-1761"/>
                    </a:lnTo>
                    <a:lnTo>
                      <a:pt x="45027" y="-1761"/>
                    </a:lnTo>
                    <a:lnTo>
                      <a:pt x="45027" y="39792"/>
                    </a:lnTo>
                    <a:cubicBezTo>
                      <a:pt x="45027" y="46367"/>
                      <a:pt x="43743" y="51281"/>
                      <a:pt x="41177" y="54536"/>
                    </a:cubicBezTo>
                    <a:cubicBezTo>
                      <a:pt x="38611" y="57803"/>
                      <a:pt x="34767" y="59437"/>
                      <a:pt x="29648" y="59437"/>
                    </a:cubicBezTo>
                    <a:cubicBezTo>
                      <a:pt x="23483" y="59437"/>
                      <a:pt x="18621" y="57473"/>
                      <a:pt x="15063" y="53544"/>
                    </a:cubicBezTo>
                    <a:cubicBezTo>
                      <a:pt x="11504" y="49628"/>
                      <a:pt x="9725" y="44277"/>
                      <a:pt x="9725" y="37490"/>
                    </a:cubicBezTo>
                    <a:lnTo>
                      <a:pt x="9725" y="-1761"/>
                    </a:lnTo>
                    <a:lnTo>
                      <a:pt x="-1745" y="-1761"/>
                    </a:lnTo>
                    <a:lnTo>
                      <a:pt x="-1745" y="67692"/>
                    </a:lnTo>
                    <a:lnTo>
                      <a:pt x="9725" y="67692"/>
                    </a:lnTo>
                    <a:lnTo>
                      <a:pt x="9725" y="56897"/>
                    </a:lnTo>
                    <a:cubicBezTo>
                      <a:pt x="12463" y="61078"/>
                      <a:pt x="15678" y="64200"/>
                      <a:pt x="19369" y="66263"/>
                    </a:cubicBezTo>
                    <a:cubicBezTo>
                      <a:pt x="23073" y="68327"/>
                      <a:pt x="27346" y="69359"/>
                      <a:pt x="32188" y="69359"/>
                    </a:cubicBezTo>
                    <a:cubicBezTo>
                      <a:pt x="40165" y="69359"/>
                      <a:pt x="46197" y="66892"/>
                      <a:pt x="50285" y="61957"/>
                    </a:cubicBezTo>
                    <a:cubicBezTo>
                      <a:pt x="54386" y="57023"/>
                      <a:pt x="56437" y="49760"/>
                      <a:pt x="56437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4B0A08A-DDA3-41B7-98D5-16BACE4405CA}"/>
                  </a:ext>
                </a:extLst>
              </p:cNvPr>
              <p:cNvSpPr/>
              <p:nvPr/>
            </p:nvSpPr>
            <p:spPr>
              <a:xfrm flipV="1">
                <a:off x="7230026" y="2169989"/>
                <a:ext cx="43338" cy="89177"/>
              </a:xfrm>
              <a:custGeom>
                <a:avLst/>
                <a:gdLst>
                  <a:gd name="connsiteX0" fmla="*/ 18887 w 43338"/>
                  <a:gd name="connsiteY0" fmla="*/ 86961 h 89177"/>
                  <a:gd name="connsiteX1" fmla="*/ 18887 w 43338"/>
                  <a:gd name="connsiteY1" fmla="*/ 67237 h 89177"/>
                  <a:gd name="connsiteX2" fmla="*/ 42382 w 43338"/>
                  <a:gd name="connsiteY2" fmla="*/ 67237 h 89177"/>
                  <a:gd name="connsiteX3" fmla="*/ 42382 w 43338"/>
                  <a:gd name="connsiteY3" fmla="*/ 58366 h 89177"/>
                  <a:gd name="connsiteX4" fmla="*/ 18887 w 43338"/>
                  <a:gd name="connsiteY4" fmla="*/ 58366 h 89177"/>
                  <a:gd name="connsiteX5" fmla="*/ 18887 w 43338"/>
                  <a:gd name="connsiteY5" fmla="*/ 20663 h 89177"/>
                  <a:gd name="connsiteX6" fmla="*/ 21208 w 43338"/>
                  <a:gd name="connsiteY6" fmla="*/ 9749 h 89177"/>
                  <a:gd name="connsiteX7" fmla="*/ 30674 w 43338"/>
                  <a:gd name="connsiteY7" fmla="*/ 7328 h 89177"/>
                  <a:gd name="connsiteX8" fmla="*/ 42382 w 43338"/>
                  <a:gd name="connsiteY8" fmla="*/ 7328 h 89177"/>
                  <a:gd name="connsiteX9" fmla="*/ 42382 w 43338"/>
                  <a:gd name="connsiteY9" fmla="*/ -2217 h 89177"/>
                  <a:gd name="connsiteX10" fmla="*/ 30674 w 43338"/>
                  <a:gd name="connsiteY10" fmla="*/ -2217 h 89177"/>
                  <a:gd name="connsiteX11" fmla="*/ 12438 w 43338"/>
                  <a:gd name="connsiteY11" fmla="*/ 2705 h 89177"/>
                  <a:gd name="connsiteX12" fmla="*/ 7417 w 43338"/>
                  <a:gd name="connsiteY12" fmla="*/ 20663 h 89177"/>
                  <a:gd name="connsiteX13" fmla="*/ 7417 w 43338"/>
                  <a:gd name="connsiteY13" fmla="*/ 58366 h 89177"/>
                  <a:gd name="connsiteX14" fmla="*/ -957 w 43338"/>
                  <a:gd name="connsiteY14" fmla="*/ 58366 h 89177"/>
                  <a:gd name="connsiteX15" fmla="*/ -957 w 43338"/>
                  <a:gd name="connsiteY15" fmla="*/ 67237 h 89177"/>
                  <a:gd name="connsiteX16" fmla="*/ 7417 w 43338"/>
                  <a:gd name="connsiteY16" fmla="*/ 67237 h 89177"/>
                  <a:gd name="connsiteX17" fmla="*/ 7417 w 43338"/>
                  <a:gd name="connsiteY17" fmla="*/ 86961 h 89177"/>
                  <a:gd name="connsiteX18" fmla="*/ 18887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87" y="86961"/>
                    </a:moveTo>
                    <a:lnTo>
                      <a:pt x="18887" y="67237"/>
                    </a:lnTo>
                    <a:lnTo>
                      <a:pt x="42382" y="67237"/>
                    </a:lnTo>
                    <a:lnTo>
                      <a:pt x="42382" y="58366"/>
                    </a:lnTo>
                    <a:lnTo>
                      <a:pt x="18887" y="58366"/>
                    </a:lnTo>
                    <a:lnTo>
                      <a:pt x="18887" y="20663"/>
                    </a:lnTo>
                    <a:cubicBezTo>
                      <a:pt x="18887" y="15001"/>
                      <a:pt x="19661" y="11363"/>
                      <a:pt x="21208" y="9749"/>
                    </a:cubicBezTo>
                    <a:cubicBezTo>
                      <a:pt x="22756" y="8135"/>
                      <a:pt x="25911" y="7328"/>
                      <a:pt x="30674" y="7328"/>
                    </a:cubicBezTo>
                    <a:lnTo>
                      <a:pt x="42382" y="7328"/>
                    </a:lnTo>
                    <a:lnTo>
                      <a:pt x="42382" y="-2217"/>
                    </a:lnTo>
                    <a:lnTo>
                      <a:pt x="30674" y="-2217"/>
                    </a:lnTo>
                    <a:cubicBezTo>
                      <a:pt x="21863" y="-2217"/>
                      <a:pt x="15785" y="-576"/>
                      <a:pt x="12438" y="2705"/>
                    </a:cubicBezTo>
                    <a:cubicBezTo>
                      <a:pt x="9091" y="5999"/>
                      <a:pt x="7417" y="11985"/>
                      <a:pt x="7417" y="20663"/>
                    </a:cubicBezTo>
                    <a:lnTo>
                      <a:pt x="7417" y="58366"/>
                    </a:lnTo>
                    <a:lnTo>
                      <a:pt x="-957" y="58366"/>
                    </a:lnTo>
                    <a:lnTo>
                      <a:pt x="-957" y="67237"/>
                    </a:lnTo>
                    <a:lnTo>
                      <a:pt x="7417" y="67237"/>
                    </a:lnTo>
                    <a:lnTo>
                      <a:pt x="7417" y="86961"/>
                    </a:lnTo>
                    <a:lnTo>
                      <a:pt x="18887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A905FEB-838A-B58F-0400-35227A560FBA}"/>
                  </a:ext>
                </a:extLst>
              </p:cNvPr>
              <p:cNvSpPr/>
              <p:nvPr/>
            </p:nvSpPr>
            <p:spPr>
              <a:xfrm flipV="1">
                <a:off x="7276409" y="2259167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3F24962-AF38-ADD4-4943-6DE8D5011202}"/>
                  </a:ext>
                </a:extLst>
              </p:cNvPr>
              <p:cNvSpPr/>
              <p:nvPr/>
            </p:nvSpPr>
            <p:spPr>
              <a:xfrm flipV="1">
                <a:off x="7326462" y="2164909"/>
                <a:ext cx="60940" cy="96063"/>
              </a:xfrm>
              <a:custGeom>
                <a:avLst/>
                <a:gdLst>
                  <a:gd name="connsiteX0" fmla="*/ 40142 w 60940"/>
                  <a:gd name="connsiteY0" fmla="*/ 49433 h 96063"/>
                  <a:gd name="connsiteX1" fmla="*/ 54172 w 60940"/>
                  <a:gd name="connsiteY1" fmla="*/ 41417 h 96063"/>
                  <a:gd name="connsiteX2" fmla="*/ 59232 w 60940"/>
                  <a:gd name="connsiteY2" fmla="*/ 26415 h 96063"/>
                  <a:gd name="connsiteX3" fmla="*/ 49806 w 60940"/>
                  <a:gd name="connsiteY3" fmla="*/ 5202 h 96063"/>
                  <a:gd name="connsiteX4" fmla="*/ 23017 w 60940"/>
                  <a:gd name="connsiteY4" fmla="*/ -2299 h 96063"/>
                  <a:gd name="connsiteX5" fmla="*/ 11031 w 60940"/>
                  <a:gd name="connsiteY5" fmla="*/ -1148 h 96063"/>
                  <a:gd name="connsiteX6" fmla="*/ -1708 w 60940"/>
                  <a:gd name="connsiteY6" fmla="*/ 2304 h 96063"/>
                  <a:gd name="connsiteX7" fmla="*/ -1708 w 60940"/>
                  <a:gd name="connsiteY7" fmla="*/ 14389 h 96063"/>
                  <a:gd name="connsiteX8" fmla="*/ 9682 w 60940"/>
                  <a:gd name="connsiteY8" fmla="*/ 9805 h 96063"/>
                  <a:gd name="connsiteX9" fmla="*/ 22660 w 60940"/>
                  <a:gd name="connsiteY9" fmla="*/ 8258 h 96063"/>
                  <a:gd name="connsiteX10" fmla="*/ 40599 w 60940"/>
                  <a:gd name="connsiteY10" fmla="*/ 12901 h 96063"/>
                  <a:gd name="connsiteX11" fmla="*/ 46770 w 60940"/>
                  <a:gd name="connsiteY11" fmla="*/ 26415 h 96063"/>
                  <a:gd name="connsiteX12" fmla="*/ 41035 w 60940"/>
                  <a:gd name="connsiteY12" fmla="*/ 39214 h 96063"/>
                  <a:gd name="connsiteX13" fmla="*/ 25081 w 60940"/>
                  <a:gd name="connsiteY13" fmla="*/ 43837 h 96063"/>
                  <a:gd name="connsiteX14" fmla="*/ 14286 w 60940"/>
                  <a:gd name="connsiteY14" fmla="*/ 43837 h 96063"/>
                  <a:gd name="connsiteX15" fmla="*/ 14286 w 60940"/>
                  <a:gd name="connsiteY15" fmla="*/ 54136 h 96063"/>
                  <a:gd name="connsiteX16" fmla="*/ 25577 w 60940"/>
                  <a:gd name="connsiteY16" fmla="*/ 54136 h 96063"/>
                  <a:gd name="connsiteX17" fmla="*/ 39706 w 60940"/>
                  <a:gd name="connsiteY17" fmla="*/ 57827 h 96063"/>
                  <a:gd name="connsiteX18" fmla="*/ 44607 w 60940"/>
                  <a:gd name="connsiteY18" fmla="*/ 68464 h 96063"/>
                  <a:gd name="connsiteX19" fmla="*/ 39547 w 60940"/>
                  <a:gd name="connsiteY19" fmla="*/ 79397 h 96063"/>
                  <a:gd name="connsiteX20" fmla="*/ 25081 w 60940"/>
                  <a:gd name="connsiteY20" fmla="*/ 83227 h 96063"/>
                  <a:gd name="connsiteX21" fmla="*/ 14028 w 60940"/>
                  <a:gd name="connsiteY21" fmla="*/ 82096 h 96063"/>
                  <a:gd name="connsiteX22" fmla="*/ 1070 w 60940"/>
                  <a:gd name="connsiteY22" fmla="*/ 78643 h 96063"/>
                  <a:gd name="connsiteX23" fmla="*/ 1070 w 60940"/>
                  <a:gd name="connsiteY23" fmla="*/ 89796 h 96063"/>
                  <a:gd name="connsiteX24" fmla="*/ 14445 w 60940"/>
                  <a:gd name="connsiteY24" fmla="*/ 92772 h 96063"/>
                  <a:gd name="connsiteX25" fmla="*/ 26192 w 60940"/>
                  <a:gd name="connsiteY25" fmla="*/ 93764 h 96063"/>
                  <a:gd name="connsiteX26" fmla="*/ 48754 w 60940"/>
                  <a:gd name="connsiteY26" fmla="*/ 87275 h 96063"/>
                  <a:gd name="connsiteX27" fmla="*/ 57069 w 60940"/>
                  <a:gd name="connsiteY27" fmla="*/ 69773 h 96063"/>
                  <a:gd name="connsiteX28" fmla="*/ 52664 w 60940"/>
                  <a:gd name="connsiteY28" fmla="*/ 56776 h 96063"/>
                  <a:gd name="connsiteX29" fmla="*/ 40142 w 60940"/>
                  <a:gd name="connsiteY29" fmla="*/ 49433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0940" h="96063">
                    <a:moveTo>
                      <a:pt x="40142" y="49433"/>
                    </a:moveTo>
                    <a:cubicBezTo>
                      <a:pt x="46135" y="48150"/>
                      <a:pt x="50812" y="45478"/>
                      <a:pt x="54172" y="41417"/>
                    </a:cubicBezTo>
                    <a:cubicBezTo>
                      <a:pt x="57545" y="37368"/>
                      <a:pt x="59232" y="32368"/>
                      <a:pt x="59232" y="26415"/>
                    </a:cubicBezTo>
                    <a:cubicBezTo>
                      <a:pt x="59232" y="17287"/>
                      <a:pt x="56090" y="10216"/>
                      <a:pt x="49806" y="5202"/>
                    </a:cubicBezTo>
                    <a:cubicBezTo>
                      <a:pt x="43522" y="201"/>
                      <a:pt x="34593" y="-2299"/>
                      <a:pt x="23017" y="-2299"/>
                    </a:cubicBezTo>
                    <a:cubicBezTo>
                      <a:pt x="19141" y="-2299"/>
                      <a:pt x="15146" y="-1916"/>
                      <a:pt x="11031" y="-1148"/>
                    </a:cubicBezTo>
                    <a:cubicBezTo>
                      <a:pt x="6917" y="-381"/>
                      <a:pt x="2671" y="770"/>
                      <a:pt x="-1708" y="2304"/>
                    </a:cubicBezTo>
                    <a:lnTo>
                      <a:pt x="-1708" y="14389"/>
                    </a:lnTo>
                    <a:cubicBezTo>
                      <a:pt x="1758" y="12365"/>
                      <a:pt x="5555" y="10837"/>
                      <a:pt x="9682" y="9805"/>
                    </a:cubicBezTo>
                    <a:cubicBezTo>
                      <a:pt x="13823" y="8774"/>
                      <a:pt x="18149" y="8258"/>
                      <a:pt x="22660" y="8258"/>
                    </a:cubicBezTo>
                    <a:cubicBezTo>
                      <a:pt x="30505" y="8258"/>
                      <a:pt x="36484" y="9805"/>
                      <a:pt x="40599" y="12901"/>
                    </a:cubicBezTo>
                    <a:cubicBezTo>
                      <a:pt x="44713" y="15997"/>
                      <a:pt x="46770" y="20501"/>
                      <a:pt x="46770" y="26415"/>
                    </a:cubicBezTo>
                    <a:cubicBezTo>
                      <a:pt x="46770" y="31878"/>
                      <a:pt x="44859" y="36145"/>
                      <a:pt x="41035" y="39214"/>
                    </a:cubicBezTo>
                    <a:cubicBezTo>
                      <a:pt x="37212" y="42296"/>
                      <a:pt x="31894" y="43837"/>
                      <a:pt x="25081" y="43837"/>
                    </a:cubicBezTo>
                    <a:lnTo>
                      <a:pt x="14286" y="43837"/>
                    </a:lnTo>
                    <a:lnTo>
                      <a:pt x="14286" y="54136"/>
                    </a:lnTo>
                    <a:lnTo>
                      <a:pt x="25577" y="54136"/>
                    </a:lnTo>
                    <a:cubicBezTo>
                      <a:pt x="31729" y="54136"/>
                      <a:pt x="36438" y="55367"/>
                      <a:pt x="39706" y="57827"/>
                    </a:cubicBezTo>
                    <a:cubicBezTo>
                      <a:pt x="42973" y="60288"/>
                      <a:pt x="44607" y="63833"/>
                      <a:pt x="44607" y="68464"/>
                    </a:cubicBezTo>
                    <a:cubicBezTo>
                      <a:pt x="44607" y="73213"/>
                      <a:pt x="42920" y="76857"/>
                      <a:pt x="39547" y="79397"/>
                    </a:cubicBezTo>
                    <a:cubicBezTo>
                      <a:pt x="36187" y="81951"/>
                      <a:pt x="31365" y="83227"/>
                      <a:pt x="25081" y="83227"/>
                    </a:cubicBezTo>
                    <a:cubicBezTo>
                      <a:pt x="21641" y="83227"/>
                      <a:pt x="17957" y="82850"/>
                      <a:pt x="14028" y="82096"/>
                    </a:cubicBezTo>
                    <a:cubicBezTo>
                      <a:pt x="10099" y="81355"/>
                      <a:pt x="5779" y="80205"/>
                      <a:pt x="1070" y="78643"/>
                    </a:cubicBezTo>
                    <a:lnTo>
                      <a:pt x="1070" y="89796"/>
                    </a:lnTo>
                    <a:cubicBezTo>
                      <a:pt x="5832" y="91119"/>
                      <a:pt x="10291" y="92111"/>
                      <a:pt x="14445" y="92772"/>
                    </a:cubicBezTo>
                    <a:cubicBezTo>
                      <a:pt x="18598" y="93434"/>
                      <a:pt x="22514" y="93764"/>
                      <a:pt x="26192" y="93764"/>
                    </a:cubicBezTo>
                    <a:cubicBezTo>
                      <a:pt x="35704" y="93764"/>
                      <a:pt x="43225" y="91601"/>
                      <a:pt x="48754" y="87275"/>
                    </a:cubicBezTo>
                    <a:cubicBezTo>
                      <a:pt x="54297" y="82963"/>
                      <a:pt x="57069" y="77129"/>
                      <a:pt x="57069" y="69773"/>
                    </a:cubicBezTo>
                    <a:cubicBezTo>
                      <a:pt x="57069" y="64640"/>
                      <a:pt x="55601" y="60308"/>
                      <a:pt x="52664" y="56776"/>
                    </a:cubicBezTo>
                    <a:cubicBezTo>
                      <a:pt x="49727" y="53243"/>
                      <a:pt x="45553" y="50796"/>
                      <a:pt x="40142" y="49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2" name="Graphic 2">
              <a:extLst>
                <a:ext uri="{FF2B5EF4-FFF2-40B4-BE49-F238E27FC236}">
                  <a16:creationId xmlns:a16="http://schemas.microsoft.com/office/drawing/2014/main" id="{1A986B8D-B244-4AA0-4ADC-E1A43306D027}"/>
                </a:ext>
              </a:extLst>
            </p:cNvPr>
            <p:cNvGrpSpPr/>
            <p:nvPr/>
          </p:nvGrpSpPr>
          <p:grpSpPr>
            <a:xfrm>
              <a:off x="6846674" y="2349079"/>
              <a:ext cx="543783" cy="98305"/>
              <a:chOff x="6846674" y="2349079"/>
              <a:chExt cx="543783" cy="98305"/>
            </a:xfrm>
            <a:solidFill>
              <a:srgbClr val="000000"/>
            </a:solidFill>
          </p:grpSpPr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BE79968-8223-D1A7-7F64-EDDBA3F92ADF}"/>
                  </a:ext>
                </a:extLst>
              </p:cNvPr>
              <p:cNvSpPr/>
              <p:nvPr/>
            </p:nvSpPr>
            <p:spPr>
              <a:xfrm flipV="1">
                <a:off x="6846674" y="2352988"/>
                <a:ext cx="59789" cy="92590"/>
              </a:xfrm>
              <a:custGeom>
                <a:avLst/>
                <a:gdLst>
                  <a:gd name="connsiteX0" fmla="*/ 10664 w 59789"/>
                  <a:gd name="connsiteY0" fmla="*/ 80004 h 92590"/>
                  <a:gd name="connsiteX1" fmla="*/ 10664 w 59789"/>
                  <a:gd name="connsiteY1" fmla="*/ 45218 h 92590"/>
                  <a:gd name="connsiteX2" fmla="*/ 26420 w 59789"/>
                  <a:gd name="connsiteY2" fmla="*/ 45218 h 92590"/>
                  <a:gd name="connsiteX3" fmla="*/ 39934 w 59789"/>
                  <a:gd name="connsiteY3" fmla="*/ 49742 h 92590"/>
                  <a:gd name="connsiteX4" fmla="*/ 44716 w 59789"/>
                  <a:gd name="connsiteY4" fmla="*/ 62641 h 92590"/>
                  <a:gd name="connsiteX5" fmla="*/ 39934 w 59789"/>
                  <a:gd name="connsiteY5" fmla="*/ 75480 h 92590"/>
                  <a:gd name="connsiteX6" fmla="*/ 26420 w 59789"/>
                  <a:gd name="connsiteY6" fmla="*/ 80004 h 92590"/>
                  <a:gd name="connsiteX7" fmla="*/ 10664 w 59789"/>
                  <a:gd name="connsiteY7" fmla="*/ 80004 h 92590"/>
                  <a:gd name="connsiteX8" fmla="*/ -1857 w 59789"/>
                  <a:gd name="connsiteY8" fmla="*/ 90303 h 92590"/>
                  <a:gd name="connsiteX9" fmla="*/ 26420 w 59789"/>
                  <a:gd name="connsiteY9" fmla="*/ 90303 h 92590"/>
                  <a:gd name="connsiteX10" fmla="*/ 49955 w 59789"/>
                  <a:gd name="connsiteY10" fmla="*/ 83258 h 92590"/>
                  <a:gd name="connsiteX11" fmla="*/ 57932 w 59789"/>
                  <a:gd name="connsiteY11" fmla="*/ 62641 h 92590"/>
                  <a:gd name="connsiteX12" fmla="*/ 49955 w 59789"/>
                  <a:gd name="connsiteY12" fmla="*/ 41924 h 92590"/>
                  <a:gd name="connsiteX13" fmla="*/ 26420 w 59789"/>
                  <a:gd name="connsiteY13" fmla="*/ 34919 h 92590"/>
                  <a:gd name="connsiteX14" fmla="*/ 10664 w 59789"/>
                  <a:gd name="connsiteY14" fmla="*/ 34919 h 92590"/>
                  <a:gd name="connsiteX15" fmla="*/ 10664 w 59789"/>
                  <a:gd name="connsiteY15" fmla="*/ -2288 h 92590"/>
                  <a:gd name="connsiteX16" fmla="*/ -1857 w 59789"/>
                  <a:gd name="connsiteY16" fmla="*/ -2288 h 92590"/>
                  <a:gd name="connsiteX17" fmla="*/ -1857 w 59789"/>
                  <a:gd name="connsiteY17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664" y="80004"/>
                    </a:moveTo>
                    <a:lnTo>
                      <a:pt x="10664" y="45218"/>
                    </a:lnTo>
                    <a:lnTo>
                      <a:pt x="26420" y="45218"/>
                    </a:lnTo>
                    <a:cubicBezTo>
                      <a:pt x="32254" y="45218"/>
                      <a:pt x="36759" y="46726"/>
                      <a:pt x="39934" y="49742"/>
                    </a:cubicBezTo>
                    <a:cubicBezTo>
                      <a:pt x="43122" y="52758"/>
                      <a:pt x="44716" y="57058"/>
                      <a:pt x="44716" y="62641"/>
                    </a:cubicBezTo>
                    <a:cubicBezTo>
                      <a:pt x="44716" y="68184"/>
                      <a:pt x="43122" y="72463"/>
                      <a:pt x="39934" y="75480"/>
                    </a:cubicBezTo>
                    <a:cubicBezTo>
                      <a:pt x="36759" y="78496"/>
                      <a:pt x="32254" y="80004"/>
                      <a:pt x="26420" y="80004"/>
                    </a:cubicBezTo>
                    <a:lnTo>
                      <a:pt x="10664" y="80004"/>
                    </a:lnTo>
                    <a:close/>
                    <a:moveTo>
                      <a:pt x="-1857" y="90303"/>
                    </a:moveTo>
                    <a:lnTo>
                      <a:pt x="26420" y="90303"/>
                    </a:lnTo>
                    <a:cubicBezTo>
                      <a:pt x="36805" y="90303"/>
                      <a:pt x="44650" y="87955"/>
                      <a:pt x="49955" y="83258"/>
                    </a:cubicBezTo>
                    <a:cubicBezTo>
                      <a:pt x="55273" y="78562"/>
                      <a:pt x="57932" y="71689"/>
                      <a:pt x="57932" y="62641"/>
                    </a:cubicBezTo>
                    <a:cubicBezTo>
                      <a:pt x="57932" y="53499"/>
                      <a:pt x="55273" y="46594"/>
                      <a:pt x="49955" y="41924"/>
                    </a:cubicBezTo>
                    <a:cubicBezTo>
                      <a:pt x="44650" y="37254"/>
                      <a:pt x="36805" y="34919"/>
                      <a:pt x="26420" y="34919"/>
                    </a:cubicBezTo>
                    <a:lnTo>
                      <a:pt x="10664" y="34919"/>
                    </a:lnTo>
                    <a:lnTo>
                      <a:pt x="10664" y="-2288"/>
                    </a:lnTo>
                    <a:lnTo>
                      <a:pt x="-1857" y="-2288"/>
                    </a:lnTo>
                    <a:lnTo>
                      <a:pt x="-1857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2608D13-8DE0-FCFC-40DE-8A10FD5A5C53}"/>
                  </a:ext>
                </a:extLst>
              </p:cNvPr>
              <p:cNvSpPr/>
              <p:nvPr/>
            </p:nvSpPr>
            <p:spPr>
              <a:xfrm flipV="1">
                <a:off x="6912702" y="2374459"/>
                <a:ext cx="58677" cy="72925"/>
              </a:xfrm>
              <a:custGeom>
                <a:avLst/>
                <a:gdLst>
                  <a:gd name="connsiteX0" fmla="*/ 34337 w 58677"/>
                  <a:gd name="connsiteY0" fmla="*/ 35010 h 72925"/>
                  <a:gd name="connsiteX1" fmla="*/ 15168 w 58677"/>
                  <a:gd name="connsiteY1" fmla="*/ 31855 h 72925"/>
                  <a:gd name="connsiteX2" fmla="*/ 9830 w 58677"/>
                  <a:gd name="connsiteY2" fmla="*/ 21060 h 72925"/>
                  <a:gd name="connsiteX3" fmla="*/ 13839 w 58677"/>
                  <a:gd name="connsiteY3" fmla="*/ 11416 h 72925"/>
                  <a:gd name="connsiteX4" fmla="*/ 24713 w 58677"/>
                  <a:gd name="connsiteY4" fmla="*/ 7864 h 72925"/>
                  <a:gd name="connsiteX5" fmla="*/ 39953 w 58677"/>
                  <a:gd name="connsiteY5" fmla="*/ 14591 h 72925"/>
                  <a:gd name="connsiteX6" fmla="*/ 45688 w 58677"/>
                  <a:gd name="connsiteY6" fmla="*/ 32470 h 72925"/>
                  <a:gd name="connsiteX7" fmla="*/ 45688 w 58677"/>
                  <a:gd name="connsiteY7" fmla="*/ 35010 h 72925"/>
                  <a:gd name="connsiteX8" fmla="*/ 34337 w 58677"/>
                  <a:gd name="connsiteY8" fmla="*/ 35010 h 72925"/>
                  <a:gd name="connsiteX9" fmla="*/ 57098 w 58677"/>
                  <a:gd name="connsiteY9" fmla="*/ 39733 h 72925"/>
                  <a:gd name="connsiteX10" fmla="*/ 57098 w 58677"/>
                  <a:gd name="connsiteY10" fmla="*/ 105 h 72925"/>
                  <a:gd name="connsiteX11" fmla="*/ 45688 w 58677"/>
                  <a:gd name="connsiteY11" fmla="*/ 105 h 72925"/>
                  <a:gd name="connsiteX12" fmla="*/ 45688 w 58677"/>
                  <a:gd name="connsiteY12" fmla="*/ 10642 h 72925"/>
                  <a:gd name="connsiteX13" fmla="*/ 35945 w 58677"/>
                  <a:gd name="connsiteY13" fmla="*/ 1316 h 72925"/>
                  <a:gd name="connsiteX14" fmla="*/ 21677 w 58677"/>
                  <a:gd name="connsiteY14" fmla="*/ -1701 h 72925"/>
                  <a:gd name="connsiteX15" fmla="*/ 4711 w 58677"/>
                  <a:gd name="connsiteY15" fmla="*/ 4292 h 72925"/>
                  <a:gd name="connsiteX16" fmla="*/ -1580 w 58677"/>
                  <a:gd name="connsiteY16" fmla="*/ 20326 h 72925"/>
                  <a:gd name="connsiteX17" fmla="*/ 6258 w 58677"/>
                  <a:gd name="connsiteY17" fmla="*/ 37987 h 72925"/>
                  <a:gd name="connsiteX18" fmla="*/ 29674 w 58677"/>
                  <a:gd name="connsiteY18" fmla="*/ 43940 h 72925"/>
                  <a:gd name="connsiteX19" fmla="*/ 45688 w 58677"/>
                  <a:gd name="connsiteY19" fmla="*/ 43940 h 72925"/>
                  <a:gd name="connsiteX20" fmla="*/ 45688 w 58677"/>
                  <a:gd name="connsiteY20" fmla="*/ 45071 h 72925"/>
                  <a:gd name="connsiteX21" fmla="*/ 40509 w 58677"/>
                  <a:gd name="connsiteY21" fmla="*/ 57255 h 72925"/>
                  <a:gd name="connsiteX22" fmla="*/ 25963 w 58677"/>
                  <a:gd name="connsiteY22" fmla="*/ 61561 h 72925"/>
                  <a:gd name="connsiteX23" fmla="*/ 14355 w 58677"/>
                  <a:gd name="connsiteY23" fmla="*/ 60132 h 72925"/>
                  <a:gd name="connsiteX24" fmla="*/ 3520 w 58677"/>
                  <a:gd name="connsiteY24" fmla="*/ 55846 h 72925"/>
                  <a:gd name="connsiteX25" fmla="*/ 3520 w 58677"/>
                  <a:gd name="connsiteY25" fmla="*/ 66403 h 72925"/>
                  <a:gd name="connsiteX26" fmla="*/ 15664 w 58677"/>
                  <a:gd name="connsiteY26" fmla="*/ 70015 h 72925"/>
                  <a:gd name="connsiteX27" fmla="*/ 27134 w 58677"/>
                  <a:gd name="connsiteY27" fmla="*/ 71225 h 72925"/>
                  <a:gd name="connsiteX28" fmla="*/ 49657 w 58677"/>
                  <a:gd name="connsiteY28" fmla="*/ 63407 h 72925"/>
                  <a:gd name="connsiteX29" fmla="*/ 57098 w 58677"/>
                  <a:gd name="connsiteY29" fmla="*/ 3973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337" y="35010"/>
                    </a:moveTo>
                    <a:cubicBezTo>
                      <a:pt x="25117" y="35010"/>
                      <a:pt x="18727" y="33959"/>
                      <a:pt x="15168" y="31855"/>
                    </a:cubicBezTo>
                    <a:cubicBezTo>
                      <a:pt x="11610" y="29752"/>
                      <a:pt x="9830" y="26153"/>
                      <a:pt x="9830" y="21060"/>
                    </a:cubicBezTo>
                    <a:cubicBezTo>
                      <a:pt x="9830" y="17012"/>
                      <a:pt x="11166" y="13797"/>
                      <a:pt x="13839" y="11416"/>
                    </a:cubicBezTo>
                    <a:cubicBezTo>
                      <a:pt x="16511" y="9048"/>
                      <a:pt x="20136" y="7864"/>
                      <a:pt x="24713" y="7864"/>
                    </a:cubicBezTo>
                    <a:cubicBezTo>
                      <a:pt x="31050" y="7864"/>
                      <a:pt x="36130" y="10106"/>
                      <a:pt x="39953" y="14591"/>
                    </a:cubicBezTo>
                    <a:cubicBezTo>
                      <a:pt x="43776" y="19076"/>
                      <a:pt x="45688" y="25035"/>
                      <a:pt x="45688" y="32470"/>
                    </a:cubicBezTo>
                    <a:lnTo>
                      <a:pt x="45688" y="35010"/>
                    </a:lnTo>
                    <a:lnTo>
                      <a:pt x="34337" y="35010"/>
                    </a:lnTo>
                    <a:close/>
                    <a:moveTo>
                      <a:pt x="57098" y="39733"/>
                    </a:moveTo>
                    <a:lnTo>
                      <a:pt x="57098" y="105"/>
                    </a:lnTo>
                    <a:lnTo>
                      <a:pt x="45688" y="105"/>
                    </a:lnTo>
                    <a:lnTo>
                      <a:pt x="45688" y="10642"/>
                    </a:lnTo>
                    <a:cubicBezTo>
                      <a:pt x="43082" y="6435"/>
                      <a:pt x="39834" y="3326"/>
                      <a:pt x="35945" y="1316"/>
                    </a:cubicBezTo>
                    <a:cubicBezTo>
                      <a:pt x="32055" y="-695"/>
                      <a:pt x="27299" y="-1701"/>
                      <a:pt x="21677" y="-1701"/>
                    </a:cubicBezTo>
                    <a:cubicBezTo>
                      <a:pt x="14573" y="-1701"/>
                      <a:pt x="8917" y="297"/>
                      <a:pt x="4711" y="4292"/>
                    </a:cubicBezTo>
                    <a:cubicBezTo>
                      <a:pt x="517" y="8287"/>
                      <a:pt x="-1580" y="13632"/>
                      <a:pt x="-1580" y="20326"/>
                    </a:cubicBezTo>
                    <a:cubicBezTo>
                      <a:pt x="-1580" y="28131"/>
                      <a:pt x="1033" y="34018"/>
                      <a:pt x="6258" y="37987"/>
                    </a:cubicBezTo>
                    <a:cubicBezTo>
                      <a:pt x="11497" y="41956"/>
                      <a:pt x="19302" y="43940"/>
                      <a:pt x="29674" y="43940"/>
                    </a:cubicBezTo>
                    <a:lnTo>
                      <a:pt x="45688" y="43940"/>
                    </a:lnTo>
                    <a:lnTo>
                      <a:pt x="45688" y="45071"/>
                    </a:lnTo>
                    <a:cubicBezTo>
                      <a:pt x="45688" y="50323"/>
                      <a:pt x="43962" y="54384"/>
                      <a:pt x="40509" y="57255"/>
                    </a:cubicBezTo>
                    <a:cubicBezTo>
                      <a:pt x="37056" y="60126"/>
                      <a:pt x="32207" y="61561"/>
                      <a:pt x="25963" y="61561"/>
                    </a:cubicBezTo>
                    <a:cubicBezTo>
                      <a:pt x="21994" y="61561"/>
                      <a:pt x="18125" y="61085"/>
                      <a:pt x="14355" y="60132"/>
                    </a:cubicBezTo>
                    <a:cubicBezTo>
                      <a:pt x="10598" y="59180"/>
                      <a:pt x="6986" y="57751"/>
                      <a:pt x="3520" y="55846"/>
                    </a:cubicBezTo>
                    <a:lnTo>
                      <a:pt x="3520" y="66403"/>
                    </a:lnTo>
                    <a:cubicBezTo>
                      <a:pt x="7687" y="68017"/>
                      <a:pt x="11735" y="69221"/>
                      <a:pt x="15664" y="70015"/>
                    </a:cubicBezTo>
                    <a:cubicBezTo>
                      <a:pt x="19593" y="70822"/>
                      <a:pt x="23417" y="71225"/>
                      <a:pt x="27134" y="71225"/>
                    </a:cubicBezTo>
                    <a:cubicBezTo>
                      <a:pt x="37188" y="71225"/>
                      <a:pt x="44696" y="68619"/>
                      <a:pt x="49657" y="63407"/>
                    </a:cubicBezTo>
                    <a:cubicBezTo>
                      <a:pt x="54618" y="58208"/>
                      <a:pt x="57098" y="50316"/>
                      <a:pt x="57098" y="397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CC05E73-A3EA-4E3F-9315-34E618B2A677}"/>
                  </a:ext>
                </a:extLst>
              </p:cNvPr>
              <p:cNvSpPr/>
              <p:nvPr/>
            </p:nvSpPr>
            <p:spPr>
              <a:xfrm flipV="1">
                <a:off x="6986320" y="2356401"/>
                <a:ext cx="43338" cy="89177"/>
              </a:xfrm>
              <a:custGeom>
                <a:avLst/>
                <a:gdLst>
                  <a:gd name="connsiteX0" fmla="*/ 18868 w 43338"/>
                  <a:gd name="connsiteY0" fmla="*/ 86976 h 89177"/>
                  <a:gd name="connsiteX1" fmla="*/ 18868 w 43338"/>
                  <a:gd name="connsiteY1" fmla="*/ 67251 h 89177"/>
                  <a:gd name="connsiteX2" fmla="*/ 42363 w 43338"/>
                  <a:gd name="connsiteY2" fmla="*/ 67251 h 89177"/>
                  <a:gd name="connsiteX3" fmla="*/ 42363 w 43338"/>
                  <a:gd name="connsiteY3" fmla="*/ 58381 h 89177"/>
                  <a:gd name="connsiteX4" fmla="*/ 18868 w 43338"/>
                  <a:gd name="connsiteY4" fmla="*/ 58381 h 89177"/>
                  <a:gd name="connsiteX5" fmla="*/ 18868 w 43338"/>
                  <a:gd name="connsiteY5" fmla="*/ 20678 h 89177"/>
                  <a:gd name="connsiteX6" fmla="*/ 21189 w 43338"/>
                  <a:gd name="connsiteY6" fmla="*/ 9764 h 89177"/>
                  <a:gd name="connsiteX7" fmla="*/ 30655 w 43338"/>
                  <a:gd name="connsiteY7" fmla="*/ 7343 h 89177"/>
                  <a:gd name="connsiteX8" fmla="*/ 42363 w 43338"/>
                  <a:gd name="connsiteY8" fmla="*/ 7343 h 89177"/>
                  <a:gd name="connsiteX9" fmla="*/ 42363 w 43338"/>
                  <a:gd name="connsiteY9" fmla="*/ -2202 h 89177"/>
                  <a:gd name="connsiteX10" fmla="*/ 30655 w 43338"/>
                  <a:gd name="connsiteY10" fmla="*/ -2202 h 89177"/>
                  <a:gd name="connsiteX11" fmla="*/ 12418 w 43338"/>
                  <a:gd name="connsiteY11" fmla="*/ 2719 h 89177"/>
                  <a:gd name="connsiteX12" fmla="*/ 7398 w 43338"/>
                  <a:gd name="connsiteY12" fmla="*/ 20678 h 89177"/>
                  <a:gd name="connsiteX13" fmla="*/ 7398 w 43338"/>
                  <a:gd name="connsiteY13" fmla="*/ 58381 h 89177"/>
                  <a:gd name="connsiteX14" fmla="*/ -976 w 43338"/>
                  <a:gd name="connsiteY14" fmla="*/ 58381 h 89177"/>
                  <a:gd name="connsiteX15" fmla="*/ -976 w 43338"/>
                  <a:gd name="connsiteY15" fmla="*/ 67251 h 89177"/>
                  <a:gd name="connsiteX16" fmla="*/ 7398 w 43338"/>
                  <a:gd name="connsiteY16" fmla="*/ 67251 h 89177"/>
                  <a:gd name="connsiteX17" fmla="*/ 7398 w 43338"/>
                  <a:gd name="connsiteY17" fmla="*/ 86976 h 89177"/>
                  <a:gd name="connsiteX18" fmla="*/ 18868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68" y="86976"/>
                    </a:moveTo>
                    <a:lnTo>
                      <a:pt x="18868" y="67251"/>
                    </a:lnTo>
                    <a:lnTo>
                      <a:pt x="42363" y="67251"/>
                    </a:lnTo>
                    <a:lnTo>
                      <a:pt x="42363" y="58381"/>
                    </a:lnTo>
                    <a:lnTo>
                      <a:pt x="18868" y="58381"/>
                    </a:lnTo>
                    <a:lnTo>
                      <a:pt x="18868" y="20678"/>
                    </a:lnTo>
                    <a:cubicBezTo>
                      <a:pt x="18868" y="15016"/>
                      <a:pt x="19641" y="11378"/>
                      <a:pt x="21189" y="9764"/>
                    </a:cubicBezTo>
                    <a:cubicBezTo>
                      <a:pt x="22737" y="8150"/>
                      <a:pt x="25892" y="7343"/>
                      <a:pt x="30655" y="7343"/>
                    </a:cubicBezTo>
                    <a:lnTo>
                      <a:pt x="42363" y="7343"/>
                    </a:lnTo>
                    <a:lnTo>
                      <a:pt x="42363" y="-2202"/>
                    </a:lnTo>
                    <a:lnTo>
                      <a:pt x="30655" y="-2202"/>
                    </a:lnTo>
                    <a:cubicBezTo>
                      <a:pt x="21844" y="-2202"/>
                      <a:pt x="15765" y="-562"/>
                      <a:pt x="12418" y="2719"/>
                    </a:cubicBezTo>
                    <a:cubicBezTo>
                      <a:pt x="9071" y="6013"/>
                      <a:pt x="7398" y="12000"/>
                      <a:pt x="7398" y="20678"/>
                    </a:cubicBezTo>
                    <a:lnTo>
                      <a:pt x="7398" y="58381"/>
                    </a:lnTo>
                    <a:lnTo>
                      <a:pt x="-976" y="58381"/>
                    </a:lnTo>
                    <a:lnTo>
                      <a:pt x="-976" y="67251"/>
                    </a:lnTo>
                    <a:lnTo>
                      <a:pt x="7398" y="67251"/>
                    </a:lnTo>
                    <a:lnTo>
                      <a:pt x="7398" y="86976"/>
                    </a:lnTo>
                    <a:lnTo>
                      <a:pt x="18868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CAD2BB26-3EF2-F402-D3E9-6EBF4E878EFB}"/>
                  </a:ext>
                </a:extLst>
              </p:cNvPr>
              <p:cNvSpPr/>
              <p:nvPr/>
            </p:nvSpPr>
            <p:spPr>
              <a:xfrm flipV="1">
                <a:off x="7044668" y="2349079"/>
                <a:ext cx="11410" cy="96500"/>
              </a:xfrm>
              <a:custGeom>
                <a:avLst/>
                <a:gdLst>
                  <a:gd name="connsiteX0" fmla="*/ -599 w 11410"/>
                  <a:gd name="connsiteY0" fmla="*/ 67066 h 96500"/>
                  <a:gd name="connsiteX1" fmla="*/ 10811 w 11410"/>
                  <a:gd name="connsiteY1" fmla="*/ 67066 h 96500"/>
                  <a:gd name="connsiteX2" fmla="*/ 10811 w 11410"/>
                  <a:gd name="connsiteY2" fmla="*/ -2387 h 96500"/>
                  <a:gd name="connsiteX3" fmla="*/ -599 w 11410"/>
                  <a:gd name="connsiteY3" fmla="*/ -2387 h 96500"/>
                  <a:gd name="connsiteX4" fmla="*/ -599 w 11410"/>
                  <a:gd name="connsiteY4" fmla="*/ 67066 h 96500"/>
                  <a:gd name="connsiteX5" fmla="*/ -599 w 11410"/>
                  <a:gd name="connsiteY5" fmla="*/ 94113 h 96500"/>
                  <a:gd name="connsiteX6" fmla="*/ 10811 w 11410"/>
                  <a:gd name="connsiteY6" fmla="*/ 94113 h 96500"/>
                  <a:gd name="connsiteX7" fmla="*/ 10811 w 11410"/>
                  <a:gd name="connsiteY7" fmla="*/ 79647 h 96500"/>
                  <a:gd name="connsiteX8" fmla="*/ -599 w 11410"/>
                  <a:gd name="connsiteY8" fmla="*/ 79647 h 96500"/>
                  <a:gd name="connsiteX9" fmla="*/ -599 w 11410"/>
                  <a:gd name="connsiteY9" fmla="*/ 9411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99" y="67066"/>
                    </a:moveTo>
                    <a:lnTo>
                      <a:pt x="10811" y="67066"/>
                    </a:lnTo>
                    <a:lnTo>
                      <a:pt x="10811" y="-2387"/>
                    </a:lnTo>
                    <a:lnTo>
                      <a:pt x="-599" y="-2387"/>
                    </a:lnTo>
                    <a:lnTo>
                      <a:pt x="-599" y="67066"/>
                    </a:lnTo>
                    <a:close/>
                    <a:moveTo>
                      <a:pt x="-599" y="94113"/>
                    </a:moveTo>
                    <a:lnTo>
                      <a:pt x="10811" y="94113"/>
                    </a:lnTo>
                    <a:lnTo>
                      <a:pt x="10811" y="79647"/>
                    </a:lnTo>
                    <a:lnTo>
                      <a:pt x="-599" y="79647"/>
                    </a:lnTo>
                    <a:lnTo>
                      <a:pt x="-599" y="9411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560BF88-8694-037F-D86A-C7C2E963455F}"/>
                  </a:ext>
                </a:extLst>
              </p:cNvPr>
              <p:cNvSpPr/>
              <p:nvPr/>
            </p:nvSpPr>
            <p:spPr>
              <a:xfrm flipV="1">
                <a:off x="7074991" y="2374459"/>
                <a:ext cx="64373" cy="72925"/>
              </a:xfrm>
              <a:custGeom>
                <a:avLst/>
                <a:gdLst>
                  <a:gd name="connsiteX0" fmla="*/ 62694 w 64373"/>
                  <a:gd name="connsiteY0" fmla="*/ 37689 h 72925"/>
                  <a:gd name="connsiteX1" fmla="*/ 62694 w 64373"/>
                  <a:gd name="connsiteY1" fmla="*/ 32113 h 72925"/>
                  <a:gd name="connsiteX2" fmla="*/ 10227 w 64373"/>
                  <a:gd name="connsiteY2" fmla="*/ 32113 h 72925"/>
                  <a:gd name="connsiteX3" fmla="*/ 17331 w 64373"/>
                  <a:gd name="connsiteY3" fmla="*/ 14154 h 72925"/>
                  <a:gd name="connsiteX4" fmla="*/ 35032 w 64373"/>
                  <a:gd name="connsiteY4" fmla="*/ 7983 h 72925"/>
                  <a:gd name="connsiteX5" fmla="*/ 47771 w 64373"/>
                  <a:gd name="connsiteY5" fmla="*/ 9590 h 72925"/>
                  <a:gd name="connsiteX6" fmla="*/ 60035 w 64373"/>
                  <a:gd name="connsiteY6" fmla="*/ 14432 h 72925"/>
                  <a:gd name="connsiteX7" fmla="*/ 60035 w 64373"/>
                  <a:gd name="connsiteY7" fmla="*/ 3637 h 72925"/>
                  <a:gd name="connsiteX8" fmla="*/ 47434 w 64373"/>
                  <a:gd name="connsiteY8" fmla="*/ -331 h 72925"/>
                  <a:gd name="connsiteX9" fmla="*/ 34357 w 64373"/>
                  <a:gd name="connsiteY9" fmla="*/ -1701 h 72925"/>
                  <a:gd name="connsiteX10" fmla="*/ 8024 w 64373"/>
                  <a:gd name="connsiteY10" fmla="*/ 7963 h 72925"/>
                  <a:gd name="connsiteX11" fmla="*/ -1679 w 64373"/>
                  <a:gd name="connsiteY11" fmla="*/ 34157 h 72925"/>
                  <a:gd name="connsiteX12" fmla="*/ 7528 w 64373"/>
                  <a:gd name="connsiteY12" fmla="*/ 61204 h 72925"/>
                  <a:gd name="connsiteX13" fmla="*/ 32372 w 64373"/>
                  <a:gd name="connsiteY13" fmla="*/ 71225 h 72925"/>
                  <a:gd name="connsiteX14" fmla="*/ 54538 w 64373"/>
                  <a:gd name="connsiteY14" fmla="*/ 62196 h 72925"/>
                  <a:gd name="connsiteX15" fmla="*/ 62694 w 64373"/>
                  <a:gd name="connsiteY15" fmla="*/ 37689 h 72925"/>
                  <a:gd name="connsiteX16" fmla="*/ 51284 w 64373"/>
                  <a:gd name="connsiteY16" fmla="*/ 41043 h 72925"/>
                  <a:gd name="connsiteX17" fmla="*/ 46045 w 64373"/>
                  <a:gd name="connsiteY17" fmla="*/ 55965 h 72925"/>
                  <a:gd name="connsiteX18" fmla="*/ 32492 w 64373"/>
                  <a:gd name="connsiteY18" fmla="*/ 61561 h 72925"/>
                  <a:gd name="connsiteX19" fmla="*/ 17212 w 64373"/>
                  <a:gd name="connsiteY19" fmla="*/ 56164 h 72925"/>
                  <a:gd name="connsiteX20" fmla="*/ 10604 w 64373"/>
                  <a:gd name="connsiteY20" fmla="*/ 40963 h 72925"/>
                  <a:gd name="connsiteX21" fmla="*/ 51284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94" y="37689"/>
                    </a:moveTo>
                    <a:lnTo>
                      <a:pt x="62694" y="32113"/>
                    </a:lnTo>
                    <a:lnTo>
                      <a:pt x="10227" y="32113"/>
                    </a:lnTo>
                    <a:cubicBezTo>
                      <a:pt x="10730" y="24255"/>
                      <a:pt x="13098" y="18269"/>
                      <a:pt x="17331" y="14154"/>
                    </a:cubicBezTo>
                    <a:cubicBezTo>
                      <a:pt x="21564" y="10040"/>
                      <a:pt x="27465" y="7983"/>
                      <a:pt x="35032" y="7983"/>
                    </a:cubicBezTo>
                    <a:cubicBezTo>
                      <a:pt x="39410" y="7983"/>
                      <a:pt x="43657" y="8519"/>
                      <a:pt x="47771" y="9590"/>
                    </a:cubicBezTo>
                    <a:cubicBezTo>
                      <a:pt x="51885" y="10662"/>
                      <a:pt x="55973" y="12276"/>
                      <a:pt x="60035" y="14432"/>
                    </a:cubicBezTo>
                    <a:lnTo>
                      <a:pt x="60035" y="3637"/>
                    </a:lnTo>
                    <a:cubicBezTo>
                      <a:pt x="55934" y="1904"/>
                      <a:pt x="51733" y="581"/>
                      <a:pt x="47434" y="-331"/>
                    </a:cubicBezTo>
                    <a:cubicBezTo>
                      <a:pt x="43134" y="-1244"/>
                      <a:pt x="38775" y="-1701"/>
                      <a:pt x="34357" y="-1701"/>
                    </a:cubicBezTo>
                    <a:cubicBezTo>
                      <a:pt x="23271" y="-1701"/>
                      <a:pt x="14493" y="1521"/>
                      <a:pt x="8024" y="7963"/>
                    </a:cubicBezTo>
                    <a:cubicBezTo>
                      <a:pt x="1555" y="14419"/>
                      <a:pt x="-1679" y="23150"/>
                      <a:pt x="-1679" y="34157"/>
                    </a:cubicBezTo>
                    <a:cubicBezTo>
                      <a:pt x="-1679" y="45521"/>
                      <a:pt x="1390" y="54537"/>
                      <a:pt x="7528" y="61204"/>
                    </a:cubicBezTo>
                    <a:cubicBezTo>
                      <a:pt x="13666" y="67885"/>
                      <a:pt x="21948" y="71225"/>
                      <a:pt x="32372" y="71225"/>
                    </a:cubicBezTo>
                    <a:cubicBezTo>
                      <a:pt x="41712" y="71225"/>
                      <a:pt x="49101" y="68215"/>
                      <a:pt x="54538" y="62196"/>
                    </a:cubicBezTo>
                    <a:cubicBezTo>
                      <a:pt x="59975" y="56190"/>
                      <a:pt x="62694" y="48021"/>
                      <a:pt x="62694" y="37689"/>
                    </a:cubicBezTo>
                    <a:close/>
                    <a:moveTo>
                      <a:pt x="51284" y="41043"/>
                    </a:moveTo>
                    <a:cubicBezTo>
                      <a:pt x="51204" y="47274"/>
                      <a:pt x="49458" y="52248"/>
                      <a:pt x="46045" y="55965"/>
                    </a:cubicBezTo>
                    <a:cubicBezTo>
                      <a:pt x="42632" y="59696"/>
                      <a:pt x="38114" y="61561"/>
                      <a:pt x="32492" y="61561"/>
                    </a:cubicBezTo>
                    <a:cubicBezTo>
                      <a:pt x="26128" y="61561"/>
                      <a:pt x="21035" y="59762"/>
                      <a:pt x="17212" y="56164"/>
                    </a:cubicBezTo>
                    <a:cubicBezTo>
                      <a:pt x="13389" y="52565"/>
                      <a:pt x="11186" y="47499"/>
                      <a:pt x="10604" y="40963"/>
                    </a:cubicBezTo>
                    <a:lnTo>
                      <a:pt x="51284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162A3D0-1DDF-B1EA-69F4-1764081463CF}"/>
                  </a:ext>
                </a:extLst>
              </p:cNvPr>
              <p:cNvSpPr/>
              <p:nvPr/>
            </p:nvSpPr>
            <p:spPr>
              <a:xfrm flipV="1">
                <a:off x="7157651" y="2374459"/>
                <a:ext cx="58181" cy="71119"/>
              </a:xfrm>
              <a:custGeom>
                <a:avLst/>
                <a:gdLst>
                  <a:gd name="connsiteX0" fmla="*/ 56437 w 58181"/>
                  <a:gd name="connsiteY0" fmla="*/ 40184 h 71119"/>
                  <a:gd name="connsiteX1" fmla="*/ 56437 w 58181"/>
                  <a:gd name="connsiteY1" fmla="*/ -1746 h 71119"/>
                  <a:gd name="connsiteX2" fmla="*/ 45027 w 58181"/>
                  <a:gd name="connsiteY2" fmla="*/ -1746 h 71119"/>
                  <a:gd name="connsiteX3" fmla="*/ 45027 w 58181"/>
                  <a:gd name="connsiteY3" fmla="*/ 39807 h 71119"/>
                  <a:gd name="connsiteX4" fmla="*/ 41177 w 58181"/>
                  <a:gd name="connsiteY4" fmla="*/ 54550 h 71119"/>
                  <a:gd name="connsiteX5" fmla="*/ 29648 w 58181"/>
                  <a:gd name="connsiteY5" fmla="*/ 59452 h 71119"/>
                  <a:gd name="connsiteX6" fmla="*/ 15063 w 58181"/>
                  <a:gd name="connsiteY6" fmla="*/ 53558 h 71119"/>
                  <a:gd name="connsiteX7" fmla="*/ 9725 w 58181"/>
                  <a:gd name="connsiteY7" fmla="*/ 37505 h 71119"/>
                  <a:gd name="connsiteX8" fmla="*/ 9725 w 58181"/>
                  <a:gd name="connsiteY8" fmla="*/ -1746 h 71119"/>
                  <a:gd name="connsiteX9" fmla="*/ -1745 w 58181"/>
                  <a:gd name="connsiteY9" fmla="*/ -1746 h 71119"/>
                  <a:gd name="connsiteX10" fmla="*/ -1745 w 58181"/>
                  <a:gd name="connsiteY10" fmla="*/ 67707 h 71119"/>
                  <a:gd name="connsiteX11" fmla="*/ 9725 w 58181"/>
                  <a:gd name="connsiteY11" fmla="*/ 67707 h 71119"/>
                  <a:gd name="connsiteX12" fmla="*/ 9725 w 58181"/>
                  <a:gd name="connsiteY12" fmla="*/ 56912 h 71119"/>
                  <a:gd name="connsiteX13" fmla="*/ 19369 w 58181"/>
                  <a:gd name="connsiteY13" fmla="*/ 66278 h 71119"/>
                  <a:gd name="connsiteX14" fmla="*/ 32188 w 58181"/>
                  <a:gd name="connsiteY14" fmla="*/ 69374 h 71119"/>
                  <a:gd name="connsiteX15" fmla="*/ 50285 w 58181"/>
                  <a:gd name="connsiteY15" fmla="*/ 61972 h 71119"/>
                  <a:gd name="connsiteX16" fmla="*/ 56437 w 58181"/>
                  <a:gd name="connsiteY16" fmla="*/ 4018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437" y="40184"/>
                    </a:moveTo>
                    <a:lnTo>
                      <a:pt x="56437" y="-1746"/>
                    </a:lnTo>
                    <a:lnTo>
                      <a:pt x="45027" y="-1746"/>
                    </a:lnTo>
                    <a:lnTo>
                      <a:pt x="45027" y="39807"/>
                    </a:lnTo>
                    <a:cubicBezTo>
                      <a:pt x="45027" y="46381"/>
                      <a:pt x="43743" y="51296"/>
                      <a:pt x="41177" y="54550"/>
                    </a:cubicBezTo>
                    <a:cubicBezTo>
                      <a:pt x="38611" y="57818"/>
                      <a:pt x="34767" y="59452"/>
                      <a:pt x="29648" y="59452"/>
                    </a:cubicBezTo>
                    <a:cubicBezTo>
                      <a:pt x="23483" y="59452"/>
                      <a:pt x="18621" y="57487"/>
                      <a:pt x="15063" y="53558"/>
                    </a:cubicBezTo>
                    <a:cubicBezTo>
                      <a:pt x="11504" y="49643"/>
                      <a:pt x="9725" y="44291"/>
                      <a:pt x="9725" y="37505"/>
                    </a:cubicBezTo>
                    <a:lnTo>
                      <a:pt x="9725" y="-1746"/>
                    </a:lnTo>
                    <a:lnTo>
                      <a:pt x="-1745" y="-1746"/>
                    </a:lnTo>
                    <a:lnTo>
                      <a:pt x="-1745" y="67707"/>
                    </a:lnTo>
                    <a:lnTo>
                      <a:pt x="9725" y="67707"/>
                    </a:lnTo>
                    <a:lnTo>
                      <a:pt x="9725" y="56912"/>
                    </a:lnTo>
                    <a:cubicBezTo>
                      <a:pt x="12463" y="61092"/>
                      <a:pt x="15678" y="64214"/>
                      <a:pt x="19369" y="66278"/>
                    </a:cubicBezTo>
                    <a:cubicBezTo>
                      <a:pt x="23073" y="68342"/>
                      <a:pt x="27346" y="69374"/>
                      <a:pt x="32188" y="69374"/>
                    </a:cubicBezTo>
                    <a:cubicBezTo>
                      <a:pt x="40165" y="69374"/>
                      <a:pt x="46197" y="66907"/>
                      <a:pt x="50285" y="61972"/>
                    </a:cubicBezTo>
                    <a:cubicBezTo>
                      <a:pt x="54386" y="57038"/>
                      <a:pt x="56437" y="49775"/>
                      <a:pt x="56437" y="401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806F0C3-CEA4-3736-BE87-B6EAC288B1AA}"/>
                  </a:ext>
                </a:extLst>
              </p:cNvPr>
              <p:cNvSpPr/>
              <p:nvPr/>
            </p:nvSpPr>
            <p:spPr>
              <a:xfrm flipV="1">
                <a:off x="7230026" y="2356401"/>
                <a:ext cx="43338" cy="89177"/>
              </a:xfrm>
              <a:custGeom>
                <a:avLst/>
                <a:gdLst>
                  <a:gd name="connsiteX0" fmla="*/ 18887 w 43338"/>
                  <a:gd name="connsiteY0" fmla="*/ 86976 h 89177"/>
                  <a:gd name="connsiteX1" fmla="*/ 18887 w 43338"/>
                  <a:gd name="connsiteY1" fmla="*/ 67251 h 89177"/>
                  <a:gd name="connsiteX2" fmla="*/ 42382 w 43338"/>
                  <a:gd name="connsiteY2" fmla="*/ 67251 h 89177"/>
                  <a:gd name="connsiteX3" fmla="*/ 42382 w 43338"/>
                  <a:gd name="connsiteY3" fmla="*/ 58381 h 89177"/>
                  <a:gd name="connsiteX4" fmla="*/ 18887 w 43338"/>
                  <a:gd name="connsiteY4" fmla="*/ 58381 h 89177"/>
                  <a:gd name="connsiteX5" fmla="*/ 18887 w 43338"/>
                  <a:gd name="connsiteY5" fmla="*/ 20678 h 89177"/>
                  <a:gd name="connsiteX6" fmla="*/ 21208 w 43338"/>
                  <a:gd name="connsiteY6" fmla="*/ 9764 h 89177"/>
                  <a:gd name="connsiteX7" fmla="*/ 30674 w 43338"/>
                  <a:gd name="connsiteY7" fmla="*/ 7343 h 89177"/>
                  <a:gd name="connsiteX8" fmla="*/ 42382 w 43338"/>
                  <a:gd name="connsiteY8" fmla="*/ 7343 h 89177"/>
                  <a:gd name="connsiteX9" fmla="*/ 42382 w 43338"/>
                  <a:gd name="connsiteY9" fmla="*/ -2202 h 89177"/>
                  <a:gd name="connsiteX10" fmla="*/ 30674 w 43338"/>
                  <a:gd name="connsiteY10" fmla="*/ -2202 h 89177"/>
                  <a:gd name="connsiteX11" fmla="*/ 12438 w 43338"/>
                  <a:gd name="connsiteY11" fmla="*/ 2719 h 89177"/>
                  <a:gd name="connsiteX12" fmla="*/ 7417 w 43338"/>
                  <a:gd name="connsiteY12" fmla="*/ 20678 h 89177"/>
                  <a:gd name="connsiteX13" fmla="*/ 7417 w 43338"/>
                  <a:gd name="connsiteY13" fmla="*/ 58381 h 89177"/>
                  <a:gd name="connsiteX14" fmla="*/ -957 w 43338"/>
                  <a:gd name="connsiteY14" fmla="*/ 58381 h 89177"/>
                  <a:gd name="connsiteX15" fmla="*/ -957 w 43338"/>
                  <a:gd name="connsiteY15" fmla="*/ 67251 h 89177"/>
                  <a:gd name="connsiteX16" fmla="*/ 7417 w 43338"/>
                  <a:gd name="connsiteY16" fmla="*/ 67251 h 89177"/>
                  <a:gd name="connsiteX17" fmla="*/ 7417 w 43338"/>
                  <a:gd name="connsiteY17" fmla="*/ 86976 h 89177"/>
                  <a:gd name="connsiteX18" fmla="*/ 18887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87" y="86976"/>
                    </a:moveTo>
                    <a:lnTo>
                      <a:pt x="18887" y="67251"/>
                    </a:lnTo>
                    <a:lnTo>
                      <a:pt x="42382" y="67251"/>
                    </a:lnTo>
                    <a:lnTo>
                      <a:pt x="42382" y="58381"/>
                    </a:lnTo>
                    <a:lnTo>
                      <a:pt x="18887" y="58381"/>
                    </a:lnTo>
                    <a:lnTo>
                      <a:pt x="18887" y="20678"/>
                    </a:lnTo>
                    <a:cubicBezTo>
                      <a:pt x="18887" y="15016"/>
                      <a:pt x="19661" y="11378"/>
                      <a:pt x="21208" y="9764"/>
                    </a:cubicBezTo>
                    <a:cubicBezTo>
                      <a:pt x="22756" y="8150"/>
                      <a:pt x="25911" y="7343"/>
                      <a:pt x="30674" y="7343"/>
                    </a:cubicBezTo>
                    <a:lnTo>
                      <a:pt x="42382" y="7343"/>
                    </a:lnTo>
                    <a:lnTo>
                      <a:pt x="42382" y="-2202"/>
                    </a:lnTo>
                    <a:lnTo>
                      <a:pt x="30674" y="-2202"/>
                    </a:lnTo>
                    <a:cubicBezTo>
                      <a:pt x="21863" y="-2202"/>
                      <a:pt x="15785" y="-562"/>
                      <a:pt x="12438" y="2719"/>
                    </a:cubicBezTo>
                    <a:cubicBezTo>
                      <a:pt x="9091" y="6013"/>
                      <a:pt x="7417" y="12000"/>
                      <a:pt x="7417" y="20678"/>
                    </a:cubicBezTo>
                    <a:lnTo>
                      <a:pt x="7417" y="58381"/>
                    </a:lnTo>
                    <a:lnTo>
                      <a:pt x="-957" y="58381"/>
                    </a:lnTo>
                    <a:lnTo>
                      <a:pt x="-957" y="67251"/>
                    </a:lnTo>
                    <a:lnTo>
                      <a:pt x="7417" y="67251"/>
                    </a:lnTo>
                    <a:lnTo>
                      <a:pt x="7417" y="86976"/>
                    </a:lnTo>
                    <a:lnTo>
                      <a:pt x="18887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15A591B-CA13-B80F-9F57-E632544A4498}"/>
                  </a:ext>
                </a:extLst>
              </p:cNvPr>
              <p:cNvSpPr/>
              <p:nvPr/>
            </p:nvSpPr>
            <p:spPr>
              <a:xfrm flipV="1">
                <a:off x="7276409" y="2445579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25948E7-C2F1-DB43-3969-0FDF6E172F9B}"/>
                  </a:ext>
                </a:extLst>
              </p:cNvPr>
              <p:cNvSpPr/>
              <p:nvPr/>
            </p:nvSpPr>
            <p:spPr>
              <a:xfrm flipV="1">
                <a:off x="7322989" y="2352988"/>
                <a:ext cx="67468" cy="92590"/>
              </a:xfrm>
              <a:custGeom>
                <a:avLst/>
                <a:gdLst>
                  <a:gd name="connsiteX0" fmla="*/ 40093 w 67468"/>
                  <a:gd name="connsiteY0" fmla="*/ 79389 h 92590"/>
                  <a:gd name="connsiteX1" fmla="*/ 8462 w 67468"/>
                  <a:gd name="connsiteY1" fmla="*/ 29958 h 92590"/>
                  <a:gd name="connsiteX2" fmla="*/ 40093 w 67468"/>
                  <a:gd name="connsiteY2" fmla="*/ 29958 h 92590"/>
                  <a:gd name="connsiteX3" fmla="*/ 40093 w 67468"/>
                  <a:gd name="connsiteY3" fmla="*/ 79389 h 92590"/>
                  <a:gd name="connsiteX4" fmla="*/ 36799 w 67468"/>
                  <a:gd name="connsiteY4" fmla="*/ 90303 h 92590"/>
                  <a:gd name="connsiteX5" fmla="*/ 52555 w 67468"/>
                  <a:gd name="connsiteY5" fmla="*/ 90303 h 92590"/>
                  <a:gd name="connsiteX6" fmla="*/ 52555 w 67468"/>
                  <a:gd name="connsiteY6" fmla="*/ 29958 h 92590"/>
                  <a:gd name="connsiteX7" fmla="*/ 65771 w 67468"/>
                  <a:gd name="connsiteY7" fmla="*/ 29958 h 92590"/>
                  <a:gd name="connsiteX8" fmla="*/ 65771 w 67468"/>
                  <a:gd name="connsiteY8" fmla="*/ 19540 h 92590"/>
                  <a:gd name="connsiteX9" fmla="*/ 52555 w 67468"/>
                  <a:gd name="connsiteY9" fmla="*/ 19540 h 92590"/>
                  <a:gd name="connsiteX10" fmla="*/ 52555 w 67468"/>
                  <a:gd name="connsiteY10" fmla="*/ -2288 h 92590"/>
                  <a:gd name="connsiteX11" fmla="*/ 40093 w 67468"/>
                  <a:gd name="connsiteY11" fmla="*/ -2288 h 92590"/>
                  <a:gd name="connsiteX12" fmla="*/ 40093 w 67468"/>
                  <a:gd name="connsiteY12" fmla="*/ 19540 h 92590"/>
                  <a:gd name="connsiteX13" fmla="*/ -1698 w 67468"/>
                  <a:gd name="connsiteY13" fmla="*/ 19540 h 92590"/>
                  <a:gd name="connsiteX14" fmla="*/ -1698 w 67468"/>
                  <a:gd name="connsiteY14" fmla="*/ 31625 h 92590"/>
                  <a:gd name="connsiteX15" fmla="*/ 36799 w 67468"/>
                  <a:gd name="connsiteY15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468" h="92590">
                    <a:moveTo>
                      <a:pt x="40093" y="79389"/>
                    </a:moveTo>
                    <a:lnTo>
                      <a:pt x="8462" y="29958"/>
                    </a:lnTo>
                    <a:lnTo>
                      <a:pt x="40093" y="29958"/>
                    </a:lnTo>
                    <a:lnTo>
                      <a:pt x="40093" y="79389"/>
                    </a:lnTo>
                    <a:close/>
                    <a:moveTo>
                      <a:pt x="36799" y="90303"/>
                    </a:moveTo>
                    <a:lnTo>
                      <a:pt x="52555" y="90303"/>
                    </a:lnTo>
                    <a:lnTo>
                      <a:pt x="52555" y="29958"/>
                    </a:lnTo>
                    <a:lnTo>
                      <a:pt x="65771" y="29958"/>
                    </a:lnTo>
                    <a:lnTo>
                      <a:pt x="65771" y="19540"/>
                    </a:lnTo>
                    <a:lnTo>
                      <a:pt x="52555" y="19540"/>
                    </a:lnTo>
                    <a:lnTo>
                      <a:pt x="52555" y="-2288"/>
                    </a:lnTo>
                    <a:lnTo>
                      <a:pt x="40093" y="-2288"/>
                    </a:lnTo>
                    <a:lnTo>
                      <a:pt x="40093" y="19540"/>
                    </a:lnTo>
                    <a:lnTo>
                      <a:pt x="-1698" y="19540"/>
                    </a:lnTo>
                    <a:lnTo>
                      <a:pt x="-1698" y="31625"/>
                    </a:lnTo>
                    <a:lnTo>
                      <a:pt x="36799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Graphic 2">
              <a:extLst>
                <a:ext uri="{FF2B5EF4-FFF2-40B4-BE49-F238E27FC236}">
                  <a16:creationId xmlns:a16="http://schemas.microsoft.com/office/drawing/2014/main" id="{24F42FA4-3595-170B-E74F-F5E2074CBF8C}"/>
                </a:ext>
              </a:extLst>
            </p:cNvPr>
            <p:cNvGrpSpPr/>
            <p:nvPr/>
          </p:nvGrpSpPr>
          <p:grpSpPr>
            <a:xfrm>
              <a:off x="8019621" y="2162667"/>
              <a:ext cx="539814" cy="98305"/>
              <a:chOff x="8019621" y="2162667"/>
              <a:chExt cx="539814" cy="98305"/>
            </a:xfrm>
            <a:solidFill>
              <a:srgbClr val="000000"/>
            </a:solidFill>
          </p:grpSpPr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4F85CD2-8451-53C4-CE9A-CAA1BF6288E1}"/>
                  </a:ext>
                </a:extLst>
              </p:cNvPr>
              <p:cNvSpPr/>
              <p:nvPr/>
            </p:nvSpPr>
            <p:spPr>
              <a:xfrm flipV="1">
                <a:off x="8019621" y="2166576"/>
                <a:ext cx="59789" cy="92590"/>
              </a:xfrm>
              <a:custGeom>
                <a:avLst/>
                <a:gdLst>
                  <a:gd name="connsiteX0" fmla="*/ 10757 w 59789"/>
                  <a:gd name="connsiteY0" fmla="*/ 79989 h 92590"/>
                  <a:gd name="connsiteX1" fmla="*/ 10757 w 59789"/>
                  <a:gd name="connsiteY1" fmla="*/ 45203 h 92590"/>
                  <a:gd name="connsiteX2" fmla="*/ 26513 w 59789"/>
                  <a:gd name="connsiteY2" fmla="*/ 45203 h 92590"/>
                  <a:gd name="connsiteX3" fmla="*/ 40026 w 59789"/>
                  <a:gd name="connsiteY3" fmla="*/ 49728 h 92590"/>
                  <a:gd name="connsiteX4" fmla="*/ 44809 w 59789"/>
                  <a:gd name="connsiteY4" fmla="*/ 62626 h 92590"/>
                  <a:gd name="connsiteX5" fmla="*/ 40026 w 59789"/>
                  <a:gd name="connsiteY5" fmla="*/ 75465 h 92590"/>
                  <a:gd name="connsiteX6" fmla="*/ 26513 w 59789"/>
                  <a:gd name="connsiteY6" fmla="*/ 79989 h 92590"/>
                  <a:gd name="connsiteX7" fmla="*/ 10757 w 59789"/>
                  <a:gd name="connsiteY7" fmla="*/ 79989 h 92590"/>
                  <a:gd name="connsiteX8" fmla="*/ -1765 w 59789"/>
                  <a:gd name="connsiteY8" fmla="*/ 90288 h 92590"/>
                  <a:gd name="connsiteX9" fmla="*/ 26513 w 59789"/>
                  <a:gd name="connsiteY9" fmla="*/ 90288 h 92590"/>
                  <a:gd name="connsiteX10" fmla="*/ 50047 w 59789"/>
                  <a:gd name="connsiteY10" fmla="*/ 83244 h 92590"/>
                  <a:gd name="connsiteX11" fmla="*/ 58025 w 59789"/>
                  <a:gd name="connsiteY11" fmla="*/ 62626 h 92590"/>
                  <a:gd name="connsiteX12" fmla="*/ 50047 w 59789"/>
                  <a:gd name="connsiteY12" fmla="*/ 41909 h 92590"/>
                  <a:gd name="connsiteX13" fmla="*/ 26513 w 59789"/>
                  <a:gd name="connsiteY13" fmla="*/ 34904 h 92590"/>
                  <a:gd name="connsiteX14" fmla="*/ 10757 w 59789"/>
                  <a:gd name="connsiteY14" fmla="*/ 34904 h 92590"/>
                  <a:gd name="connsiteX15" fmla="*/ 10757 w 59789"/>
                  <a:gd name="connsiteY15" fmla="*/ -2303 h 92590"/>
                  <a:gd name="connsiteX16" fmla="*/ -1765 w 59789"/>
                  <a:gd name="connsiteY16" fmla="*/ -2303 h 92590"/>
                  <a:gd name="connsiteX17" fmla="*/ -1765 w 59789"/>
                  <a:gd name="connsiteY17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757" y="79989"/>
                    </a:moveTo>
                    <a:lnTo>
                      <a:pt x="10757" y="45203"/>
                    </a:lnTo>
                    <a:lnTo>
                      <a:pt x="26513" y="45203"/>
                    </a:lnTo>
                    <a:cubicBezTo>
                      <a:pt x="32347" y="45203"/>
                      <a:pt x="36851" y="46711"/>
                      <a:pt x="40026" y="49728"/>
                    </a:cubicBezTo>
                    <a:cubicBezTo>
                      <a:pt x="43215" y="52744"/>
                      <a:pt x="44809" y="57043"/>
                      <a:pt x="44809" y="62626"/>
                    </a:cubicBezTo>
                    <a:cubicBezTo>
                      <a:pt x="44809" y="68169"/>
                      <a:pt x="43215" y="72449"/>
                      <a:pt x="40026" y="75465"/>
                    </a:cubicBezTo>
                    <a:cubicBezTo>
                      <a:pt x="36851" y="78481"/>
                      <a:pt x="32347" y="79989"/>
                      <a:pt x="26513" y="79989"/>
                    </a:cubicBezTo>
                    <a:lnTo>
                      <a:pt x="10757" y="79989"/>
                    </a:lnTo>
                    <a:close/>
                    <a:moveTo>
                      <a:pt x="-1765" y="90288"/>
                    </a:moveTo>
                    <a:lnTo>
                      <a:pt x="26513" y="90288"/>
                    </a:lnTo>
                    <a:cubicBezTo>
                      <a:pt x="36897" y="90288"/>
                      <a:pt x="44743" y="87940"/>
                      <a:pt x="50047" y="83244"/>
                    </a:cubicBezTo>
                    <a:cubicBezTo>
                      <a:pt x="55365" y="78547"/>
                      <a:pt x="58025" y="71675"/>
                      <a:pt x="58025" y="62626"/>
                    </a:cubicBezTo>
                    <a:cubicBezTo>
                      <a:pt x="58025" y="53485"/>
                      <a:pt x="55365" y="46579"/>
                      <a:pt x="50047" y="41909"/>
                    </a:cubicBezTo>
                    <a:cubicBezTo>
                      <a:pt x="44743" y="37239"/>
                      <a:pt x="36897" y="34904"/>
                      <a:pt x="26513" y="34904"/>
                    </a:cubicBezTo>
                    <a:lnTo>
                      <a:pt x="10757" y="34904"/>
                    </a:lnTo>
                    <a:lnTo>
                      <a:pt x="10757" y="-2303"/>
                    </a:lnTo>
                    <a:lnTo>
                      <a:pt x="-1765" y="-2303"/>
                    </a:lnTo>
                    <a:lnTo>
                      <a:pt x="-1765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A673C17-515C-5B9B-9ABB-CDFF3DF3410E}"/>
                  </a:ext>
                </a:extLst>
              </p:cNvPr>
              <p:cNvSpPr/>
              <p:nvPr/>
            </p:nvSpPr>
            <p:spPr>
              <a:xfrm flipV="1">
                <a:off x="8085648" y="2188047"/>
                <a:ext cx="58677" cy="72925"/>
              </a:xfrm>
              <a:custGeom>
                <a:avLst/>
                <a:gdLst>
                  <a:gd name="connsiteX0" fmla="*/ 34430 w 58677"/>
                  <a:gd name="connsiteY0" fmla="*/ 34996 h 72925"/>
                  <a:gd name="connsiteX1" fmla="*/ 15261 w 58677"/>
                  <a:gd name="connsiteY1" fmla="*/ 31840 h 72925"/>
                  <a:gd name="connsiteX2" fmla="*/ 9923 w 58677"/>
                  <a:gd name="connsiteY2" fmla="*/ 21045 h 72925"/>
                  <a:gd name="connsiteX3" fmla="*/ 13931 w 58677"/>
                  <a:gd name="connsiteY3" fmla="*/ 11401 h 72925"/>
                  <a:gd name="connsiteX4" fmla="*/ 24805 w 58677"/>
                  <a:gd name="connsiteY4" fmla="*/ 7849 h 72925"/>
                  <a:gd name="connsiteX5" fmla="*/ 40045 w 58677"/>
                  <a:gd name="connsiteY5" fmla="*/ 14576 h 72925"/>
                  <a:gd name="connsiteX6" fmla="*/ 45780 w 58677"/>
                  <a:gd name="connsiteY6" fmla="*/ 32456 h 72925"/>
                  <a:gd name="connsiteX7" fmla="*/ 45780 w 58677"/>
                  <a:gd name="connsiteY7" fmla="*/ 34996 h 72925"/>
                  <a:gd name="connsiteX8" fmla="*/ 34430 w 58677"/>
                  <a:gd name="connsiteY8" fmla="*/ 34996 h 72925"/>
                  <a:gd name="connsiteX9" fmla="*/ 57190 w 58677"/>
                  <a:gd name="connsiteY9" fmla="*/ 39718 h 72925"/>
                  <a:gd name="connsiteX10" fmla="*/ 57190 w 58677"/>
                  <a:gd name="connsiteY10" fmla="*/ 90 h 72925"/>
                  <a:gd name="connsiteX11" fmla="*/ 45780 w 58677"/>
                  <a:gd name="connsiteY11" fmla="*/ 90 h 72925"/>
                  <a:gd name="connsiteX12" fmla="*/ 45780 w 58677"/>
                  <a:gd name="connsiteY12" fmla="*/ 10627 h 72925"/>
                  <a:gd name="connsiteX13" fmla="*/ 36037 w 58677"/>
                  <a:gd name="connsiteY13" fmla="*/ 1301 h 72925"/>
                  <a:gd name="connsiteX14" fmla="*/ 21769 w 58677"/>
                  <a:gd name="connsiteY14" fmla="*/ -1715 h 72925"/>
                  <a:gd name="connsiteX15" fmla="*/ 4803 w 58677"/>
                  <a:gd name="connsiteY15" fmla="*/ 4277 h 72925"/>
                  <a:gd name="connsiteX16" fmla="*/ -1488 w 58677"/>
                  <a:gd name="connsiteY16" fmla="*/ 20311 h 72925"/>
                  <a:gd name="connsiteX17" fmla="*/ 6351 w 58677"/>
                  <a:gd name="connsiteY17" fmla="*/ 37972 h 72925"/>
                  <a:gd name="connsiteX18" fmla="*/ 29766 w 58677"/>
                  <a:gd name="connsiteY18" fmla="*/ 43925 h 72925"/>
                  <a:gd name="connsiteX19" fmla="*/ 45780 w 58677"/>
                  <a:gd name="connsiteY19" fmla="*/ 43925 h 72925"/>
                  <a:gd name="connsiteX20" fmla="*/ 45780 w 58677"/>
                  <a:gd name="connsiteY20" fmla="*/ 45056 h 72925"/>
                  <a:gd name="connsiteX21" fmla="*/ 40601 w 58677"/>
                  <a:gd name="connsiteY21" fmla="*/ 57240 h 72925"/>
                  <a:gd name="connsiteX22" fmla="*/ 26056 w 58677"/>
                  <a:gd name="connsiteY22" fmla="*/ 61547 h 72925"/>
                  <a:gd name="connsiteX23" fmla="*/ 14447 w 58677"/>
                  <a:gd name="connsiteY23" fmla="*/ 60118 h 72925"/>
                  <a:gd name="connsiteX24" fmla="*/ 3612 w 58677"/>
                  <a:gd name="connsiteY24" fmla="*/ 55832 h 72925"/>
                  <a:gd name="connsiteX25" fmla="*/ 3612 w 58677"/>
                  <a:gd name="connsiteY25" fmla="*/ 66388 h 72925"/>
                  <a:gd name="connsiteX26" fmla="*/ 15757 w 58677"/>
                  <a:gd name="connsiteY26" fmla="*/ 70000 h 72925"/>
                  <a:gd name="connsiteX27" fmla="*/ 27226 w 58677"/>
                  <a:gd name="connsiteY27" fmla="*/ 71210 h 72925"/>
                  <a:gd name="connsiteX28" fmla="*/ 49749 w 58677"/>
                  <a:gd name="connsiteY28" fmla="*/ 63392 h 72925"/>
                  <a:gd name="connsiteX29" fmla="*/ 57190 w 58677"/>
                  <a:gd name="connsiteY29" fmla="*/ 3971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430" y="34996"/>
                    </a:moveTo>
                    <a:cubicBezTo>
                      <a:pt x="25209" y="34996"/>
                      <a:pt x="18819" y="33944"/>
                      <a:pt x="15261" y="31840"/>
                    </a:cubicBezTo>
                    <a:cubicBezTo>
                      <a:pt x="11702" y="29737"/>
                      <a:pt x="9923" y="26139"/>
                      <a:pt x="9923" y="21045"/>
                    </a:cubicBezTo>
                    <a:cubicBezTo>
                      <a:pt x="9923" y="16997"/>
                      <a:pt x="11259" y="13783"/>
                      <a:pt x="13931" y="11401"/>
                    </a:cubicBezTo>
                    <a:cubicBezTo>
                      <a:pt x="16603" y="9033"/>
                      <a:pt x="20228" y="7849"/>
                      <a:pt x="24805" y="7849"/>
                    </a:cubicBezTo>
                    <a:cubicBezTo>
                      <a:pt x="31142" y="7849"/>
                      <a:pt x="36222" y="10092"/>
                      <a:pt x="40045" y="14576"/>
                    </a:cubicBezTo>
                    <a:cubicBezTo>
                      <a:pt x="43869" y="19061"/>
                      <a:pt x="45780" y="25021"/>
                      <a:pt x="45780" y="32456"/>
                    </a:cubicBezTo>
                    <a:lnTo>
                      <a:pt x="45780" y="34996"/>
                    </a:lnTo>
                    <a:lnTo>
                      <a:pt x="34430" y="34996"/>
                    </a:lnTo>
                    <a:close/>
                    <a:moveTo>
                      <a:pt x="57190" y="39718"/>
                    </a:moveTo>
                    <a:lnTo>
                      <a:pt x="57190" y="90"/>
                    </a:lnTo>
                    <a:lnTo>
                      <a:pt x="45780" y="90"/>
                    </a:lnTo>
                    <a:lnTo>
                      <a:pt x="45780" y="10627"/>
                    </a:lnTo>
                    <a:cubicBezTo>
                      <a:pt x="43174" y="6421"/>
                      <a:pt x="39926" y="3312"/>
                      <a:pt x="36037" y="1301"/>
                    </a:cubicBezTo>
                    <a:cubicBezTo>
                      <a:pt x="32148" y="-710"/>
                      <a:pt x="27392" y="-1715"/>
                      <a:pt x="21769" y="-1715"/>
                    </a:cubicBezTo>
                    <a:cubicBezTo>
                      <a:pt x="14665" y="-1715"/>
                      <a:pt x="9010" y="282"/>
                      <a:pt x="4803" y="4277"/>
                    </a:cubicBezTo>
                    <a:cubicBezTo>
                      <a:pt x="609" y="8273"/>
                      <a:pt x="-1488" y="13617"/>
                      <a:pt x="-1488" y="20311"/>
                    </a:cubicBezTo>
                    <a:cubicBezTo>
                      <a:pt x="-1488" y="28116"/>
                      <a:pt x="1125" y="34003"/>
                      <a:pt x="6351" y="37972"/>
                    </a:cubicBezTo>
                    <a:cubicBezTo>
                      <a:pt x="11590" y="41941"/>
                      <a:pt x="19395" y="43925"/>
                      <a:pt x="29766" y="43925"/>
                    </a:cubicBezTo>
                    <a:lnTo>
                      <a:pt x="45780" y="43925"/>
                    </a:lnTo>
                    <a:lnTo>
                      <a:pt x="45780" y="45056"/>
                    </a:lnTo>
                    <a:cubicBezTo>
                      <a:pt x="45780" y="50308"/>
                      <a:pt x="44054" y="54370"/>
                      <a:pt x="40601" y="57240"/>
                    </a:cubicBezTo>
                    <a:cubicBezTo>
                      <a:pt x="37148" y="60111"/>
                      <a:pt x="32300" y="61547"/>
                      <a:pt x="26056" y="61547"/>
                    </a:cubicBezTo>
                    <a:cubicBezTo>
                      <a:pt x="22087" y="61547"/>
                      <a:pt x="18217" y="61070"/>
                      <a:pt x="14447" y="60118"/>
                    </a:cubicBezTo>
                    <a:cubicBezTo>
                      <a:pt x="10690" y="59165"/>
                      <a:pt x="7078" y="57737"/>
                      <a:pt x="3612" y="55832"/>
                    </a:cubicBezTo>
                    <a:lnTo>
                      <a:pt x="3612" y="66388"/>
                    </a:lnTo>
                    <a:cubicBezTo>
                      <a:pt x="7780" y="68002"/>
                      <a:pt x="11828" y="69206"/>
                      <a:pt x="15757" y="70000"/>
                    </a:cubicBezTo>
                    <a:cubicBezTo>
                      <a:pt x="19686" y="70807"/>
                      <a:pt x="23509" y="71210"/>
                      <a:pt x="27226" y="71210"/>
                    </a:cubicBezTo>
                    <a:cubicBezTo>
                      <a:pt x="37281" y="71210"/>
                      <a:pt x="44788" y="68604"/>
                      <a:pt x="49749" y="63392"/>
                    </a:cubicBezTo>
                    <a:cubicBezTo>
                      <a:pt x="54710" y="58193"/>
                      <a:pt x="57190" y="50302"/>
                      <a:pt x="57190" y="39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B0235300-9C10-71B8-9CAD-BBFA81BCB5D9}"/>
                  </a:ext>
                </a:extLst>
              </p:cNvPr>
              <p:cNvSpPr/>
              <p:nvPr/>
            </p:nvSpPr>
            <p:spPr>
              <a:xfrm flipV="1">
                <a:off x="8159266" y="2169989"/>
                <a:ext cx="43338" cy="89177"/>
              </a:xfrm>
              <a:custGeom>
                <a:avLst/>
                <a:gdLst>
                  <a:gd name="connsiteX0" fmla="*/ 18960 w 43338"/>
                  <a:gd name="connsiteY0" fmla="*/ 86961 h 89177"/>
                  <a:gd name="connsiteX1" fmla="*/ 18960 w 43338"/>
                  <a:gd name="connsiteY1" fmla="*/ 67237 h 89177"/>
                  <a:gd name="connsiteX2" fmla="*/ 42455 w 43338"/>
                  <a:gd name="connsiteY2" fmla="*/ 67237 h 89177"/>
                  <a:gd name="connsiteX3" fmla="*/ 42455 w 43338"/>
                  <a:gd name="connsiteY3" fmla="*/ 58366 h 89177"/>
                  <a:gd name="connsiteX4" fmla="*/ 18960 w 43338"/>
                  <a:gd name="connsiteY4" fmla="*/ 58366 h 89177"/>
                  <a:gd name="connsiteX5" fmla="*/ 18960 w 43338"/>
                  <a:gd name="connsiteY5" fmla="*/ 20663 h 89177"/>
                  <a:gd name="connsiteX6" fmla="*/ 21282 w 43338"/>
                  <a:gd name="connsiteY6" fmla="*/ 9749 h 89177"/>
                  <a:gd name="connsiteX7" fmla="*/ 30747 w 43338"/>
                  <a:gd name="connsiteY7" fmla="*/ 7328 h 89177"/>
                  <a:gd name="connsiteX8" fmla="*/ 42455 w 43338"/>
                  <a:gd name="connsiteY8" fmla="*/ 7328 h 89177"/>
                  <a:gd name="connsiteX9" fmla="*/ 42455 w 43338"/>
                  <a:gd name="connsiteY9" fmla="*/ -2217 h 89177"/>
                  <a:gd name="connsiteX10" fmla="*/ 30747 w 43338"/>
                  <a:gd name="connsiteY10" fmla="*/ -2217 h 89177"/>
                  <a:gd name="connsiteX11" fmla="*/ 12511 w 43338"/>
                  <a:gd name="connsiteY11" fmla="*/ 2705 h 89177"/>
                  <a:gd name="connsiteX12" fmla="*/ 7490 w 43338"/>
                  <a:gd name="connsiteY12" fmla="*/ 20663 h 89177"/>
                  <a:gd name="connsiteX13" fmla="*/ 7490 w 43338"/>
                  <a:gd name="connsiteY13" fmla="*/ 58366 h 89177"/>
                  <a:gd name="connsiteX14" fmla="*/ -884 w 43338"/>
                  <a:gd name="connsiteY14" fmla="*/ 58366 h 89177"/>
                  <a:gd name="connsiteX15" fmla="*/ -884 w 43338"/>
                  <a:gd name="connsiteY15" fmla="*/ 67237 h 89177"/>
                  <a:gd name="connsiteX16" fmla="*/ 7490 w 43338"/>
                  <a:gd name="connsiteY16" fmla="*/ 67237 h 89177"/>
                  <a:gd name="connsiteX17" fmla="*/ 7490 w 43338"/>
                  <a:gd name="connsiteY17" fmla="*/ 86961 h 89177"/>
                  <a:gd name="connsiteX18" fmla="*/ 18960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960" y="86961"/>
                    </a:moveTo>
                    <a:lnTo>
                      <a:pt x="18960" y="67237"/>
                    </a:lnTo>
                    <a:lnTo>
                      <a:pt x="42455" y="67237"/>
                    </a:lnTo>
                    <a:lnTo>
                      <a:pt x="42455" y="58366"/>
                    </a:lnTo>
                    <a:lnTo>
                      <a:pt x="18960" y="58366"/>
                    </a:lnTo>
                    <a:lnTo>
                      <a:pt x="18960" y="20663"/>
                    </a:lnTo>
                    <a:cubicBezTo>
                      <a:pt x="18960" y="15001"/>
                      <a:pt x="19734" y="11363"/>
                      <a:pt x="21282" y="9749"/>
                    </a:cubicBezTo>
                    <a:cubicBezTo>
                      <a:pt x="22829" y="8135"/>
                      <a:pt x="25985" y="7328"/>
                      <a:pt x="30747" y="7328"/>
                    </a:cubicBezTo>
                    <a:lnTo>
                      <a:pt x="42455" y="7328"/>
                    </a:lnTo>
                    <a:lnTo>
                      <a:pt x="42455" y="-2217"/>
                    </a:lnTo>
                    <a:lnTo>
                      <a:pt x="30747" y="-2217"/>
                    </a:lnTo>
                    <a:cubicBezTo>
                      <a:pt x="21936" y="-2217"/>
                      <a:pt x="15858" y="-576"/>
                      <a:pt x="12511" y="2705"/>
                    </a:cubicBezTo>
                    <a:cubicBezTo>
                      <a:pt x="9164" y="5999"/>
                      <a:pt x="7490" y="11985"/>
                      <a:pt x="7490" y="20663"/>
                    </a:cubicBezTo>
                    <a:lnTo>
                      <a:pt x="7490" y="58366"/>
                    </a:lnTo>
                    <a:lnTo>
                      <a:pt x="-884" y="58366"/>
                    </a:lnTo>
                    <a:lnTo>
                      <a:pt x="-884" y="67237"/>
                    </a:lnTo>
                    <a:lnTo>
                      <a:pt x="7490" y="67237"/>
                    </a:lnTo>
                    <a:lnTo>
                      <a:pt x="7490" y="86961"/>
                    </a:lnTo>
                    <a:lnTo>
                      <a:pt x="18960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752918A8-B2A6-69B0-B5B5-A47222C8475F}"/>
                  </a:ext>
                </a:extLst>
              </p:cNvPr>
              <p:cNvSpPr/>
              <p:nvPr/>
            </p:nvSpPr>
            <p:spPr>
              <a:xfrm flipV="1">
                <a:off x="8217614" y="2162667"/>
                <a:ext cx="11410" cy="96500"/>
              </a:xfrm>
              <a:custGeom>
                <a:avLst/>
                <a:gdLst>
                  <a:gd name="connsiteX0" fmla="*/ -507 w 11410"/>
                  <a:gd name="connsiteY0" fmla="*/ 67052 h 96500"/>
                  <a:gd name="connsiteX1" fmla="*/ 10903 w 11410"/>
                  <a:gd name="connsiteY1" fmla="*/ 67052 h 96500"/>
                  <a:gd name="connsiteX2" fmla="*/ 10903 w 11410"/>
                  <a:gd name="connsiteY2" fmla="*/ -2401 h 96500"/>
                  <a:gd name="connsiteX3" fmla="*/ -507 w 11410"/>
                  <a:gd name="connsiteY3" fmla="*/ -2401 h 96500"/>
                  <a:gd name="connsiteX4" fmla="*/ -507 w 11410"/>
                  <a:gd name="connsiteY4" fmla="*/ 67052 h 96500"/>
                  <a:gd name="connsiteX5" fmla="*/ -507 w 11410"/>
                  <a:gd name="connsiteY5" fmla="*/ 94099 h 96500"/>
                  <a:gd name="connsiteX6" fmla="*/ 10903 w 11410"/>
                  <a:gd name="connsiteY6" fmla="*/ 94099 h 96500"/>
                  <a:gd name="connsiteX7" fmla="*/ 10903 w 11410"/>
                  <a:gd name="connsiteY7" fmla="*/ 79633 h 96500"/>
                  <a:gd name="connsiteX8" fmla="*/ -507 w 11410"/>
                  <a:gd name="connsiteY8" fmla="*/ 79633 h 96500"/>
                  <a:gd name="connsiteX9" fmla="*/ -507 w 11410"/>
                  <a:gd name="connsiteY9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07" y="67052"/>
                    </a:moveTo>
                    <a:lnTo>
                      <a:pt x="10903" y="67052"/>
                    </a:lnTo>
                    <a:lnTo>
                      <a:pt x="10903" y="-2401"/>
                    </a:lnTo>
                    <a:lnTo>
                      <a:pt x="-507" y="-2401"/>
                    </a:lnTo>
                    <a:lnTo>
                      <a:pt x="-507" y="67052"/>
                    </a:lnTo>
                    <a:close/>
                    <a:moveTo>
                      <a:pt x="-507" y="94099"/>
                    </a:moveTo>
                    <a:lnTo>
                      <a:pt x="10903" y="94099"/>
                    </a:lnTo>
                    <a:lnTo>
                      <a:pt x="10903" y="79633"/>
                    </a:lnTo>
                    <a:lnTo>
                      <a:pt x="-507" y="79633"/>
                    </a:lnTo>
                    <a:lnTo>
                      <a:pt x="-507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5F44E3E-C01C-D56C-E6DF-B2699E9E795A}"/>
                  </a:ext>
                </a:extLst>
              </p:cNvPr>
              <p:cNvSpPr/>
              <p:nvPr/>
            </p:nvSpPr>
            <p:spPr>
              <a:xfrm flipV="1">
                <a:off x="8247938" y="2188047"/>
                <a:ext cx="64373" cy="72925"/>
              </a:xfrm>
              <a:custGeom>
                <a:avLst/>
                <a:gdLst>
                  <a:gd name="connsiteX0" fmla="*/ 62786 w 64373"/>
                  <a:gd name="connsiteY0" fmla="*/ 37675 h 72925"/>
                  <a:gd name="connsiteX1" fmla="*/ 62786 w 64373"/>
                  <a:gd name="connsiteY1" fmla="*/ 32098 h 72925"/>
                  <a:gd name="connsiteX2" fmla="*/ 10319 w 64373"/>
                  <a:gd name="connsiteY2" fmla="*/ 32098 h 72925"/>
                  <a:gd name="connsiteX3" fmla="*/ 17423 w 64373"/>
                  <a:gd name="connsiteY3" fmla="*/ 14140 h 72925"/>
                  <a:gd name="connsiteX4" fmla="*/ 35124 w 64373"/>
                  <a:gd name="connsiteY4" fmla="*/ 7968 h 72925"/>
                  <a:gd name="connsiteX5" fmla="*/ 47864 w 64373"/>
                  <a:gd name="connsiteY5" fmla="*/ 9576 h 72925"/>
                  <a:gd name="connsiteX6" fmla="*/ 60127 w 64373"/>
                  <a:gd name="connsiteY6" fmla="*/ 14418 h 72925"/>
                  <a:gd name="connsiteX7" fmla="*/ 60127 w 64373"/>
                  <a:gd name="connsiteY7" fmla="*/ 3623 h 72925"/>
                  <a:gd name="connsiteX8" fmla="*/ 47526 w 64373"/>
                  <a:gd name="connsiteY8" fmla="*/ -346 h 72925"/>
                  <a:gd name="connsiteX9" fmla="*/ 34449 w 64373"/>
                  <a:gd name="connsiteY9" fmla="*/ -1715 h 72925"/>
                  <a:gd name="connsiteX10" fmla="*/ 8117 w 64373"/>
                  <a:gd name="connsiteY10" fmla="*/ 7949 h 72925"/>
                  <a:gd name="connsiteX11" fmla="*/ -1587 w 64373"/>
                  <a:gd name="connsiteY11" fmla="*/ 34142 h 72925"/>
                  <a:gd name="connsiteX12" fmla="*/ 7620 w 64373"/>
                  <a:gd name="connsiteY12" fmla="*/ 61189 h 72925"/>
                  <a:gd name="connsiteX13" fmla="*/ 32465 w 64373"/>
                  <a:gd name="connsiteY13" fmla="*/ 71210 h 72925"/>
                  <a:gd name="connsiteX14" fmla="*/ 54630 w 64373"/>
                  <a:gd name="connsiteY14" fmla="*/ 62182 h 72925"/>
                  <a:gd name="connsiteX15" fmla="*/ 62786 w 64373"/>
                  <a:gd name="connsiteY15" fmla="*/ 37675 h 72925"/>
                  <a:gd name="connsiteX16" fmla="*/ 51376 w 64373"/>
                  <a:gd name="connsiteY16" fmla="*/ 41028 h 72925"/>
                  <a:gd name="connsiteX17" fmla="*/ 46137 w 64373"/>
                  <a:gd name="connsiteY17" fmla="*/ 55951 h 72925"/>
                  <a:gd name="connsiteX18" fmla="*/ 32584 w 64373"/>
                  <a:gd name="connsiteY18" fmla="*/ 61547 h 72925"/>
                  <a:gd name="connsiteX19" fmla="*/ 17304 w 64373"/>
                  <a:gd name="connsiteY19" fmla="*/ 56149 h 72925"/>
                  <a:gd name="connsiteX20" fmla="*/ 10696 w 64373"/>
                  <a:gd name="connsiteY20" fmla="*/ 40949 h 72925"/>
                  <a:gd name="connsiteX21" fmla="*/ 51376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786" y="37675"/>
                    </a:moveTo>
                    <a:lnTo>
                      <a:pt x="62786" y="32098"/>
                    </a:lnTo>
                    <a:lnTo>
                      <a:pt x="10319" y="32098"/>
                    </a:lnTo>
                    <a:cubicBezTo>
                      <a:pt x="10822" y="24240"/>
                      <a:pt x="13190" y="18254"/>
                      <a:pt x="17423" y="14140"/>
                    </a:cubicBezTo>
                    <a:cubicBezTo>
                      <a:pt x="21657" y="10026"/>
                      <a:pt x="27557" y="7968"/>
                      <a:pt x="35124" y="7968"/>
                    </a:cubicBezTo>
                    <a:cubicBezTo>
                      <a:pt x="39503" y="7968"/>
                      <a:pt x="43749" y="8504"/>
                      <a:pt x="47864" y="9576"/>
                    </a:cubicBezTo>
                    <a:cubicBezTo>
                      <a:pt x="51978" y="10647"/>
                      <a:pt x="56066" y="12261"/>
                      <a:pt x="60127" y="14418"/>
                    </a:cubicBezTo>
                    <a:lnTo>
                      <a:pt x="60127" y="3623"/>
                    </a:lnTo>
                    <a:cubicBezTo>
                      <a:pt x="56026" y="1890"/>
                      <a:pt x="51826" y="567"/>
                      <a:pt x="47526" y="-346"/>
                    </a:cubicBezTo>
                    <a:cubicBezTo>
                      <a:pt x="43227" y="-1259"/>
                      <a:pt x="38868" y="-1715"/>
                      <a:pt x="34449" y="-1715"/>
                    </a:cubicBezTo>
                    <a:cubicBezTo>
                      <a:pt x="23363" y="-1715"/>
                      <a:pt x="14586" y="1506"/>
                      <a:pt x="8117" y="7949"/>
                    </a:cubicBezTo>
                    <a:cubicBezTo>
                      <a:pt x="1648" y="14404"/>
                      <a:pt x="-1587" y="23136"/>
                      <a:pt x="-1587" y="34142"/>
                    </a:cubicBezTo>
                    <a:cubicBezTo>
                      <a:pt x="-1587" y="45506"/>
                      <a:pt x="1482" y="54522"/>
                      <a:pt x="7620" y="61189"/>
                    </a:cubicBezTo>
                    <a:cubicBezTo>
                      <a:pt x="13759" y="67870"/>
                      <a:pt x="22040" y="71210"/>
                      <a:pt x="32465" y="71210"/>
                    </a:cubicBezTo>
                    <a:cubicBezTo>
                      <a:pt x="41805" y="71210"/>
                      <a:pt x="49193" y="68201"/>
                      <a:pt x="54630" y="62182"/>
                    </a:cubicBezTo>
                    <a:cubicBezTo>
                      <a:pt x="60068" y="56175"/>
                      <a:pt x="62786" y="48007"/>
                      <a:pt x="62786" y="37675"/>
                    </a:cubicBezTo>
                    <a:close/>
                    <a:moveTo>
                      <a:pt x="51376" y="41028"/>
                    </a:moveTo>
                    <a:cubicBezTo>
                      <a:pt x="51297" y="47259"/>
                      <a:pt x="49550" y="52233"/>
                      <a:pt x="46137" y="55951"/>
                    </a:cubicBezTo>
                    <a:cubicBezTo>
                      <a:pt x="42724" y="59681"/>
                      <a:pt x="38206" y="61547"/>
                      <a:pt x="32584" y="61547"/>
                    </a:cubicBezTo>
                    <a:cubicBezTo>
                      <a:pt x="26221" y="61547"/>
                      <a:pt x="21128" y="59747"/>
                      <a:pt x="17304" y="56149"/>
                    </a:cubicBezTo>
                    <a:cubicBezTo>
                      <a:pt x="13481" y="52551"/>
                      <a:pt x="11278" y="47484"/>
                      <a:pt x="10696" y="40949"/>
                    </a:cubicBezTo>
                    <a:lnTo>
                      <a:pt x="51376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2848B8E-8EB7-45A7-B909-222763822C2F}"/>
                  </a:ext>
                </a:extLst>
              </p:cNvPr>
              <p:cNvSpPr/>
              <p:nvPr/>
            </p:nvSpPr>
            <p:spPr>
              <a:xfrm flipV="1">
                <a:off x="8330598" y="2188047"/>
                <a:ext cx="58181" cy="71119"/>
              </a:xfrm>
              <a:custGeom>
                <a:avLst/>
                <a:gdLst>
                  <a:gd name="connsiteX0" fmla="*/ 56529 w 58181"/>
                  <a:gd name="connsiteY0" fmla="*/ 40169 h 71119"/>
                  <a:gd name="connsiteX1" fmla="*/ 56529 w 58181"/>
                  <a:gd name="connsiteY1" fmla="*/ -1761 h 71119"/>
                  <a:gd name="connsiteX2" fmla="*/ 45119 w 58181"/>
                  <a:gd name="connsiteY2" fmla="*/ -1761 h 71119"/>
                  <a:gd name="connsiteX3" fmla="*/ 45119 w 58181"/>
                  <a:gd name="connsiteY3" fmla="*/ 39792 h 71119"/>
                  <a:gd name="connsiteX4" fmla="*/ 41269 w 58181"/>
                  <a:gd name="connsiteY4" fmla="*/ 54536 h 71119"/>
                  <a:gd name="connsiteX5" fmla="*/ 29740 w 58181"/>
                  <a:gd name="connsiteY5" fmla="*/ 59437 h 71119"/>
                  <a:gd name="connsiteX6" fmla="*/ 15155 w 58181"/>
                  <a:gd name="connsiteY6" fmla="*/ 53544 h 71119"/>
                  <a:gd name="connsiteX7" fmla="*/ 9817 w 58181"/>
                  <a:gd name="connsiteY7" fmla="*/ 37490 h 71119"/>
                  <a:gd name="connsiteX8" fmla="*/ 9817 w 58181"/>
                  <a:gd name="connsiteY8" fmla="*/ -1761 h 71119"/>
                  <a:gd name="connsiteX9" fmla="*/ -1653 w 58181"/>
                  <a:gd name="connsiteY9" fmla="*/ -1761 h 71119"/>
                  <a:gd name="connsiteX10" fmla="*/ -1653 w 58181"/>
                  <a:gd name="connsiteY10" fmla="*/ 67692 h 71119"/>
                  <a:gd name="connsiteX11" fmla="*/ 9817 w 58181"/>
                  <a:gd name="connsiteY11" fmla="*/ 67692 h 71119"/>
                  <a:gd name="connsiteX12" fmla="*/ 9817 w 58181"/>
                  <a:gd name="connsiteY12" fmla="*/ 56897 h 71119"/>
                  <a:gd name="connsiteX13" fmla="*/ 19461 w 58181"/>
                  <a:gd name="connsiteY13" fmla="*/ 66263 h 71119"/>
                  <a:gd name="connsiteX14" fmla="*/ 32280 w 58181"/>
                  <a:gd name="connsiteY14" fmla="*/ 69359 h 71119"/>
                  <a:gd name="connsiteX15" fmla="*/ 50378 w 58181"/>
                  <a:gd name="connsiteY15" fmla="*/ 61957 h 71119"/>
                  <a:gd name="connsiteX16" fmla="*/ 56529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529" y="40169"/>
                    </a:moveTo>
                    <a:lnTo>
                      <a:pt x="56529" y="-1761"/>
                    </a:lnTo>
                    <a:lnTo>
                      <a:pt x="45119" y="-1761"/>
                    </a:lnTo>
                    <a:lnTo>
                      <a:pt x="45119" y="39792"/>
                    </a:lnTo>
                    <a:cubicBezTo>
                      <a:pt x="45119" y="46367"/>
                      <a:pt x="43836" y="51281"/>
                      <a:pt x="41269" y="54536"/>
                    </a:cubicBezTo>
                    <a:cubicBezTo>
                      <a:pt x="38703" y="57803"/>
                      <a:pt x="34860" y="59437"/>
                      <a:pt x="29740" y="59437"/>
                    </a:cubicBezTo>
                    <a:cubicBezTo>
                      <a:pt x="23575" y="59437"/>
                      <a:pt x="18713" y="57473"/>
                      <a:pt x="15155" y="53544"/>
                    </a:cubicBezTo>
                    <a:cubicBezTo>
                      <a:pt x="11596" y="49628"/>
                      <a:pt x="9817" y="44277"/>
                      <a:pt x="9817" y="37490"/>
                    </a:cubicBezTo>
                    <a:lnTo>
                      <a:pt x="9817" y="-1761"/>
                    </a:lnTo>
                    <a:lnTo>
                      <a:pt x="-1653" y="-1761"/>
                    </a:lnTo>
                    <a:lnTo>
                      <a:pt x="-1653" y="67692"/>
                    </a:lnTo>
                    <a:lnTo>
                      <a:pt x="9817" y="67692"/>
                    </a:lnTo>
                    <a:lnTo>
                      <a:pt x="9817" y="56897"/>
                    </a:lnTo>
                    <a:cubicBezTo>
                      <a:pt x="12555" y="61078"/>
                      <a:pt x="15770" y="64200"/>
                      <a:pt x="19461" y="66263"/>
                    </a:cubicBezTo>
                    <a:cubicBezTo>
                      <a:pt x="23165" y="68327"/>
                      <a:pt x="27438" y="69359"/>
                      <a:pt x="32280" y="69359"/>
                    </a:cubicBezTo>
                    <a:cubicBezTo>
                      <a:pt x="40257" y="69359"/>
                      <a:pt x="46290" y="66892"/>
                      <a:pt x="50378" y="61957"/>
                    </a:cubicBezTo>
                    <a:cubicBezTo>
                      <a:pt x="54479" y="57023"/>
                      <a:pt x="56529" y="49760"/>
                      <a:pt x="56529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2725FF8-5613-144E-0C76-CF265DA0FF92}"/>
                  </a:ext>
                </a:extLst>
              </p:cNvPr>
              <p:cNvSpPr/>
              <p:nvPr/>
            </p:nvSpPr>
            <p:spPr>
              <a:xfrm flipV="1">
                <a:off x="8402973" y="2169989"/>
                <a:ext cx="43338" cy="89177"/>
              </a:xfrm>
              <a:custGeom>
                <a:avLst/>
                <a:gdLst>
                  <a:gd name="connsiteX0" fmla="*/ 18979 w 43338"/>
                  <a:gd name="connsiteY0" fmla="*/ 86961 h 89177"/>
                  <a:gd name="connsiteX1" fmla="*/ 18979 w 43338"/>
                  <a:gd name="connsiteY1" fmla="*/ 67237 h 89177"/>
                  <a:gd name="connsiteX2" fmla="*/ 42474 w 43338"/>
                  <a:gd name="connsiteY2" fmla="*/ 67237 h 89177"/>
                  <a:gd name="connsiteX3" fmla="*/ 42474 w 43338"/>
                  <a:gd name="connsiteY3" fmla="*/ 58366 h 89177"/>
                  <a:gd name="connsiteX4" fmla="*/ 18979 w 43338"/>
                  <a:gd name="connsiteY4" fmla="*/ 58366 h 89177"/>
                  <a:gd name="connsiteX5" fmla="*/ 18979 w 43338"/>
                  <a:gd name="connsiteY5" fmla="*/ 20663 h 89177"/>
                  <a:gd name="connsiteX6" fmla="*/ 21301 w 43338"/>
                  <a:gd name="connsiteY6" fmla="*/ 9749 h 89177"/>
                  <a:gd name="connsiteX7" fmla="*/ 30766 w 43338"/>
                  <a:gd name="connsiteY7" fmla="*/ 7328 h 89177"/>
                  <a:gd name="connsiteX8" fmla="*/ 42474 w 43338"/>
                  <a:gd name="connsiteY8" fmla="*/ 7328 h 89177"/>
                  <a:gd name="connsiteX9" fmla="*/ 42474 w 43338"/>
                  <a:gd name="connsiteY9" fmla="*/ -2217 h 89177"/>
                  <a:gd name="connsiteX10" fmla="*/ 30766 w 43338"/>
                  <a:gd name="connsiteY10" fmla="*/ -2217 h 89177"/>
                  <a:gd name="connsiteX11" fmla="*/ 12530 w 43338"/>
                  <a:gd name="connsiteY11" fmla="*/ 2705 h 89177"/>
                  <a:gd name="connsiteX12" fmla="*/ 7509 w 43338"/>
                  <a:gd name="connsiteY12" fmla="*/ 20663 h 89177"/>
                  <a:gd name="connsiteX13" fmla="*/ 7509 w 43338"/>
                  <a:gd name="connsiteY13" fmla="*/ 58366 h 89177"/>
                  <a:gd name="connsiteX14" fmla="*/ -865 w 43338"/>
                  <a:gd name="connsiteY14" fmla="*/ 58366 h 89177"/>
                  <a:gd name="connsiteX15" fmla="*/ -865 w 43338"/>
                  <a:gd name="connsiteY15" fmla="*/ 67237 h 89177"/>
                  <a:gd name="connsiteX16" fmla="*/ 7509 w 43338"/>
                  <a:gd name="connsiteY16" fmla="*/ 67237 h 89177"/>
                  <a:gd name="connsiteX17" fmla="*/ 7509 w 43338"/>
                  <a:gd name="connsiteY17" fmla="*/ 86961 h 89177"/>
                  <a:gd name="connsiteX18" fmla="*/ 18979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979" y="86961"/>
                    </a:moveTo>
                    <a:lnTo>
                      <a:pt x="18979" y="67237"/>
                    </a:lnTo>
                    <a:lnTo>
                      <a:pt x="42474" y="67237"/>
                    </a:lnTo>
                    <a:lnTo>
                      <a:pt x="42474" y="58366"/>
                    </a:lnTo>
                    <a:lnTo>
                      <a:pt x="18979" y="58366"/>
                    </a:lnTo>
                    <a:lnTo>
                      <a:pt x="18979" y="20663"/>
                    </a:lnTo>
                    <a:cubicBezTo>
                      <a:pt x="18979" y="15001"/>
                      <a:pt x="19753" y="11363"/>
                      <a:pt x="21301" y="9749"/>
                    </a:cubicBezTo>
                    <a:cubicBezTo>
                      <a:pt x="22849" y="8135"/>
                      <a:pt x="26004" y="7328"/>
                      <a:pt x="30766" y="7328"/>
                    </a:cubicBezTo>
                    <a:lnTo>
                      <a:pt x="42474" y="7328"/>
                    </a:lnTo>
                    <a:lnTo>
                      <a:pt x="42474" y="-2217"/>
                    </a:lnTo>
                    <a:lnTo>
                      <a:pt x="30766" y="-2217"/>
                    </a:lnTo>
                    <a:cubicBezTo>
                      <a:pt x="21956" y="-2217"/>
                      <a:pt x="15877" y="-576"/>
                      <a:pt x="12530" y="2705"/>
                    </a:cubicBezTo>
                    <a:cubicBezTo>
                      <a:pt x="9183" y="5999"/>
                      <a:pt x="7509" y="11985"/>
                      <a:pt x="7509" y="20663"/>
                    </a:cubicBezTo>
                    <a:lnTo>
                      <a:pt x="7509" y="58366"/>
                    </a:lnTo>
                    <a:lnTo>
                      <a:pt x="-865" y="58366"/>
                    </a:lnTo>
                    <a:lnTo>
                      <a:pt x="-865" y="67237"/>
                    </a:lnTo>
                    <a:lnTo>
                      <a:pt x="7509" y="67237"/>
                    </a:lnTo>
                    <a:lnTo>
                      <a:pt x="7509" y="86961"/>
                    </a:lnTo>
                    <a:lnTo>
                      <a:pt x="18979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E2C27A89-3610-F6E7-2643-B7A42268748A}"/>
                  </a:ext>
                </a:extLst>
              </p:cNvPr>
              <p:cNvSpPr/>
              <p:nvPr/>
            </p:nvSpPr>
            <p:spPr>
              <a:xfrm flipV="1">
                <a:off x="8449355" y="2259167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FFD0FD7-89B5-E752-0A92-7A8C2A4C91B2}"/>
                  </a:ext>
                </a:extLst>
              </p:cNvPr>
              <p:cNvSpPr/>
              <p:nvPr/>
            </p:nvSpPr>
            <p:spPr>
              <a:xfrm flipV="1">
                <a:off x="8499528" y="2166576"/>
                <a:ext cx="59908" cy="94396"/>
              </a:xfrm>
              <a:custGeom>
                <a:avLst/>
                <a:gdLst>
                  <a:gd name="connsiteX0" fmla="*/ 2313 w 59908"/>
                  <a:gd name="connsiteY0" fmla="*/ 92140 h 94396"/>
                  <a:gd name="connsiteX1" fmla="*/ 51486 w 59908"/>
                  <a:gd name="connsiteY1" fmla="*/ 92140 h 94396"/>
                  <a:gd name="connsiteX2" fmla="*/ 51486 w 59908"/>
                  <a:gd name="connsiteY2" fmla="*/ 81583 h 94396"/>
                  <a:gd name="connsiteX3" fmla="*/ 13783 w 59908"/>
                  <a:gd name="connsiteY3" fmla="*/ 81583 h 94396"/>
                  <a:gd name="connsiteX4" fmla="*/ 13783 w 59908"/>
                  <a:gd name="connsiteY4" fmla="*/ 58901 h 94396"/>
                  <a:gd name="connsiteX5" fmla="*/ 19220 w 59908"/>
                  <a:gd name="connsiteY5" fmla="*/ 60290 h 94396"/>
                  <a:gd name="connsiteX6" fmla="*/ 24697 w 59908"/>
                  <a:gd name="connsiteY6" fmla="*/ 60747 h 94396"/>
                  <a:gd name="connsiteX7" fmla="*/ 49244 w 59908"/>
                  <a:gd name="connsiteY7" fmla="*/ 52254 h 94396"/>
                  <a:gd name="connsiteX8" fmla="*/ 58312 w 59908"/>
                  <a:gd name="connsiteY8" fmla="*/ 29255 h 94396"/>
                  <a:gd name="connsiteX9" fmla="*/ 49006 w 59908"/>
                  <a:gd name="connsiteY9" fmla="*/ 6018 h 94396"/>
                  <a:gd name="connsiteX10" fmla="*/ 22772 w 59908"/>
                  <a:gd name="connsiteY10" fmla="*/ -2257 h 94396"/>
                  <a:gd name="connsiteX11" fmla="*/ 10886 w 59908"/>
                  <a:gd name="connsiteY11" fmla="*/ -1265 h 94396"/>
                  <a:gd name="connsiteX12" fmla="*/ -1596 w 59908"/>
                  <a:gd name="connsiteY12" fmla="*/ 1712 h 94396"/>
                  <a:gd name="connsiteX13" fmla="*/ -1596 w 59908"/>
                  <a:gd name="connsiteY13" fmla="*/ 14312 h 94396"/>
                  <a:gd name="connsiteX14" fmla="*/ 9933 w 59908"/>
                  <a:gd name="connsiteY14" fmla="*/ 9788 h 94396"/>
                  <a:gd name="connsiteX15" fmla="*/ 22514 w 59908"/>
                  <a:gd name="connsiteY15" fmla="*/ 8300 h 94396"/>
                  <a:gd name="connsiteX16" fmla="*/ 39501 w 59908"/>
                  <a:gd name="connsiteY16" fmla="*/ 13935 h 94396"/>
                  <a:gd name="connsiteX17" fmla="*/ 45771 w 59908"/>
                  <a:gd name="connsiteY17" fmla="*/ 29255 h 94396"/>
                  <a:gd name="connsiteX18" fmla="*/ 39501 w 59908"/>
                  <a:gd name="connsiteY18" fmla="*/ 44554 h 94396"/>
                  <a:gd name="connsiteX19" fmla="*/ 22514 w 59908"/>
                  <a:gd name="connsiteY19" fmla="*/ 50210 h 94396"/>
                  <a:gd name="connsiteX20" fmla="*/ 12493 w 59908"/>
                  <a:gd name="connsiteY20" fmla="*/ 49098 h 94396"/>
                  <a:gd name="connsiteX21" fmla="*/ 2313 w 59908"/>
                  <a:gd name="connsiteY21" fmla="*/ 45626 h 94396"/>
                  <a:gd name="connsiteX22" fmla="*/ 2313 w 59908"/>
                  <a:gd name="connsiteY22" fmla="*/ 92140 h 94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908" h="94396">
                    <a:moveTo>
                      <a:pt x="2313" y="92140"/>
                    </a:moveTo>
                    <a:lnTo>
                      <a:pt x="51486" y="92140"/>
                    </a:lnTo>
                    <a:lnTo>
                      <a:pt x="51486" y="81583"/>
                    </a:lnTo>
                    <a:lnTo>
                      <a:pt x="13783" y="81583"/>
                    </a:lnTo>
                    <a:lnTo>
                      <a:pt x="13783" y="58901"/>
                    </a:lnTo>
                    <a:cubicBezTo>
                      <a:pt x="15595" y="59523"/>
                      <a:pt x="17408" y="59986"/>
                      <a:pt x="19220" y="60290"/>
                    </a:cubicBezTo>
                    <a:cubicBezTo>
                      <a:pt x="21046" y="60595"/>
                      <a:pt x="22871" y="60747"/>
                      <a:pt x="24697" y="60747"/>
                    </a:cubicBezTo>
                    <a:cubicBezTo>
                      <a:pt x="35029" y="60747"/>
                      <a:pt x="43211" y="57916"/>
                      <a:pt x="49244" y="52254"/>
                    </a:cubicBezTo>
                    <a:cubicBezTo>
                      <a:pt x="55290" y="46592"/>
                      <a:pt x="58312" y="38925"/>
                      <a:pt x="58312" y="29255"/>
                    </a:cubicBezTo>
                    <a:cubicBezTo>
                      <a:pt x="58312" y="19293"/>
                      <a:pt x="55210" y="11547"/>
                      <a:pt x="49006" y="6018"/>
                    </a:cubicBezTo>
                    <a:cubicBezTo>
                      <a:pt x="42801" y="501"/>
                      <a:pt x="34057" y="-2257"/>
                      <a:pt x="22772" y="-2257"/>
                    </a:cubicBezTo>
                    <a:cubicBezTo>
                      <a:pt x="18883" y="-2257"/>
                      <a:pt x="14921" y="-1926"/>
                      <a:pt x="10886" y="-1265"/>
                    </a:cubicBezTo>
                    <a:cubicBezTo>
                      <a:pt x="6864" y="-604"/>
                      <a:pt x="2704" y="389"/>
                      <a:pt x="-1596" y="1712"/>
                    </a:cubicBezTo>
                    <a:lnTo>
                      <a:pt x="-1596" y="14312"/>
                    </a:lnTo>
                    <a:cubicBezTo>
                      <a:pt x="2122" y="12288"/>
                      <a:pt x="5965" y="10780"/>
                      <a:pt x="9933" y="9788"/>
                    </a:cubicBezTo>
                    <a:cubicBezTo>
                      <a:pt x="13902" y="8796"/>
                      <a:pt x="18096" y="8300"/>
                      <a:pt x="22514" y="8300"/>
                    </a:cubicBezTo>
                    <a:cubicBezTo>
                      <a:pt x="29671" y="8300"/>
                      <a:pt x="35333" y="10178"/>
                      <a:pt x="39501" y="13935"/>
                    </a:cubicBezTo>
                    <a:cubicBezTo>
                      <a:pt x="43681" y="17692"/>
                      <a:pt x="45771" y="22799"/>
                      <a:pt x="45771" y="29255"/>
                    </a:cubicBezTo>
                    <a:cubicBezTo>
                      <a:pt x="45771" y="35697"/>
                      <a:pt x="43681" y="40797"/>
                      <a:pt x="39501" y="44554"/>
                    </a:cubicBezTo>
                    <a:cubicBezTo>
                      <a:pt x="35333" y="48325"/>
                      <a:pt x="29671" y="50210"/>
                      <a:pt x="22514" y="50210"/>
                    </a:cubicBezTo>
                    <a:cubicBezTo>
                      <a:pt x="19167" y="50210"/>
                      <a:pt x="15827" y="49839"/>
                      <a:pt x="12493" y="49098"/>
                    </a:cubicBezTo>
                    <a:cubicBezTo>
                      <a:pt x="9173" y="48358"/>
                      <a:pt x="5779" y="47200"/>
                      <a:pt x="2313" y="45626"/>
                    </a:cubicBezTo>
                    <a:lnTo>
                      <a:pt x="2313" y="9214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DB784BA8-8605-C6A2-2596-081BE9C97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022" y="2101764"/>
            <a:ext cx="143496" cy="14349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CFFD70F-8E7D-FEEB-5EEC-C2C7A2BBA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3665" y="2283756"/>
            <a:ext cx="143496" cy="1434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4567784-363D-5D62-04CF-D62794B14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3550" y="2102313"/>
            <a:ext cx="143496" cy="1434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CEB566-E6A1-6C97-52CA-E93558C66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9757" y="2285521"/>
            <a:ext cx="143496" cy="14349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6994CC2-8291-BDF6-DD0C-8C3EA485B0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5861" y="2096744"/>
            <a:ext cx="143496" cy="1434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6B5A147-36EB-1019-A074-6C6413613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114" y="3793243"/>
            <a:ext cx="143496" cy="1434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DD1111C-E1F8-048F-E178-D2DD442C6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2413" y="3662528"/>
            <a:ext cx="143496" cy="1434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E51489C-93FD-6E8C-AADB-DEFF59C76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2414" y="3562909"/>
            <a:ext cx="143496" cy="14349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1DF319C-3514-9CFC-F68C-7C13CE9A0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9777" y="3442780"/>
            <a:ext cx="143496" cy="14349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0AC686-168B-8511-9C43-1E4C962D91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2389" y="2738529"/>
            <a:ext cx="143496" cy="14349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EF3DA03-AD4D-7693-38A6-14FC9A71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3300" y="3649626"/>
            <a:ext cx="143496" cy="14349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1A20CF6-A8B2-1422-933A-55D7A93AF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245" y="3814957"/>
            <a:ext cx="143496" cy="14349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6210A8F-A90E-B524-EDCC-AC5AE214E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331" y="3309114"/>
            <a:ext cx="143496" cy="14349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F3AEA6-AAEE-496B-A781-805FFD742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693" y="3449135"/>
            <a:ext cx="143496" cy="14349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36E8C4B-1C2F-CE62-F36F-2F22D6DB27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3944" y="3962210"/>
            <a:ext cx="143496" cy="14349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A772C7C-59D5-F06C-6998-B1905217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32" y="3739568"/>
            <a:ext cx="143496" cy="14349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AABF36C-A430-B2C4-A9E8-DCE3BF2BA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9294" y="3739568"/>
            <a:ext cx="143496" cy="14349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3EB9C56-4DDA-53C0-2FE1-1560829E00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8733" y="3734829"/>
            <a:ext cx="143496" cy="14349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5EFF34F-F0D9-577A-371F-1D378F028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8172" y="3734829"/>
            <a:ext cx="143496" cy="1434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51A4B79-C567-1086-51BE-FF2CBD7F4E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7611" y="3740776"/>
            <a:ext cx="143496" cy="14349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5D625C6-1525-D9D6-D146-DD3A2446433E}"/>
              </a:ext>
            </a:extLst>
          </p:cNvPr>
          <p:cNvSpPr/>
          <p:nvPr/>
        </p:nvSpPr>
        <p:spPr>
          <a:xfrm>
            <a:off x="9725031" y="2872562"/>
            <a:ext cx="76200" cy="76200"/>
          </a:xfrm>
          <a:custGeom>
            <a:avLst/>
            <a:gdLst>
              <a:gd name="connsiteX0" fmla="*/ 38264 w 76200"/>
              <a:gd name="connsiteY0" fmla="*/ 76231 h 76200"/>
              <a:gd name="connsiteX1" fmla="*/ 65205 w 76200"/>
              <a:gd name="connsiteY1" fmla="*/ 65072 h 76200"/>
              <a:gd name="connsiteX2" fmla="*/ 76364 w 76200"/>
              <a:gd name="connsiteY2" fmla="*/ 38131 h 76200"/>
              <a:gd name="connsiteX3" fmla="*/ 65205 w 76200"/>
              <a:gd name="connsiteY3" fmla="*/ 11190 h 76200"/>
              <a:gd name="connsiteX4" fmla="*/ 38264 w 76200"/>
              <a:gd name="connsiteY4" fmla="*/ 31 h 76200"/>
              <a:gd name="connsiteX5" fmla="*/ 11323 w 76200"/>
              <a:gd name="connsiteY5" fmla="*/ 11190 h 76200"/>
              <a:gd name="connsiteX6" fmla="*/ 164 w 76200"/>
              <a:gd name="connsiteY6" fmla="*/ 38131 h 76200"/>
              <a:gd name="connsiteX7" fmla="*/ 11323 w 76200"/>
              <a:gd name="connsiteY7" fmla="*/ 65072 h 76200"/>
              <a:gd name="connsiteX8" fmla="*/ 38264 w 76200"/>
              <a:gd name="connsiteY8" fmla="*/ 7623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" h="76200">
                <a:moveTo>
                  <a:pt x="38264" y="76231"/>
                </a:moveTo>
                <a:cubicBezTo>
                  <a:pt x="48368" y="76231"/>
                  <a:pt x="58060" y="72217"/>
                  <a:pt x="65205" y="65072"/>
                </a:cubicBezTo>
                <a:cubicBezTo>
                  <a:pt x="72349" y="57927"/>
                  <a:pt x="76364" y="48235"/>
                  <a:pt x="76364" y="38131"/>
                </a:cubicBezTo>
                <a:cubicBezTo>
                  <a:pt x="76364" y="28027"/>
                  <a:pt x="72349" y="18335"/>
                  <a:pt x="65205" y="11190"/>
                </a:cubicBezTo>
                <a:cubicBezTo>
                  <a:pt x="58060" y="4046"/>
                  <a:pt x="48368" y="31"/>
                  <a:pt x="38264" y="31"/>
                </a:cubicBezTo>
                <a:cubicBezTo>
                  <a:pt x="28160" y="31"/>
                  <a:pt x="18468" y="4046"/>
                  <a:pt x="11323" y="11190"/>
                </a:cubicBezTo>
                <a:cubicBezTo>
                  <a:pt x="4178" y="18335"/>
                  <a:pt x="164" y="28027"/>
                  <a:pt x="164" y="38131"/>
                </a:cubicBezTo>
                <a:cubicBezTo>
                  <a:pt x="164" y="48235"/>
                  <a:pt x="4178" y="57927"/>
                  <a:pt x="11323" y="65072"/>
                </a:cubicBezTo>
                <a:cubicBezTo>
                  <a:pt x="18468" y="72217"/>
                  <a:pt x="28160" y="76231"/>
                  <a:pt x="38264" y="76231"/>
                </a:cubicBezTo>
                <a:close/>
              </a:path>
            </a:pathLst>
          </a:custGeom>
          <a:solidFill>
            <a:srgbClr val="0000FF"/>
          </a:solidFill>
          <a:ln w="12700" cap="flat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8133F2-B3C6-27B7-3486-4D0F4F2D6223}"/>
              </a:ext>
            </a:extLst>
          </p:cNvPr>
          <p:cNvSpPr/>
          <p:nvPr/>
        </p:nvSpPr>
        <p:spPr>
          <a:xfrm>
            <a:off x="9841616" y="2869660"/>
            <a:ext cx="76200" cy="76200"/>
          </a:xfrm>
          <a:custGeom>
            <a:avLst/>
            <a:gdLst>
              <a:gd name="connsiteX0" fmla="*/ 38264 w 76200"/>
              <a:gd name="connsiteY0" fmla="*/ 76246 h 76200"/>
              <a:gd name="connsiteX1" fmla="*/ 65205 w 76200"/>
              <a:gd name="connsiteY1" fmla="*/ 65087 h 76200"/>
              <a:gd name="connsiteX2" fmla="*/ 76364 w 76200"/>
              <a:gd name="connsiteY2" fmla="*/ 38146 h 76200"/>
              <a:gd name="connsiteX3" fmla="*/ 65205 w 76200"/>
              <a:gd name="connsiteY3" fmla="*/ 11205 h 76200"/>
              <a:gd name="connsiteX4" fmla="*/ 38264 w 76200"/>
              <a:gd name="connsiteY4" fmla="*/ 46 h 76200"/>
              <a:gd name="connsiteX5" fmla="*/ 11323 w 76200"/>
              <a:gd name="connsiteY5" fmla="*/ 11205 h 76200"/>
              <a:gd name="connsiteX6" fmla="*/ 164 w 76200"/>
              <a:gd name="connsiteY6" fmla="*/ 38146 h 76200"/>
              <a:gd name="connsiteX7" fmla="*/ 11323 w 76200"/>
              <a:gd name="connsiteY7" fmla="*/ 65087 h 76200"/>
              <a:gd name="connsiteX8" fmla="*/ 38264 w 76200"/>
              <a:gd name="connsiteY8" fmla="*/ 7624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" h="76200">
                <a:moveTo>
                  <a:pt x="38264" y="76246"/>
                </a:moveTo>
                <a:cubicBezTo>
                  <a:pt x="48368" y="76246"/>
                  <a:pt x="58060" y="72231"/>
                  <a:pt x="65205" y="65087"/>
                </a:cubicBezTo>
                <a:cubicBezTo>
                  <a:pt x="72349" y="57942"/>
                  <a:pt x="76364" y="48250"/>
                  <a:pt x="76364" y="38146"/>
                </a:cubicBezTo>
                <a:cubicBezTo>
                  <a:pt x="76364" y="28042"/>
                  <a:pt x="72349" y="18350"/>
                  <a:pt x="65205" y="11205"/>
                </a:cubicBezTo>
                <a:cubicBezTo>
                  <a:pt x="58060" y="4060"/>
                  <a:pt x="48368" y="46"/>
                  <a:pt x="38264" y="46"/>
                </a:cubicBezTo>
                <a:cubicBezTo>
                  <a:pt x="28160" y="46"/>
                  <a:pt x="18468" y="4060"/>
                  <a:pt x="11323" y="11205"/>
                </a:cubicBezTo>
                <a:cubicBezTo>
                  <a:pt x="4178" y="18350"/>
                  <a:pt x="164" y="28042"/>
                  <a:pt x="164" y="38146"/>
                </a:cubicBezTo>
                <a:cubicBezTo>
                  <a:pt x="164" y="48250"/>
                  <a:pt x="4178" y="57942"/>
                  <a:pt x="11323" y="65087"/>
                </a:cubicBezTo>
                <a:cubicBezTo>
                  <a:pt x="18468" y="72231"/>
                  <a:pt x="28160" y="76246"/>
                  <a:pt x="38264" y="76246"/>
                </a:cubicBezTo>
                <a:close/>
              </a:path>
            </a:pathLst>
          </a:custGeom>
          <a:solidFill>
            <a:srgbClr val="DC143C"/>
          </a:solidFill>
          <a:ln w="12700" cap="flat">
            <a:solidFill>
              <a:srgbClr val="DC143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B2129191-EDDF-2EEE-7894-90B2C0A29A10}"/>
              </a:ext>
            </a:extLst>
          </p:cNvPr>
          <p:cNvSpPr/>
          <p:nvPr/>
        </p:nvSpPr>
        <p:spPr>
          <a:xfrm>
            <a:off x="9944429" y="2872562"/>
            <a:ext cx="76200" cy="76200"/>
          </a:xfrm>
          <a:custGeom>
            <a:avLst/>
            <a:gdLst>
              <a:gd name="connsiteX0" fmla="*/ 38356 w 76200"/>
              <a:gd name="connsiteY0" fmla="*/ 76231 h 76200"/>
              <a:gd name="connsiteX1" fmla="*/ 65297 w 76200"/>
              <a:gd name="connsiteY1" fmla="*/ 65072 h 76200"/>
              <a:gd name="connsiteX2" fmla="*/ 76456 w 76200"/>
              <a:gd name="connsiteY2" fmla="*/ 38131 h 76200"/>
              <a:gd name="connsiteX3" fmla="*/ 65297 w 76200"/>
              <a:gd name="connsiteY3" fmla="*/ 11190 h 76200"/>
              <a:gd name="connsiteX4" fmla="*/ 38356 w 76200"/>
              <a:gd name="connsiteY4" fmla="*/ 31 h 76200"/>
              <a:gd name="connsiteX5" fmla="*/ 11415 w 76200"/>
              <a:gd name="connsiteY5" fmla="*/ 11190 h 76200"/>
              <a:gd name="connsiteX6" fmla="*/ 256 w 76200"/>
              <a:gd name="connsiteY6" fmla="*/ 38131 h 76200"/>
              <a:gd name="connsiteX7" fmla="*/ 11415 w 76200"/>
              <a:gd name="connsiteY7" fmla="*/ 65072 h 76200"/>
              <a:gd name="connsiteX8" fmla="*/ 38356 w 76200"/>
              <a:gd name="connsiteY8" fmla="*/ 7623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" h="76200">
                <a:moveTo>
                  <a:pt x="38356" y="76231"/>
                </a:moveTo>
                <a:cubicBezTo>
                  <a:pt x="48460" y="76231"/>
                  <a:pt x="58152" y="72217"/>
                  <a:pt x="65297" y="65072"/>
                </a:cubicBezTo>
                <a:cubicBezTo>
                  <a:pt x="72442" y="57927"/>
                  <a:pt x="76456" y="48235"/>
                  <a:pt x="76456" y="38131"/>
                </a:cubicBezTo>
                <a:cubicBezTo>
                  <a:pt x="76456" y="28027"/>
                  <a:pt x="72442" y="18335"/>
                  <a:pt x="65297" y="11190"/>
                </a:cubicBezTo>
                <a:cubicBezTo>
                  <a:pt x="58152" y="4046"/>
                  <a:pt x="48460" y="31"/>
                  <a:pt x="38356" y="31"/>
                </a:cubicBezTo>
                <a:cubicBezTo>
                  <a:pt x="28252" y="31"/>
                  <a:pt x="18560" y="4046"/>
                  <a:pt x="11415" y="11190"/>
                </a:cubicBezTo>
                <a:cubicBezTo>
                  <a:pt x="4271" y="18335"/>
                  <a:pt x="256" y="28027"/>
                  <a:pt x="256" y="38131"/>
                </a:cubicBezTo>
                <a:cubicBezTo>
                  <a:pt x="256" y="48235"/>
                  <a:pt x="4271" y="57927"/>
                  <a:pt x="11415" y="65072"/>
                </a:cubicBezTo>
                <a:cubicBezTo>
                  <a:pt x="18560" y="72217"/>
                  <a:pt x="28252" y="76231"/>
                  <a:pt x="38356" y="76231"/>
                </a:cubicBezTo>
                <a:close/>
              </a:path>
            </a:pathLst>
          </a:custGeom>
          <a:solidFill>
            <a:srgbClr val="008000"/>
          </a:solidFill>
          <a:ln w="12700" cap="flat">
            <a:solidFill>
              <a:srgbClr val="008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4535D53A-009F-71E1-C863-342722E78E77}"/>
              </a:ext>
            </a:extLst>
          </p:cNvPr>
          <p:cNvSpPr/>
          <p:nvPr/>
        </p:nvSpPr>
        <p:spPr>
          <a:xfrm>
            <a:off x="10043914" y="2879359"/>
            <a:ext cx="76200" cy="76200"/>
          </a:xfrm>
          <a:custGeom>
            <a:avLst/>
            <a:gdLst>
              <a:gd name="connsiteX0" fmla="*/ 38356 w 76200"/>
              <a:gd name="connsiteY0" fmla="*/ 76246 h 76200"/>
              <a:gd name="connsiteX1" fmla="*/ 65297 w 76200"/>
              <a:gd name="connsiteY1" fmla="*/ 65087 h 76200"/>
              <a:gd name="connsiteX2" fmla="*/ 76456 w 76200"/>
              <a:gd name="connsiteY2" fmla="*/ 38146 h 76200"/>
              <a:gd name="connsiteX3" fmla="*/ 65297 w 76200"/>
              <a:gd name="connsiteY3" fmla="*/ 11205 h 76200"/>
              <a:gd name="connsiteX4" fmla="*/ 38356 w 76200"/>
              <a:gd name="connsiteY4" fmla="*/ 46 h 76200"/>
              <a:gd name="connsiteX5" fmla="*/ 11415 w 76200"/>
              <a:gd name="connsiteY5" fmla="*/ 11205 h 76200"/>
              <a:gd name="connsiteX6" fmla="*/ 256 w 76200"/>
              <a:gd name="connsiteY6" fmla="*/ 38146 h 76200"/>
              <a:gd name="connsiteX7" fmla="*/ 11415 w 76200"/>
              <a:gd name="connsiteY7" fmla="*/ 65087 h 76200"/>
              <a:gd name="connsiteX8" fmla="*/ 38356 w 76200"/>
              <a:gd name="connsiteY8" fmla="*/ 7624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" h="76200">
                <a:moveTo>
                  <a:pt x="38356" y="76246"/>
                </a:moveTo>
                <a:cubicBezTo>
                  <a:pt x="48460" y="76246"/>
                  <a:pt x="58152" y="72231"/>
                  <a:pt x="65297" y="65087"/>
                </a:cubicBezTo>
                <a:cubicBezTo>
                  <a:pt x="72442" y="57942"/>
                  <a:pt x="76456" y="48250"/>
                  <a:pt x="76456" y="38146"/>
                </a:cubicBezTo>
                <a:cubicBezTo>
                  <a:pt x="76456" y="28042"/>
                  <a:pt x="72442" y="18350"/>
                  <a:pt x="65297" y="11205"/>
                </a:cubicBezTo>
                <a:cubicBezTo>
                  <a:pt x="58152" y="4060"/>
                  <a:pt x="48460" y="46"/>
                  <a:pt x="38356" y="46"/>
                </a:cubicBezTo>
                <a:cubicBezTo>
                  <a:pt x="28252" y="46"/>
                  <a:pt x="18560" y="4060"/>
                  <a:pt x="11415" y="11205"/>
                </a:cubicBezTo>
                <a:cubicBezTo>
                  <a:pt x="4271" y="18350"/>
                  <a:pt x="256" y="28042"/>
                  <a:pt x="256" y="38146"/>
                </a:cubicBezTo>
                <a:cubicBezTo>
                  <a:pt x="256" y="48250"/>
                  <a:pt x="4271" y="57942"/>
                  <a:pt x="11415" y="65087"/>
                </a:cubicBezTo>
                <a:cubicBezTo>
                  <a:pt x="18560" y="72231"/>
                  <a:pt x="28252" y="76246"/>
                  <a:pt x="38356" y="76246"/>
                </a:cubicBezTo>
                <a:close/>
              </a:path>
            </a:pathLst>
          </a:custGeom>
          <a:solidFill>
            <a:srgbClr val="000000"/>
          </a:solidFill>
          <a:ln w="1270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37F0F7C0-C6BE-B9E8-0BE8-AAD777B866F4}"/>
              </a:ext>
            </a:extLst>
          </p:cNvPr>
          <p:cNvSpPr/>
          <p:nvPr/>
        </p:nvSpPr>
        <p:spPr>
          <a:xfrm>
            <a:off x="10151668" y="2875611"/>
            <a:ext cx="76200" cy="76200"/>
          </a:xfrm>
          <a:custGeom>
            <a:avLst/>
            <a:gdLst>
              <a:gd name="connsiteX0" fmla="*/ 38448 w 76200"/>
              <a:gd name="connsiteY0" fmla="*/ 76231 h 76200"/>
              <a:gd name="connsiteX1" fmla="*/ 65389 w 76200"/>
              <a:gd name="connsiteY1" fmla="*/ 65072 h 76200"/>
              <a:gd name="connsiteX2" fmla="*/ 76548 w 76200"/>
              <a:gd name="connsiteY2" fmla="*/ 38131 h 76200"/>
              <a:gd name="connsiteX3" fmla="*/ 65389 w 76200"/>
              <a:gd name="connsiteY3" fmla="*/ 11190 h 76200"/>
              <a:gd name="connsiteX4" fmla="*/ 38448 w 76200"/>
              <a:gd name="connsiteY4" fmla="*/ 31 h 76200"/>
              <a:gd name="connsiteX5" fmla="*/ 11508 w 76200"/>
              <a:gd name="connsiteY5" fmla="*/ 11190 h 76200"/>
              <a:gd name="connsiteX6" fmla="*/ 348 w 76200"/>
              <a:gd name="connsiteY6" fmla="*/ 38131 h 76200"/>
              <a:gd name="connsiteX7" fmla="*/ 11508 w 76200"/>
              <a:gd name="connsiteY7" fmla="*/ 65072 h 76200"/>
              <a:gd name="connsiteX8" fmla="*/ 38448 w 76200"/>
              <a:gd name="connsiteY8" fmla="*/ 7623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" h="76200">
                <a:moveTo>
                  <a:pt x="38448" y="76231"/>
                </a:moveTo>
                <a:cubicBezTo>
                  <a:pt x="48553" y="76231"/>
                  <a:pt x="58244" y="72217"/>
                  <a:pt x="65389" y="65072"/>
                </a:cubicBezTo>
                <a:cubicBezTo>
                  <a:pt x="72534" y="57927"/>
                  <a:pt x="76548" y="48235"/>
                  <a:pt x="76548" y="38131"/>
                </a:cubicBezTo>
                <a:cubicBezTo>
                  <a:pt x="76548" y="28027"/>
                  <a:pt x="72534" y="18335"/>
                  <a:pt x="65389" y="11190"/>
                </a:cubicBezTo>
                <a:cubicBezTo>
                  <a:pt x="58244" y="4046"/>
                  <a:pt x="48553" y="31"/>
                  <a:pt x="38448" y="31"/>
                </a:cubicBezTo>
                <a:cubicBezTo>
                  <a:pt x="28344" y="31"/>
                  <a:pt x="18652" y="4046"/>
                  <a:pt x="11508" y="11190"/>
                </a:cubicBezTo>
                <a:cubicBezTo>
                  <a:pt x="4363" y="18335"/>
                  <a:pt x="348" y="28027"/>
                  <a:pt x="348" y="38131"/>
                </a:cubicBezTo>
                <a:cubicBezTo>
                  <a:pt x="348" y="48235"/>
                  <a:pt x="4363" y="57927"/>
                  <a:pt x="11508" y="65072"/>
                </a:cubicBezTo>
                <a:cubicBezTo>
                  <a:pt x="18652" y="72217"/>
                  <a:pt x="28344" y="76231"/>
                  <a:pt x="38448" y="76231"/>
                </a:cubicBezTo>
                <a:close/>
              </a:path>
            </a:pathLst>
          </a:custGeom>
          <a:solidFill>
            <a:srgbClr val="FFA500"/>
          </a:solidFill>
          <a:ln w="12700" cap="flat">
            <a:solidFill>
              <a:srgbClr val="FFA5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9D4FFFE2-FC01-74DF-0AC3-3AE94AB15890}"/>
              </a:ext>
            </a:extLst>
          </p:cNvPr>
          <p:cNvGrpSpPr/>
          <p:nvPr/>
        </p:nvGrpSpPr>
        <p:grpSpPr>
          <a:xfrm>
            <a:off x="8089969" y="4434586"/>
            <a:ext cx="938511" cy="228636"/>
            <a:chOff x="8089969" y="4434586"/>
            <a:chExt cx="938511" cy="228636"/>
          </a:xfrm>
        </p:grpSpPr>
        <p:grpSp>
          <p:nvGrpSpPr>
            <p:cNvPr id="68" name="Graphic 2">
              <a:extLst>
                <a:ext uri="{FF2B5EF4-FFF2-40B4-BE49-F238E27FC236}">
                  <a16:creationId xmlns:a16="http://schemas.microsoft.com/office/drawing/2014/main" id="{54C99177-6625-BEB8-D4B0-6FFC3F25AAD4}"/>
                </a:ext>
              </a:extLst>
            </p:cNvPr>
            <p:cNvGrpSpPr/>
            <p:nvPr/>
          </p:nvGrpSpPr>
          <p:grpSpPr>
            <a:xfrm>
              <a:off x="8089969" y="4434586"/>
              <a:ext cx="931013" cy="215897"/>
              <a:chOff x="7736678" y="4491736"/>
              <a:chExt cx="931013" cy="215897"/>
            </a:xfrm>
            <a:solidFill>
              <a:srgbClr val="000000"/>
            </a:solidFill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CDF87FF-0FDF-09C0-191A-821EF7BFF325}"/>
                  </a:ext>
                </a:extLst>
              </p:cNvPr>
              <p:cNvSpPr/>
              <p:nvPr/>
            </p:nvSpPr>
            <p:spPr>
              <a:xfrm>
                <a:off x="8218855" y="4491736"/>
                <a:ext cx="12700" cy="44450"/>
              </a:xfrm>
              <a:custGeom>
                <a:avLst/>
                <a:gdLst>
                  <a:gd name="connsiteX0" fmla="*/ 383 w 12700"/>
                  <a:gd name="connsiteY0" fmla="*/ 210 h 44450"/>
                  <a:gd name="connsiteX1" fmla="*/ 383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383" y="210"/>
                    </a:moveTo>
                    <a:lnTo>
                      <a:pt x="383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2">
                <a:extLst>
                  <a:ext uri="{FF2B5EF4-FFF2-40B4-BE49-F238E27FC236}">
                    <a16:creationId xmlns:a16="http://schemas.microsoft.com/office/drawing/2014/main" id="{C819BE61-72A2-6C9C-D5A2-AE194D85D8E3}"/>
                  </a:ext>
                </a:extLst>
              </p:cNvPr>
              <p:cNvGrpSpPr/>
              <p:nvPr/>
            </p:nvGrpSpPr>
            <p:grpSpPr>
              <a:xfrm>
                <a:off x="7736678" y="4580633"/>
                <a:ext cx="931013" cy="127000"/>
                <a:chOff x="7736678" y="4580633"/>
                <a:chExt cx="931013" cy="127000"/>
              </a:xfrm>
              <a:solidFill>
                <a:srgbClr val="000000"/>
              </a:solidFill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D9CF5158-F88E-7A5B-C39A-266622282907}"/>
                    </a:ext>
                  </a:extLst>
                </p:cNvPr>
                <p:cNvSpPr/>
                <p:nvPr/>
              </p:nvSpPr>
              <p:spPr>
                <a:xfrm flipV="1">
                  <a:off x="7736678" y="4585098"/>
                  <a:ext cx="59789" cy="92590"/>
                </a:xfrm>
                <a:custGeom>
                  <a:avLst/>
                  <a:gdLst>
                    <a:gd name="connsiteX0" fmla="*/ 10740 w 59789"/>
                    <a:gd name="connsiteY0" fmla="*/ 80180 h 92590"/>
                    <a:gd name="connsiteX1" fmla="*/ 10740 w 59789"/>
                    <a:gd name="connsiteY1" fmla="*/ 45394 h 92590"/>
                    <a:gd name="connsiteX2" fmla="*/ 26496 w 59789"/>
                    <a:gd name="connsiteY2" fmla="*/ 45394 h 92590"/>
                    <a:gd name="connsiteX3" fmla="*/ 40009 w 59789"/>
                    <a:gd name="connsiteY3" fmla="*/ 49918 h 92590"/>
                    <a:gd name="connsiteX4" fmla="*/ 44792 w 59789"/>
                    <a:gd name="connsiteY4" fmla="*/ 62816 h 92590"/>
                    <a:gd name="connsiteX5" fmla="*/ 40009 w 59789"/>
                    <a:gd name="connsiteY5" fmla="*/ 75655 h 92590"/>
                    <a:gd name="connsiteX6" fmla="*/ 26496 w 59789"/>
                    <a:gd name="connsiteY6" fmla="*/ 80180 h 92590"/>
                    <a:gd name="connsiteX7" fmla="*/ 10740 w 59789"/>
                    <a:gd name="connsiteY7" fmla="*/ 80180 h 92590"/>
                    <a:gd name="connsiteX8" fmla="*/ -1781 w 59789"/>
                    <a:gd name="connsiteY8" fmla="*/ 90479 h 92590"/>
                    <a:gd name="connsiteX9" fmla="*/ 26496 w 59789"/>
                    <a:gd name="connsiteY9" fmla="*/ 90479 h 92590"/>
                    <a:gd name="connsiteX10" fmla="*/ 50031 w 59789"/>
                    <a:gd name="connsiteY10" fmla="*/ 83434 h 92590"/>
                    <a:gd name="connsiteX11" fmla="*/ 58008 w 59789"/>
                    <a:gd name="connsiteY11" fmla="*/ 62816 h 92590"/>
                    <a:gd name="connsiteX12" fmla="*/ 50031 w 59789"/>
                    <a:gd name="connsiteY12" fmla="*/ 42100 h 92590"/>
                    <a:gd name="connsiteX13" fmla="*/ 26496 w 59789"/>
                    <a:gd name="connsiteY13" fmla="*/ 35095 h 92590"/>
                    <a:gd name="connsiteX14" fmla="*/ 10740 w 59789"/>
                    <a:gd name="connsiteY14" fmla="*/ 35095 h 92590"/>
                    <a:gd name="connsiteX15" fmla="*/ 10740 w 59789"/>
                    <a:gd name="connsiteY15" fmla="*/ -2112 h 92590"/>
                    <a:gd name="connsiteX16" fmla="*/ -1781 w 59789"/>
                    <a:gd name="connsiteY16" fmla="*/ -2112 h 92590"/>
                    <a:gd name="connsiteX17" fmla="*/ -1781 w 59789"/>
                    <a:gd name="connsiteY17" fmla="*/ 90479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9789" h="92590">
                      <a:moveTo>
                        <a:pt x="10740" y="80180"/>
                      </a:moveTo>
                      <a:lnTo>
                        <a:pt x="10740" y="45394"/>
                      </a:lnTo>
                      <a:lnTo>
                        <a:pt x="26496" y="45394"/>
                      </a:lnTo>
                      <a:cubicBezTo>
                        <a:pt x="32330" y="45394"/>
                        <a:pt x="36834" y="46902"/>
                        <a:pt x="40009" y="49918"/>
                      </a:cubicBezTo>
                      <a:cubicBezTo>
                        <a:pt x="43198" y="52934"/>
                        <a:pt x="44792" y="57234"/>
                        <a:pt x="44792" y="62816"/>
                      </a:cubicBezTo>
                      <a:cubicBezTo>
                        <a:pt x="44792" y="68359"/>
                        <a:pt x="43198" y="72639"/>
                        <a:pt x="40009" y="75655"/>
                      </a:cubicBezTo>
                      <a:cubicBezTo>
                        <a:pt x="36834" y="78672"/>
                        <a:pt x="32330" y="80180"/>
                        <a:pt x="26496" y="80180"/>
                      </a:cubicBezTo>
                      <a:lnTo>
                        <a:pt x="10740" y="80180"/>
                      </a:lnTo>
                      <a:close/>
                      <a:moveTo>
                        <a:pt x="-1781" y="90479"/>
                      </a:moveTo>
                      <a:lnTo>
                        <a:pt x="26496" y="90479"/>
                      </a:lnTo>
                      <a:cubicBezTo>
                        <a:pt x="36881" y="90479"/>
                        <a:pt x="44726" y="88131"/>
                        <a:pt x="50031" y="83434"/>
                      </a:cubicBezTo>
                      <a:cubicBezTo>
                        <a:pt x="55349" y="78738"/>
                        <a:pt x="58008" y="71865"/>
                        <a:pt x="58008" y="62816"/>
                      </a:cubicBezTo>
                      <a:cubicBezTo>
                        <a:pt x="58008" y="53675"/>
                        <a:pt x="55349" y="46769"/>
                        <a:pt x="50031" y="42100"/>
                      </a:cubicBezTo>
                      <a:cubicBezTo>
                        <a:pt x="44726" y="37430"/>
                        <a:pt x="36881" y="35095"/>
                        <a:pt x="26496" y="35095"/>
                      </a:cubicBezTo>
                      <a:lnTo>
                        <a:pt x="10740" y="35095"/>
                      </a:lnTo>
                      <a:lnTo>
                        <a:pt x="10740" y="-2112"/>
                      </a:lnTo>
                      <a:lnTo>
                        <a:pt x="-1781" y="-2112"/>
                      </a:lnTo>
                      <a:lnTo>
                        <a:pt x="-1781" y="904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E7098F22-22FF-9EFA-2B55-86090BF7D75D}"/>
                    </a:ext>
                  </a:extLst>
                </p:cNvPr>
                <p:cNvSpPr/>
                <p:nvPr/>
              </p:nvSpPr>
              <p:spPr>
                <a:xfrm flipV="1">
                  <a:off x="7802705" y="4606569"/>
                  <a:ext cx="58677" cy="72925"/>
                </a:xfrm>
                <a:custGeom>
                  <a:avLst/>
                  <a:gdLst>
                    <a:gd name="connsiteX0" fmla="*/ 34413 w 58677"/>
                    <a:gd name="connsiteY0" fmla="*/ 35186 h 72925"/>
                    <a:gd name="connsiteX1" fmla="*/ 15244 w 58677"/>
                    <a:gd name="connsiteY1" fmla="*/ 32031 h 72925"/>
                    <a:gd name="connsiteX2" fmla="*/ 9906 w 58677"/>
                    <a:gd name="connsiteY2" fmla="*/ 21236 h 72925"/>
                    <a:gd name="connsiteX3" fmla="*/ 13914 w 58677"/>
                    <a:gd name="connsiteY3" fmla="*/ 11592 h 72925"/>
                    <a:gd name="connsiteX4" fmla="*/ 24789 w 58677"/>
                    <a:gd name="connsiteY4" fmla="*/ 8040 h 72925"/>
                    <a:gd name="connsiteX5" fmla="*/ 40029 w 58677"/>
                    <a:gd name="connsiteY5" fmla="*/ 14767 h 72925"/>
                    <a:gd name="connsiteX6" fmla="*/ 45764 w 58677"/>
                    <a:gd name="connsiteY6" fmla="*/ 32646 h 72925"/>
                    <a:gd name="connsiteX7" fmla="*/ 45764 w 58677"/>
                    <a:gd name="connsiteY7" fmla="*/ 35186 h 72925"/>
                    <a:gd name="connsiteX8" fmla="*/ 34413 w 58677"/>
                    <a:gd name="connsiteY8" fmla="*/ 35186 h 72925"/>
                    <a:gd name="connsiteX9" fmla="*/ 57174 w 58677"/>
                    <a:gd name="connsiteY9" fmla="*/ 39909 h 72925"/>
                    <a:gd name="connsiteX10" fmla="*/ 57174 w 58677"/>
                    <a:gd name="connsiteY10" fmla="*/ 281 h 72925"/>
                    <a:gd name="connsiteX11" fmla="*/ 45764 w 58677"/>
                    <a:gd name="connsiteY11" fmla="*/ 281 h 72925"/>
                    <a:gd name="connsiteX12" fmla="*/ 45764 w 58677"/>
                    <a:gd name="connsiteY12" fmla="*/ 10818 h 72925"/>
                    <a:gd name="connsiteX13" fmla="*/ 36020 w 58677"/>
                    <a:gd name="connsiteY13" fmla="*/ 1491 h 72925"/>
                    <a:gd name="connsiteX14" fmla="*/ 21753 w 58677"/>
                    <a:gd name="connsiteY14" fmla="*/ -1525 h 72925"/>
                    <a:gd name="connsiteX15" fmla="*/ 4786 w 58677"/>
                    <a:gd name="connsiteY15" fmla="*/ 4468 h 72925"/>
                    <a:gd name="connsiteX16" fmla="*/ -1504 w 58677"/>
                    <a:gd name="connsiteY16" fmla="*/ 20502 h 72925"/>
                    <a:gd name="connsiteX17" fmla="*/ 6334 w 58677"/>
                    <a:gd name="connsiteY17" fmla="*/ 38163 h 72925"/>
                    <a:gd name="connsiteX18" fmla="*/ 29750 w 58677"/>
                    <a:gd name="connsiteY18" fmla="*/ 44116 h 72925"/>
                    <a:gd name="connsiteX19" fmla="*/ 45764 w 58677"/>
                    <a:gd name="connsiteY19" fmla="*/ 44116 h 72925"/>
                    <a:gd name="connsiteX20" fmla="*/ 45764 w 58677"/>
                    <a:gd name="connsiteY20" fmla="*/ 45247 h 72925"/>
                    <a:gd name="connsiteX21" fmla="*/ 40584 w 58677"/>
                    <a:gd name="connsiteY21" fmla="*/ 57431 h 72925"/>
                    <a:gd name="connsiteX22" fmla="*/ 26039 w 58677"/>
                    <a:gd name="connsiteY22" fmla="*/ 61737 h 72925"/>
                    <a:gd name="connsiteX23" fmla="*/ 14430 w 58677"/>
                    <a:gd name="connsiteY23" fmla="*/ 60308 h 72925"/>
                    <a:gd name="connsiteX24" fmla="*/ 3596 w 58677"/>
                    <a:gd name="connsiteY24" fmla="*/ 56022 h 72925"/>
                    <a:gd name="connsiteX25" fmla="*/ 3596 w 58677"/>
                    <a:gd name="connsiteY25" fmla="*/ 66579 h 72925"/>
                    <a:gd name="connsiteX26" fmla="*/ 15740 w 58677"/>
                    <a:gd name="connsiteY26" fmla="*/ 70190 h 72925"/>
                    <a:gd name="connsiteX27" fmla="*/ 27210 w 58677"/>
                    <a:gd name="connsiteY27" fmla="*/ 71401 h 72925"/>
                    <a:gd name="connsiteX28" fmla="*/ 49732 w 58677"/>
                    <a:gd name="connsiteY28" fmla="*/ 63582 h 72925"/>
                    <a:gd name="connsiteX29" fmla="*/ 57174 w 58677"/>
                    <a:gd name="connsiteY29" fmla="*/ 39909 h 7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8677" h="72925">
                      <a:moveTo>
                        <a:pt x="34413" y="35186"/>
                      </a:moveTo>
                      <a:cubicBezTo>
                        <a:pt x="25192" y="35186"/>
                        <a:pt x="18802" y="34134"/>
                        <a:pt x="15244" y="32031"/>
                      </a:cubicBezTo>
                      <a:cubicBezTo>
                        <a:pt x="11685" y="29927"/>
                        <a:pt x="9906" y="26329"/>
                        <a:pt x="9906" y="21236"/>
                      </a:cubicBezTo>
                      <a:cubicBezTo>
                        <a:pt x="9906" y="17188"/>
                        <a:pt x="11242" y="13973"/>
                        <a:pt x="13914" y="11592"/>
                      </a:cubicBezTo>
                      <a:cubicBezTo>
                        <a:pt x="16587" y="9224"/>
                        <a:pt x="20211" y="8040"/>
                        <a:pt x="24789" y="8040"/>
                      </a:cubicBezTo>
                      <a:cubicBezTo>
                        <a:pt x="31125" y="8040"/>
                        <a:pt x="36205" y="10282"/>
                        <a:pt x="40029" y="14767"/>
                      </a:cubicBezTo>
                      <a:cubicBezTo>
                        <a:pt x="43852" y="19252"/>
                        <a:pt x="45764" y="25211"/>
                        <a:pt x="45764" y="32646"/>
                      </a:cubicBezTo>
                      <a:lnTo>
                        <a:pt x="45764" y="35186"/>
                      </a:lnTo>
                      <a:lnTo>
                        <a:pt x="34413" y="35186"/>
                      </a:lnTo>
                      <a:close/>
                      <a:moveTo>
                        <a:pt x="57174" y="39909"/>
                      </a:moveTo>
                      <a:lnTo>
                        <a:pt x="57174" y="281"/>
                      </a:lnTo>
                      <a:lnTo>
                        <a:pt x="45764" y="281"/>
                      </a:lnTo>
                      <a:lnTo>
                        <a:pt x="45764" y="10818"/>
                      </a:lnTo>
                      <a:cubicBezTo>
                        <a:pt x="43157" y="6611"/>
                        <a:pt x="39910" y="3502"/>
                        <a:pt x="36020" y="1491"/>
                      </a:cubicBezTo>
                      <a:cubicBezTo>
                        <a:pt x="32131" y="-519"/>
                        <a:pt x="27375" y="-1525"/>
                        <a:pt x="21753" y="-1525"/>
                      </a:cubicBezTo>
                      <a:cubicBezTo>
                        <a:pt x="14649" y="-1525"/>
                        <a:pt x="8993" y="473"/>
                        <a:pt x="4786" y="4468"/>
                      </a:cubicBezTo>
                      <a:cubicBezTo>
                        <a:pt x="593" y="8463"/>
                        <a:pt x="-1504" y="13808"/>
                        <a:pt x="-1504" y="20502"/>
                      </a:cubicBezTo>
                      <a:cubicBezTo>
                        <a:pt x="-1504" y="28307"/>
                        <a:pt x="1108" y="34194"/>
                        <a:pt x="6334" y="38163"/>
                      </a:cubicBezTo>
                      <a:cubicBezTo>
                        <a:pt x="11573" y="42131"/>
                        <a:pt x="19378" y="44116"/>
                        <a:pt x="29750" y="44116"/>
                      </a:cubicBezTo>
                      <a:lnTo>
                        <a:pt x="45764" y="44116"/>
                      </a:lnTo>
                      <a:lnTo>
                        <a:pt x="45764" y="45247"/>
                      </a:lnTo>
                      <a:cubicBezTo>
                        <a:pt x="45764" y="50499"/>
                        <a:pt x="44037" y="54560"/>
                        <a:pt x="40584" y="57431"/>
                      </a:cubicBezTo>
                      <a:cubicBezTo>
                        <a:pt x="37131" y="60302"/>
                        <a:pt x="32283" y="61737"/>
                        <a:pt x="26039" y="61737"/>
                      </a:cubicBezTo>
                      <a:cubicBezTo>
                        <a:pt x="22070" y="61737"/>
                        <a:pt x="18201" y="61261"/>
                        <a:pt x="14430" y="60308"/>
                      </a:cubicBezTo>
                      <a:cubicBezTo>
                        <a:pt x="10673" y="59356"/>
                        <a:pt x="7062" y="57927"/>
                        <a:pt x="3596" y="56022"/>
                      </a:cubicBezTo>
                      <a:lnTo>
                        <a:pt x="3596" y="66579"/>
                      </a:lnTo>
                      <a:cubicBezTo>
                        <a:pt x="7763" y="68193"/>
                        <a:pt x="11811" y="69397"/>
                        <a:pt x="15740" y="70190"/>
                      </a:cubicBezTo>
                      <a:cubicBezTo>
                        <a:pt x="19669" y="70997"/>
                        <a:pt x="23492" y="71401"/>
                        <a:pt x="27210" y="71401"/>
                      </a:cubicBezTo>
                      <a:cubicBezTo>
                        <a:pt x="37264" y="71401"/>
                        <a:pt x="44771" y="68795"/>
                        <a:pt x="49732" y="63582"/>
                      </a:cubicBezTo>
                      <a:cubicBezTo>
                        <a:pt x="54693" y="58383"/>
                        <a:pt x="57174" y="50492"/>
                        <a:pt x="57174" y="39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8C0855A9-02CA-A3C3-A92A-B44B46827613}"/>
                    </a:ext>
                  </a:extLst>
                </p:cNvPr>
                <p:cNvSpPr/>
                <p:nvPr/>
              </p:nvSpPr>
              <p:spPr>
                <a:xfrm flipV="1">
                  <a:off x="7876323" y="4588511"/>
                  <a:ext cx="43338" cy="89177"/>
                </a:xfrm>
                <a:custGeom>
                  <a:avLst/>
                  <a:gdLst>
                    <a:gd name="connsiteX0" fmla="*/ 18943 w 43338"/>
                    <a:gd name="connsiteY0" fmla="*/ 87152 h 89177"/>
                    <a:gd name="connsiteX1" fmla="*/ 18943 w 43338"/>
                    <a:gd name="connsiteY1" fmla="*/ 67427 h 89177"/>
                    <a:gd name="connsiteX2" fmla="*/ 42438 w 43338"/>
                    <a:gd name="connsiteY2" fmla="*/ 67427 h 89177"/>
                    <a:gd name="connsiteX3" fmla="*/ 42438 w 43338"/>
                    <a:gd name="connsiteY3" fmla="*/ 58557 h 89177"/>
                    <a:gd name="connsiteX4" fmla="*/ 18943 w 43338"/>
                    <a:gd name="connsiteY4" fmla="*/ 58557 h 89177"/>
                    <a:gd name="connsiteX5" fmla="*/ 18943 w 43338"/>
                    <a:gd name="connsiteY5" fmla="*/ 20854 h 89177"/>
                    <a:gd name="connsiteX6" fmla="*/ 21265 w 43338"/>
                    <a:gd name="connsiteY6" fmla="*/ 9940 h 89177"/>
                    <a:gd name="connsiteX7" fmla="*/ 30730 w 43338"/>
                    <a:gd name="connsiteY7" fmla="*/ 7519 h 89177"/>
                    <a:gd name="connsiteX8" fmla="*/ 42438 w 43338"/>
                    <a:gd name="connsiteY8" fmla="*/ 7519 h 89177"/>
                    <a:gd name="connsiteX9" fmla="*/ 42438 w 43338"/>
                    <a:gd name="connsiteY9" fmla="*/ -2026 h 89177"/>
                    <a:gd name="connsiteX10" fmla="*/ 30730 w 43338"/>
                    <a:gd name="connsiteY10" fmla="*/ -2026 h 89177"/>
                    <a:gd name="connsiteX11" fmla="*/ 12494 w 43338"/>
                    <a:gd name="connsiteY11" fmla="*/ 2895 h 89177"/>
                    <a:gd name="connsiteX12" fmla="*/ 7473 w 43338"/>
                    <a:gd name="connsiteY12" fmla="*/ 20854 h 89177"/>
                    <a:gd name="connsiteX13" fmla="*/ 7473 w 43338"/>
                    <a:gd name="connsiteY13" fmla="*/ 58557 h 89177"/>
                    <a:gd name="connsiteX14" fmla="*/ -901 w 43338"/>
                    <a:gd name="connsiteY14" fmla="*/ 58557 h 89177"/>
                    <a:gd name="connsiteX15" fmla="*/ -901 w 43338"/>
                    <a:gd name="connsiteY15" fmla="*/ 67427 h 89177"/>
                    <a:gd name="connsiteX16" fmla="*/ 7473 w 43338"/>
                    <a:gd name="connsiteY16" fmla="*/ 67427 h 89177"/>
                    <a:gd name="connsiteX17" fmla="*/ 7473 w 43338"/>
                    <a:gd name="connsiteY17" fmla="*/ 87152 h 89177"/>
                    <a:gd name="connsiteX18" fmla="*/ 18943 w 43338"/>
                    <a:gd name="connsiteY18" fmla="*/ 87152 h 89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338" h="89177">
                      <a:moveTo>
                        <a:pt x="18943" y="87152"/>
                      </a:moveTo>
                      <a:lnTo>
                        <a:pt x="18943" y="67427"/>
                      </a:lnTo>
                      <a:lnTo>
                        <a:pt x="42438" y="67427"/>
                      </a:lnTo>
                      <a:lnTo>
                        <a:pt x="42438" y="58557"/>
                      </a:lnTo>
                      <a:lnTo>
                        <a:pt x="18943" y="58557"/>
                      </a:lnTo>
                      <a:lnTo>
                        <a:pt x="18943" y="20854"/>
                      </a:lnTo>
                      <a:cubicBezTo>
                        <a:pt x="18943" y="15192"/>
                        <a:pt x="19717" y="11554"/>
                        <a:pt x="21265" y="9940"/>
                      </a:cubicBezTo>
                      <a:cubicBezTo>
                        <a:pt x="22813" y="8326"/>
                        <a:pt x="25968" y="7519"/>
                        <a:pt x="30730" y="7519"/>
                      </a:cubicBezTo>
                      <a:lnTo>
                        <a:pt x="42438" y="7519"/>
                      </a:lnTo>
                      <a:lnTo>
                        <a:pt x="42438" y="-2026"/>
                      </a:lnTo>
                      <a:lnTo>
                        <a:pt x="30730" y="-2026"/>
                      </a:lnTo>
                      <a:cubicBezTo>
                        <a:pt x="21920" y="-2026"/>
                        <a:pt x="15841" y="-386"/>
                        <a:pt x="12494" y="2895"/>
                      </a:cubicBezTo>
                      <a:cubicBezTo>
                        <a:pt x="9147" y="6189"/>
                        <a:pt x="7473" y="12175"/>
                        <a:pt x="7473" y="20854"/>
                      </a:cubicBezTo>
                      <a:lnTo>
                        <a:pt x="7473" y="58557"/>
                      </a:lnTo>
                      <a:lnTo>
                        <a:pt x="-901" y="58557"/>
                      </a:lnTo>
                      <a:lnTo>
                        <a:pt x="-901" y="67427"/>
                      </a:lnTo>
                      <a:lnTo>
                        <a:pt x="7473" y="67427"/>
                      </a:lnTo>
                      <a:lnTo>
                        <a:pt x="7473" y="87152"/>
                      </a:lnTo>
                      <a:lnTo>
                        <a:pt x="18943" y="871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1F7DA65-9CD6-4412-CE99-BA81F05743ED}"/>
                    </a:ext>
                  </a:extLst>
                </p:cNvPr>
                <p:cNvSpPr/>
                <p:nvPr/>
              </p:nvSpPr>
              <p:spPr>
                <a:xfrm flipV="1">
                  <a:off x="7941021" y="4581189"/>
                  <a:ext cx="11410" cy="96500"/>
                </a:xfrm>
                <a:custGeom>
                  <a:avLst/>
                  <a:gdLst>
                    <a:gd name="connsiteX0" fmla="*/ -524 w 11410"/>
                    <a:gd name="connsiteY0" fmla="*/ 67242 h 96500"/>
                    <a:gd name="connsiteX1" fmla="*/ 10886 w 11410"/>
                    <a:gd name="connsiteY1" fmla="*/ 67242 h 96500"/>
                    <a:gd name="connsiteX2" fmla="*/ 10886 w 11410"/>
                    <a:gd name="connsiteY2" fmla="*/ -2211 h 96500"/>
                    <a:gd name="connsiteX3" fmla="*/ -524 w 11410"/>
                    <a:gd name="connsiteY3" fmla="*/ -2211 h 96500"/>
                    <a:gd name="connsiteX4" fmla="*/ -524 w 11410"/>
                    <a:gd name="connsiteY4" fmla="*/ 67242 h 96500"/>
                    <a:gd name="connsiteX5" fmla="*/ -524 w 11410"/>
                    <a:gd name="connsiteY5" fmla="*/ 94289 h 96500"/>
                    <a:gd name="connsiteX6" fmla="*/ 10886 w 11410"/>
                    <a:gd name="connsiteY6" fmla="*/ 94289 h 96500"/>
                    <a:gd name="connsiteX7" fmla="*/ 10886 w 11410"/>
                    <a:gd name="connsiteY7" fmla="*/ 79823 h 96500"/>
                    <a:gd name="connsiteX8" fmla="*/ -524 w 11410"/>
                    <a:gd name="connsiteY8" fmla="*/ 79823 h 96500"/>
                    <a:gd name="connsiteX9" fmla="*/ -524 w 11410"/>
                    <a:gd name="connsiteY9" fmla="*/ 94289 h 9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410" h="96500">
                      <a:moveTo>
                        <a:pt x="-524" y="67242"/>
                      </a:moveTo>
                      <a:lnTo>
                        <a:pt x="10886" y="67242"/>
                      </a:lnTo>
                      <a:lnTo>
                        <a:pt x="10886" y="-2211"/>
                      </a:lnTo>
                      <a:lnTo>
                        <a:pt x="-524" y="-2211"/>
                      </a:lnTo>
                      <a:lnTo>
                        <a:pt x="-524" y="67242"/>
                      </a:lnTo>
                      <a:close/>
                      <a:moveTo>
                        <a:pt x="-524" y="94289"/>
                      </a:moveTo>
                      <a:lnTo>
                        <a:pt x="10886" y="94289"/>
                      </a:lnTo>
                      <a:lnTo>
                        <a:pt x="10886" y="79823"/>
                      </a:lnTo>
                      <a:lnTo>
                        <a:pt x="-524" y="79823"/>
                      </a:lnTo>
                      <a:lnTo>
                        <a:pt x="-524" y="942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0AA1F969-F690-031C-A6EB-0F0B50E54EE9}"/>
                    </a:ext>
                  </a:extLst>
                </p:cNvPr>
                <p:cNvSpPr/>
                <p:nvPr/>
              </p:nvSpPr>
              <p:spPr>
                <a:xfrm flipV="1">
                  <a:off x="7964995" y="4606569"/>
                  <a:ext cx="64373" cy="72925"/>
                </a:xfrm>
                <a:custGeom>
                  <a:avLst/>
                  <a:gdLst>
                    <a:gd name="connsiteX0" fmla="*/ 62769 w 64373"/>
                    <a:gd name="connsiteY0" fmla="*/ 37865 h 72925"/>
                    <a:gd name="connsiteX1" fmla="*/ 62769 w 64373"/>
                    <a:gd name="connsiteY1" fmla="*/ 32289 h 72925"/>
                    <a:gd name="connsiteX2" fmla="*/ 10302 w 64373"/>
                    <a:gd name="connsiteY2" fmla="*/ 32289 h 72925"/>
                    <a:gd name="connsiteX3" fmla="*/ 17407 w 64373"/>
                    <a:gd name="connsiteY3" fmla="*/ 14330 h 72925"/>
                    <a:gd name="connsiteX4" fmla="*/ 35107 w 64373"/>
                    <a:gd name="connsiteY4" fmla="*/ 8159 h 72925"/>
                    <a:gd name="connsiteX5" fmla="*/ 47847 w 64373"/>
                    <a:gd name="connsiteY5" fmla="*/ 9766 h 72925"/>
                    <a:gd name="connsiteX6" fmla="*/ 60110 w 64373"/>
                    <a:gd name="connsiteY6" fmla="*/ 14608 h 72925"/>
                    <a:gd name="connsiteX7" fmla="*/ 60110 w 64373"/>
                    <a:gd name="connsiteY7" fmla="*/ 3813 h 72925"/>
                    <a:gd name="connsiteX8" fmla="*/ 47509 w 64373"/>
                    <a:gd name="connsiteY8" fmla="*/ -156 h 72925"/>
                    <a:gd name="connsiteX9" fmla="*/ 34432 w 64373"/>
                    <a:gd name="connsiteY9" fmla="*/ -1525 h 72925"/>
                    <a:gd name="connsiteX10" fmla="*/ 8100 w 64373"/>
                    <a:gd name="connsiteY10" fmla="*/ 8139 h 72925"/>
                    <a:gd name="connsiteX11" fmla="*/ -1604 w 64373"/>
                    <a:gd name="connsiteY11" fmla="*/ 34333 h 72925"/>
                    <a:gd name="connsiteX12" fmla="*/ 7604 w 64373"/>
                    <a:gd name="connsiteY12" fmla="*/ 61380 h 72925"/>
                    <a:gd name="connsiteX13" fmla="*/ 32448 w 64373"/>
                    <a:gd name="connsiteY13" fmla="*/ 71401 h 72925"/>
                    <a:gd name="connsiteX14" fmla="*/ 54614 w 64373"/>
                    <a:gd name="connsiteY14" fmla="*/ 62372 h 72925"/>
                    <a:gd name="connsiteX15" fmla="*/ 62769 w 64373"/>
                    <a:gd name="connsiteY15" fmla="*/ 37865 h 72925"/>
                    <a:gd name="connsiteX16" fmla="*/ 51359 w 64373"/>
                    <a:gd name="connsiteY16" fmla="*/ 41219 h 72925"/>
                    <a:gd name="connsiteX17" fmla="*/ 46120 w 64373"/>
                    <a:gd name="connsiteY17" fmla="*/ 56141 h 72925"/>
                    <a:gd name="connsiteX18" fmla="*/ 32567 w 64373"/>
                    <a:gd name="connsiteY18" fmla="*/ 61737 h 72925"/>
                    <a:gd name="connsiteX19" fmla="*/ 17287 w 64373"/>
                    <a:gd name="connsiteY19" fmla="*/ 56339 h 72925"/>
                    <a:gd name="connsiteX20" fmla="*/ 10679 w 64373"/>
                    <a:gd name="connsiteY20" fmla="*/ 41139 h 72925"/>
                    <a:gd name="connsiteX21" fmla="*/ 51359 w 64373"/>
                    <a:gd name="connsiteY21" fmla="*/ 41219 h 7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4373" h="72925">
                      <a:moveTo>
                        <a:pt x="62769" y="37865"/>
                      </a:moveTo>
                      <a:lnTo>
                        <a:pt x="62769" y="32289"/>
                      </a:lnTo>
                      <a:lnTo>
                        <a:pt x="10302" y="32289"/>
                      </a:lnTo>
                      <a:cubicBezTo>
                        <a:pt x="10805" y="24431"/>
                        <a:pt x="13173" y="18445"/>
                        <a:pt x="17407" y="14330"/>
                      </a:cubicBezTo>
                      <a:cubicBezTo>
                        <a:pt x="21640" y="10216"/>
                        <a:pt x="27540" y="8159"/>
                        <a:pt x="35107" y="8159"/>
                      </a:cubicBezTo>
                      <a:cubicBezTo>
                        <a:pt x="39486" y="8159"/>
                        <a:pt x="43733" y="8695"/>
                        <a:pt x="47847" y="9766"/>
                      </a:cubicBezTo>
                      <a:cubicBezTo>
                        <a:pt x="51961" y="10838"/>
                        <a:pt x="56049" y="12452"/>
                        <a:pt x="60110" y="14608"/>
                      </a:cubicBezTo>
                      <a:lnTo>
                        <a:pt x="60110" y="3813"/>
                      </a:lnTo>
                      <a:cubicBezTo>
                        <a:pt x="56009" y="2080"/>
                        <a:pt x="51809" y="757"/>
                        <a:pt x="47509" y="-156"/>
                      </a:cubicBezTo>
                      <a:cubicBezTo>
                        <a:pt x="43210" y="-1069"/>
                        <a:pt x="38851" y="-1525"/>
                        <a:pt x="34432" y="-1525"/>
                      </a:cubicBezTo>
                      <a:cubicBezTo>
                        <a:pt x="23346" y="-1525"/>
                        <a:pt x="14569" y="1696"/>
                        <a:pt x="8100" y="8139"/>
                      </a:cubicBezTo>
                      <a:cubicBezTo>
                        <a:pt x="1631" y="14595"/>
                        <a:pt x="-1604" y="23326"/>
                        <a:pt x="-1604" y="34333"/>
                      </a:cubicBezTo>
                      <a:cubicBezTo>
                        <a:pt x="-1604" y="45697"/>
                        <a:pt x="1465" y="54712"/>
                        <a:pt x="7604" y="61380"/>
                      </a:cubicBezTo>
                      <a:cubicBezTo>
                        <a:pt x="13742" y="68061"/>
                        <a:pt x="22024" y="71401"/>
                        <a:pt x="32448" y="71401"/>
                      </a:cubicBezTo>
                      <a:cubicBezTo>
                        <a:pt x="41788" y="71401"/>
                        <a:pt x="49176" y="68391"/>
                        <a:pt x="54614" y="62372"/>
                      </a:cubicBezTo>
                      <a:cubicBezTo>
                        <a:pt x="60051" y="56366"/>
                        <a:pt x="62769" y="48197"/>
                        <a:pt x="62769" y="37865"/>
                      </a:cubicBezTo>
                      <a:close/>
                      <a:moveTo>
                        <a:pt x="51359" y="41219"/>
                      </a:moveTo>
                      <a:cubicBezTo>
                        <a:pt x="51280" y="47449"/>
                        <a:pt x="49534" y="52424"/>
                        <a:pt x="46120" y="56141"/>
                      </a:cubicBezTo>
                      <a:cubicBezTo>
                        <a:pt x="42707" y="59872"/>
                        <a:pt x="38189" y="61737"/>
                        <a:pt x="32567" y="61737"/>
                      </a:cubicBezTo>
                      <a:cubicBezTo>
                        <a:pt x="26204" y="61737"/>
                        <a:pt x="21111" y="59938"/>
                        <a:pt x="17287" y="56339"/>
                      </a:cubicBezTo>
                      <a:cubicBezTo>
                        <a:pt x="13464" y="52741"/>
                        <a:pt x="11261" y="47674"/>
                        <a:pt x="10679" y="41139"/>
                      </a:cubicBezTo>
                      <a:lnTo>
                        <a:pt x="51359" y="412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4D45954D-7C8E-6F90-F20C-290EAD920F5E}"/>
                    </a:ext>
                  </a:extLst>
                </p:cNvPr>
                <p:cNvSpPr/>
                <p:nvPr/>
              </p:nvSpPr>
              <p:spPr>
                <a:xfrm flipV="1">
                  <a:off x="8047654" y="4606569"/>
                  <a:ext cx="58181" cy="71119"/>
                </a:xfrm>
                <a:custGeom>
                  <a:avLst/>
                  <a:gdLst>
                    <a:gd name="connsiteX0" fmla="*/ 56512 w 58181"/>
                    <a:gd name="connsiteY0" fmla="*/ 40359 h 71119"/>
                    <a:gd name="connsiteX1" fmla="*/ 56512 w 58181"/>
                    <a:gd name="connsiteY1" fmla="*/ -1570 h 71119"/>
                    <a:gd name="connsiteX2" fmla="*/ 45102 w 58181"/>
                    <a:gd name="connsiteY2" fmla="*/ -1570 h 71119"/>
                    <a:gd name="connsiteX3" fmla="*/ 45102 w 58181"/>
                    <a:gd name="connsiteY3" fmla="*/ 39982 h 71119"/>
                    <a:gd name="connsiteX4" fmla="*/ 41252 w 58181"/>
                    <a:gd name="connsiteY4" fmla="*/ 54726 h 71119"/>
                    <a:gd name="connsiteX5" fmla="*/ 29723 w 58181"/>
                    <a:gd name="connsiteY5" fmla="*/ 59628 h 71119"/>
                    <a:gd name="connsiteX6" fmla="*/ 15138 w 58181"/>
                    <a:gd name="connsiteY6" fmla="*/ 53734 h 71119"/>
                    <a:gd name="connsiteX7" fmla="*/ 9800 w 58181"/>
                    <a:gd name="connsiteY7" fmla="*/ 37680 h 71119"/>
                    <a:gd name="connsiteX8" fmla="*/ 9800 w 58181"/>
                    <a:gd name="connsiteY8" fmla="*/ -1570 h 71119"/>
                    <a:gd name="connsiteX9" fmla="*/ -1670 w 58181"/>
                    <a:gd name="connsiteY9" fmla="*/ -1570 h 71119"/>
                    <a:gd name="connsiteX10" fmla="*/ -1670 w 58181"/>
                    <a:gd name="connsiteY10" fmla="*/ 67883 h 71119"/>
                    <a:gd name="connsiteX11" fmla="*/ 9800 w 58181"/>
                    <a:gd name="connsiteY11" fmla="*/ 67883 h 71119"/>
                    <a:gd name="connsiteX12" fmla="*/ 9800 w 58181"/>
                    <a:gd name="connsiteY12" fmla="*/ 57088 h 71119"/>
                    <a:gd name="connsiteX13" fmla="*/ 19444 w 58181"/>
                    <a:gd name="connsiteY13" fmla="*/ 66454 h 71119"/>
                    <a:gd name="connsiteX14" fmla="*/ 32263 w 58181"/>
                    <a:gd name="connsiteY14" fmla="*/ 69550 h 71119"/>
                    <a:gd name="connsiteX15" fmla="*/ 50361 w 58181"/>
                    <a:gd name="connsiteY15" fmla="*/ 62148 h 71119"/>
                    <a:gd name="connsiteX16" fmla="*/ 56512 w 58181"/>
                    <a:gd name="connsiteY16" fmla="*/ 40359 h 71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8181" h="71119">
                      <a:moveTo>
                        <a:pt x="56512" y="40359"/>
                      </a:moveTo>
                      <a:lnTo>
                        <a:pt x="56512" y="-1570"/>
                      </a:lnTo>
                      <a:lnTo>
                        <a:pt x="45102" y="-1570"/>
                      </a:lnTo>
                      <a:lnTo>
                        <a:pt x="45102" y="39982"/>
                      </a:lnTo>
                      <a:cubicBezTo>
                        <a:pt x="45102" y="46557"/>
                        <a:pt x="43819" y="51472"/>
                        <a:pt x="41252" y="54726"/>
                      </a:cubicBezTo>
                      <a:cubicBezTo>
                        <a:pt x="38686" y="57994"/>
                        <a:pt x="34843" y="59628"/>
                        <a:pt x="29723" y="59628"/>
                      </a:cubicBezTo>
                      <a:cubicBezTo>
                        <a:pt x="23558" y="59628"/>
                        <a:pt x="18697" y="57663"/>
                        <a:pt x="15138" y="53734"/>
                      </a:cubicBezTo>
                      <a:cubicBezTo>
                        <a:pt x="11580" y="49818"/>
                        <a:pt x="9800" y="44467"/>
                        <a:pt x="9800" y="37680"/>
                      </a:cubicBezTo>
                      <a:lnTo>
                        <a:pt x="9800" y="-1570"/>
                      </a:lnTo>
                      <a:lnTo>
                        <a:pt x="-1670" y="-1570"/>
                      </a:lnTo>
                      <a:lnTo>
                        <a:pt x="-1670" y="67883"/>
                      </a:lnTo>
                      <a:lnTo>
                        <a:pt x="9800" y="67883"/>
                      </a:lnTo>
                      <a:lnTo>
                        <a:pt x="9800" y="57088"/>
                      </a:lnTo>
                      <a:cubicBezTo>
                        <a:pt x="12539" y="61268"/>
                        <a:pt x="15753" y="64390"/>
                        <a:pt x="19444" y="66454"/>
                      </a:cubicBezTo>
                      <a:cubicBezTo>
                        <a:pt x="23148" y="68518"/>
                        <a:pt x="27421" y="69550"/>
                        <a:pt x="32263" y="69550"/>
                      </a:cubicBezTo>
                      <a:cubicBezTo>
                        <a:pt x="40240" y="69550"/>
                        <a:pt x="46273" y="67082"/>
                        <a:pt x="50361" y="62148"/>
                      </a:cubicBezTo>
                      <a:cubicBezTo>
                        <a:pt x="54462" y="57213"/>
                        <a:pt x="56512" y="49950"/>
                        <a:pt x="56512" y="403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BE2CE473-0DBF-636E-AB49-98534C0A02EF}"/>
                    </a:ext>
                  </a:extLst>
                </p:cNvPr>
                <p:cNvSpPr/>
                <p:nvPr/>
              </p:nvSpPr>
              <p:spPr>
                <a:xfrm flipV="1">
                  <a:off x="8120030" y="4588511"/>
                  <a:ext cx="43338" cy="89177"/>
                </a:xfrm>
                <a:custGeom>
                  <a:avLst/>
                  <a:gdLst>
                    <a:gd name="connsiteX0" fmla="*/ 18962 w 43338"/>
                    <a:gd name="connsiteY0" fmla="*/ 87152 h 89177"/>
                    <a:gd name="connsiteX1" fmla="*/ 18962 w 43338"/>
                    <a:gd name="connsiteY1" fmla="*/ 67427 h 89177"/>
                    <a:gd name="connsiteX2" fmla="*/ 42457 w 43338"/>
                    <a:gd name="connsiteY2" fmla="*/ 67427 h 89177"/>
                    <a:gd name="connsiteX3" fmla="*/ 42457 w 43338"/>
                    <a:gd name="connsiteY3" fmla="*/ 58557 h 89177"/>
                    <a:gd name="connsiteX4" fmla="*/ 18962 w 43338"/>
                    <a:gd name="connsiteY4" fmla="*/ 58557 h 89177"/>
                    <a:gd name="connsiteX5" fmla="*/ 18962 w 43338"/>
                    <a:gd name="connsiteY5" fmla="*/ 20854 h 89177"/>
                    <a:gd name="connsiteX6" fmla="*/ 21284 w 43338"/>
                    <a:gd name="connsiteY6" fmla="*/ 9940 h 89177"/>
                    <a:gd name="connsiteX7" fmla="*/ 30750 w 43338"/>
                    <a:gd name="connsiteY7" fmla="*/ 7519 h 89177"/>
                    <a:gd name="connsiteX8" fmla="*/ 42457 w 43338"/>
                    <a:gd name="connsiteY8" fmla="*/ 7519 h 89177"/>
                    <a:gd name="connsiteX9" fmla="*/ 42457 w 43338"/>
                    <a:gd name="connsiteY9" fmla="*/ -2026 h 89177"/>
                    <a:gd name="connsiteX10" fmla="*/ 30750 w 43338"/>
                    <a:gd name="connsiteY10" fmla="*/ -2026 h 89177"/>
                    <a:gd name="connsiteX11" fmla="*/ 12513 w 43338"/>
                    <a:gd name="connsiteY11" fmla="*/ 2895 h 89177"/>
                    <a:gd name="connsiteX12" fmla="*/ 7493 w 43338"/>
                    <a:gd name="connsiteY12" fmla="*/ 20854 h 89177"/>
                    <a:gd name="connsiteX13" fmla="*/ 7493 w 43338"/>
                    <a:gd name="connsiteY13" fmla="*/ 58557 h 89177"/>
                    <a:gd name="connsiteX14" fmla="*/ -881 w 43338"/>
                    <a:gd name="connsiteY14" fmla="*/ 58557 h 89177"/>
                    <a:gd name="connsiteX15" fmla="*/ -881 w 43338"/>
                    <a:gd name="connsiteY15" fmla="*/ 67427 h 89177"/>
                    <a:gd name="connsiteX16" fmla="*/ 7493 w 43338"/>
                    <a:gd name="connsiteY16" fmla="*/ 67427 h 89177"/>
                    <a:gd name="connsiteX17" fmla="*/ 7493 w 43338"/>
                    <a:gd name="connsiteY17" fmla="*/ 87152 h 89177"/>
                    <a:gd name="connsiteX18" fmla="*/ 18962 w 43338"/>
                    <a:gd name="connsiteY18" fmla="*/ 87152 h 89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338" h="89177">
                      <a:moveTo>
                        <a:pt x="18962" y="87152"/>
                      </a:moveTo>
                      <a:lnTo>
                        <a:pt x="18962" y="67427"/>
                      </a:lnTo>
                      <a:lnTo>
                        <a:pt x="42457" y="67427"/>
                      </a:lnTo>
                      <a:lnTo>
                        <a:pt x="42457" y="58557"/>
                      </a:lnTo>
                      <a:lnTo>
                        <a:pt x="18962" y="58557"/>
                      </a:lnTo>
                      <a:lnTo>
                        <a:pt x="18962" y="20854"/>
                      </a:lnTo>
                      <a:cubicBezTo>
                        <a:pt x="18962" y="15192"/>
                        <a:pt x="19736" y="11554"/>
                        <a:pt x="21284" y="9940"/>
                      </a:cubicBezTo>
                      <a:cubicBezTo>
                        <a:pt x="22832" y="8326"/>
                        <a:pt x="25987" y="7519"/>
                        <a:pt x="30750" y="7519"/>
                      </a:cubicBezTo>
                      <a:lnTo>
                        <a:pt x="42457" y="7519"/>
                      </a:lnTo>
                      <a:lnTo>
                        <a:pt x="42457" y="-2026"/>
                      </a:lnTo>
                      <a:lnTo>
                        <a:pt x="30750" y="-2026"/>
                      </a:lnTo>
                      <a:cubicBezTo>
                        <a:pt x="21939" y="-2026"/>
                        <a:pt x="15860" y="-386"/>
                        <a:pt x="12513" y="2895"/>
                      </a:cubicBezTo>
                      <a:cubicBezTo>
                        <a:pt x="9166" y="6189"/>
                        <a:pt x="7493" y="12175"/>
                        <a:pt x="7493" y="20854"/>
                      </a:cubicBezTo>
                      <a:lnTo>
                        <a:pt x="7493" y="58557"/>
                      </a:lnTo>
                      <a:lnTo>
                        <a:pt x="-881" y="58557"/>
                      </a:lnTo>
                      <a:lnTo>
                        <a:pt x="-881" y="67427"/>
                      </a:lnTo>
                      <a:lnTo>
                        <a:pt x="7493" y="67427"/>
                      </a:lnTo>
                      <a:lnTo>
                        <a:pt x="7493" y="87152"/>
                      </a:lnTo>
                      <a:lnTo>
                        <a:pt x="18962" y="871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4E1B4EB4-669F-7931-85A3-2FC57CA39921}"/>
                    </a:ext>
                  </a:extLst>
                </p:cNvPr>
                <p:cNvSpPr/>
                <p:nvPr/>
              </p:nvSpPr>
              <p:spPr>
                <a:xfrm flipV="1">
                  <a:off x="8173298" y="4606569"/>
                  <a:ext cx="53082" cy="72925"/>
                </a:xfrm>
                <a:custGeom>
                  <a:avLst/>
                  <a:gdLst>
                    <a:gd name="connsiteX0" fmla="*/ 48054 w 53082"/>
                    <a:gd name="connsiteY0" fmla="*/ 67690 h 72925"/>
                    <a:gd name="connsiteX1" fmla="*/ 48054 w 53082"/>
                    <a:gd name="connsiteY1" fmla="*/ 56895 h 72925"/>
                    <a:gd name="connsiteX2" fmla="*/ 38013 w 53082"/>
                    <a:gd name="connsiteY2" fmla="*/ 60606 h 72925"/>
                    <a:gd name="connsiteX3" fmla="*/ 27218 w 53082"/>
                    <a:gd name="connsiteY3" fmla="*/ 61856 h 72925"/>
                    <a:gd name="connsiteX4" fmla="*/ 14478 w 53082"/>
                    <a:gd name="connsiteY4" fmla="*/ 59257 h 72925"/>
                    <a:gd name="connsiteX5" fmla="*/ 10232 w 53082"/>
                    <a:gd name="connsiteY5" fmla="*/ 51438 h 72925"/>
                    <a:gd name="connsiteX6" fmla="*/ 13268 w 53082"/>
                    <a:gd name="connsiteY6" fmla="*/ 45207 h 72925"/>
                    <a:gd name="connsiteX7" fmla="*/ 25492 w 53082"/>
                    <a:gd name="connsiteY7" fmla="*/ 40901 h 72925"/>
                    <a:gd name="connsiteX8" fmla="*/ 29401 w 53082"/>
                    <a:gd name="connsiteY8" fmla="*/ 40028 h 72925"/>
                    <a:gd name="connsiteX9" fmla="*/ 46665 w 53082"/>
                    <a:gd name="connsiteY9" fmla="*/ 32686 h 72925"/>
                    <a:gd name="connsiteX10" fmla="*/ 51785 w 53082"/>
                    <a:gd name="connsiteY10" fmla="*/ 19450 h 72925"/>
                    <a:gd name="connsiteX11" fmla="*/ 44125 w 53082"/>
                    <a:gd name="connsiteY11" fmla="*/ 4111 h 72925"/>
                    <a:gd name="connsiteX12" fmla="*/ 23071 w 53082"/>
                    <a:gd name="connsiteY12" fmla="*/ -1525 h 72925"/>
                    <a:gd name="connsiteX13" fmla="*/ 11442 w 53082"/>
                    <a:gd name="connsiteY13" fmla="*/ -434 h 72925"/>
                    <a:gd name="connsiteX14" fmla="*/ -1297 w 53082"/>
                    <a:gd name="connsiteY14" fmla="*/ 2821 h 72925"/>
                    <a:gd name="connsiteX15" fmla="*/ -1297 w 53082"/>
                    <a:gd name="connsiteY15" fmla="*/ 14608 h 72925"/>
                    <a:gd name="connsiteX16" fmla="*/ 11165 w 53082"/>
                    <a:gd name="connsiteY16" fmla="*/ 9667 h 72925"/>
                    <a:gd name="connsiteX17" fmla="*/ 23329 w 53082"/>
                    <a:gd name="connsiteY17" fmla="*/ 8040 h 72925"/>
                    <a:gd name="connsiteX18" fmla="*/ 35711 w 53082"/>
                    <a:gd name="connsiteY18" fmla="*/ 10798 h 72925"/>
                    <a:gd name="connsiteX19" fmla="*/ 40057 w 53082"/>
                    <a:gd name="connsiteY19" fmla="*/ 18577 h 72925"/>
                    <a:gd name="connsiteX20" fmla="*/ 36922 w 53082"/>
                    <a:gd name="connsiteY20" fmla="*/ 25701 h 72925"/>
                    <a:gd name="connsiteX21" fmla="*/ 23190 w 53082"/>
                    <a:gd name="connsiteY21" fmla="*/ 30483 h 72925"/>
                    <a:gd name="connsiteX22" fmla="*/ 19221 w 53082"/>
                    <a:gd name="connsiteY22" fmla="*/ 31416 h 72925"/>
                    <a:gd name="connsiteX23" fmla="*/ 3902 w 53082"/>
                    <a:gd name="connsiteY23" fmla="*/ 38262 h 72925"/>
                    <a:gd name="connsiteX24" fmla="*/ -801 w 53082"/>
                    <a:gd name="connsiteY24" fmla="*/ 50942 h 72925"/>
                    <a:gd name="connsiteX25" fmla="*/ 6144 w 53082"/>
                    <a:gd name="connsiteY25" fmla="*/ 66063 h 72925"/>
                    <a:gd name="connsiteX26" fmla="*/ 25869 w 53082"/>
                    <a:gd name="connsiteY26" fmla="*/ 71401 h 72925"/>
                    <a:gd name="connsiteX27" fmla="*/ 37755 w 53082"/>
                    <a:gd name="connsiteY27" fmla="*/ 70468 h 72925"/>
                    <a:gd name="connsiteX28" fmla="*/ 48054 w 53082"/>
                    <a:gd name="connsiteY28" fmla="*/ 67690 h 7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3082" h="72925">
                      <a:moveTo>
                        <a:pt x="48054" y="67690"/>
                      </a:moveTo>
                      <a:lnTo>
                        <a:pt x="48054" y="56895"/>
                      </a:lnTo>
                      <a:cubicBezTo>
                        <a:pt x="44839" y="58549"/>
                        <a:pt x="41492" y="59786"/>
                        <a:pt x="38013" y="60606"/>
                      </a:cubicBezTo>
                      <a:cubicBezTo>
                        <a:pt x="34547" y="61439"/>
                        <a:pt x="30949" y="61856"/>
                        <a:pt x="27218" y="61856"/>
                      </a:cubicBezTo>
                      <a:cubicBezTo>
                        <a:pt x="21556" y="61856"/>
                        <a:pt x="17310" y="60989"/>
                        <a:pt x="14478" y="59257"/>
                      </a:cubicBezTo>
                      <a:cubicBezTo>
                        <a:pt x="11647" y="57524"/>
                        <a:pt x="10232" y="54917"/>
                        <a:pt x="10232" y="51438"/>
                      </a:cubicBezTo>
                      <a:cubicBezTo>
                        <a:pt x="10232" y="48792"/>
                        <a:pt x="11244" y="46715"/>
                        <a:pt x="13268" y="45207"/>
                      </a:cubicBezTo>
                      <a:cubicBezTo>
                        <a:pt x="15292" y="43699"/>
                        <a:pt x="19367" y="42264"/>
                        <a:pt x="25492" y="40901"/>
                      </a:cubicBezTo>
                      <a:lnTo>
                        <a:pt x="29401" y="40028"/>
                      </a:lnTo>
                      <a:cubicBezTo>
                        <a:pt x="37497" y="38295"/>
                        <a:pt x="43252" y="35847"/>
                        <a:pt x="46665" y="32686"/>
                      </a:cubicBezTo>
                      <a:cubicBezTo>
                        <a:pt x="50078" y="29524"/>
                        <a:pt x="51785" y="25112"/>
                        <a:pt x="51785" y="19450"/>
                      </a:cubicBezTo>
                      <a:cubicBezTo>
                        <a:pt x="51785" y="12994"/>
                        <a:pt x="49231" y="7881"/>
                        <a:pt x="44125" y="4111"/>
                      </a:cubicBezTo>
                      <a:cubicBezTo>
                        <a:pt x="39019" y="354"/>
                        <a:pt x="32000" y="-1525"/>
                        <a:pt x="23071" y="-1525"/>
                      </a:cubicBezTo>
                      <a:cubicBezTo>
                        <a:pt x="19353" y="-1525"/>
                        <a:pt x="15477" y="-1161"/>
                        <a:pt x="11442" y="-434"/>
                      </a:cubicBezTo>
                      <a:cubicBezTo>
                        <a:pt x="7407" y="294"/>
                        <a:pt x="3161" y="1379"/>
                        <a:pt x="-1297" y="2821"/>
                      </a:cubicBezTo>
                      <a:lnTo>
                        <a:pt x="-1297" y="14608"/>
                      </a:lnTo>
                      <a:cubicBezTo>
                        <a:pt x="2923" y="12412"/>
                        <a:pt x="7077" y="10765"/>
                        <a:pt x="11165" y="9667"/>
                      </a:cubicBezTo>
                      <a:cubicBezTo>
                        <a:pt x="15252" y="8582"/>
                        <a:pt x="19307" y="8040"/>
                        <a:pt x="23329" y="8040"/>
                      </a:cubicBezTo>
                      <a:cubicBezTo>
                        <a:pt x="28700" y="8040"/>
                        <a:pt x="32827" y="8959"/>
                        <a:pt x="35711" y="10798"/>
                      </a:cubicBezTo>
                      <a:cubicBezTo>
                        <a:pt x="38608" y="12637"/>
                        <a:pt x="40057" y="15230"/>
                        <a:pt x="40057" y="18577"/>
                      </a:cubicBezTo>
                      <a:cubicBezTo>
                        <a:pt x="40057" y="21672"/>
                        <a:pt x="39012" y="24047"/>
                        <a:pt x="36922" y="25701"/>
                      </a:cubicBezTo>
                      <a:cubicBezTo>
                        <a:pt x="34845" y="27354"/>
                        <a:pt x="30268" y="28949"/>
                        <a:pt x="23190" y="30483"/>
                      </a:cubicBezTo>
                      <a:lnTo>
                        <a:pt x="19221" y="31416"/>
                      </a:lnTo>
                      <a:cubicBezTo>
                        <a:pt x="12157" y="32897"/>
                        <a:pt x="7050" y="35179"/>
                        <a:pt x="3902" y="38262"/>
                      </a:cubicBezTo>
                      <a:cubicBezTo>
                        <a:pt x="766" y="41344"/>
                        <a:pt x="-801" y="45571"/>
                        <a:pt x="-801" y="50942"/>
                      </a:cubicBezTo>
                      <a:cubicBezTo>
                        <a:pt x="-801" y="57477"/>
                        <a:pt x="1514" y="62517"/>
                        <a:pt x="6144" y="66063"/>
                      </a:cubicBezTo>
                      <a:cubicBezTo>
                        <a:pt x="10774" y="69621"/>
                        <a:pt x="17349" y="71401"/>
                        <a:pt x="25869" y="71401"/>
                      </a:cubicBezTo>
                      <a:cubicBezTo>
                        <a:pt x="30076" y="71401"/>
                        <a:pt x="34038" y="71090"/>
                        <a:pt x="37755" y="70468"/>
                      </a:cubicBezTo>
                      <a:cubicBezTo>
                        <a:pt x="41486" y="69860"/>
                        <a:pt x="44919" y="68934"/>
                        <a:pt x="48054" y="676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5E62D048-536E-2E47-F258-0ED2D880F616}"/>
                    </a:ext>
                  </a:extLst>
                </p:cNvPr>
                <p:cNvSpPr/>
                <p:nvPr/>
              </p:nvSpPr>
              <p:spPr>
                <a:xfrm flipV="1">
                  <a:off x="8302428" y="4677689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FD7AFB9A-A001-CF41-75B7-BA2A3E2A46DD}"/>
                    </a:ext>
                  </a:extLst>
                </p:cNvPr>
                <p:cNvSpPr/>
                <p:nvPr/>
              </p:nvSpPr>
              <p:spPr>
                <a:xfrm flipV="1">
                  <a:off x="8242586" y="4581328"/>
                  <a:ext cx="28455" cy="113109"/>
                </a:xfrm>
                <a:custGeom>
                  <a:avLst/>
                  <a:gdLst>
                    <a:gd name="connsiteX0" fmla="*/ 27584 w 28455"/>
                    <a:gd name="connsiteY0" fmla="*/ 111325 h 113109"/>
                    <a:gd name="connsiteX1" fmla="*/ 15241 w 28455"/>
                    <a:gd name="connsiteY1" fmla="*/ 83107 h 113109"/>
                    <a:gd name="connsiteX2" fmla="*/ 11213 w 28455"/>
                    <a:gd name="connsiteY2" fmla="*/ 54829 h 113109"/>
                    <a:gd name="connsiteX3" fmla="*/ 15281 w 28455"/>
                    <a:gd name="connsiteY3" fmla="*/ 26473 h 113109"/>
                    <a:gd name="connsiteX4" fmla="*/ 27584 w 28455"/>
                    <a:gd name="connsiteY4" fmla="*/ -1785 h 113109"/>
                    <a:gd name="connsiteX5" fmla="*/ 17662 w 28455"/>
                    <a:gd name="connsiteY5" fmla="*/ -1785 h 113109"/>
                    <a:gd name="connsiteX6" fmla="*/ 3751 w 28455"/>
                    <a:gd name="connsiteY6" fmla="*/ 26870 h 113109"/>
                    <a:gd name="connsiteX7" fmla="*/ -872 w 28455"/>
                    <a:gd name="connsiteY7" fmla="*/ 54829 h 113109"/>
                    <a:gd name="connsiteX8" fmla="*/ 3712 w 28455"/>
                    <a:gd name="connsiteY8" fmla="*/ 82670 h 113109"/>
                    <a:gd name="connsiteX9" fmla="*/ 17662 w 28455"/>
                    <a:gd name="connsiteY9" fmla="*/ 111325 h 113109"/>
                    <a:gd name="connsiteX10" fmla="*/ 27584 w 28455"/>
                    <a:gd name="connsiteY10" fmla="*/ 111325 h 113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455" h="113109">
                      <a:moveTo>
                        <a:pt x="27584" y="111325"/>
                      </a:moveTo>
                      <a:cubicBezTo>
                        <a:pt x="22054" y="101826"/>
                        <a:pt x="17940" y="92420"/>
                        <a:pt x="15241" y="83107"/>
                      </a:cubicBezTo>
                      <a:cubicBezTo>
                        <a:pt x="12556" y="73807"/>
                        <a:pt x="11213" y="64381"/>
                        <a:pt x="11213" y="54829"/>
                      </a:cubicBezTo>
                      <a:cubicBezTo>
                        <a:pt x="11213" y="45291"/>
                        <a:pt x="12569" y="35839"/>
                        <a:pt x="15281" y="26473"/>
                      </a:cubicBezTo>
                      <a:cubicBezTo>
                        <a:pt x="17993" y="17106"/>
                        <a:pt x="22094" y="7687"/>
                        <a:pt x="27584" y="-1785"/>
                      </a:cubicBezTo>
                      <a:lnTo>
                        <a:pt x="17662" y="-1785"/>
                      </a:lnTo>
                      <a:cubicBezTo>
                        <a:pt x="11471" y="7939"/>
                        <a:pt x="6834" y="17490"/>
                        <a:pt x="3751" y="26870"/>
                      </a:cubicBezTo>
                      <a:cubicBezTo>
                        <a:pt x="669" y="36249"/>
                        <a:pt x="-872" y="45569"/>
                        <a:pt x="-872" y="54829"/>
                      </a:cubicBezTo>
                      <a:cubicBezTo>
                        <a:pt x="-872" y="64050"/>
                        <a:pt x="656" y="73330"/>
                        <a:pt x="3712" y="82670"/>
                      </a:cubicBezTo>
                      <a:cubicBezTo>
                        <a:pt x="6781" y="92023"/>
                        <a:pt x="11431" y="101575"/>
                        <a:pt x="17662" y="111325"/>
                      </a:cubicBezTo>
                      <a:lnTo>
                        <a:pt x="27584" y="1113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B8E3767C-3D8E-B2CA-2863-A2E4167B946D}"/>
                    </a:ext>
                  </a:extLst>
                </p:cNvPr>
                <p:cNvSpPr/>
                <p:nvPr/>
              </p:nvSpPr>
              <p:spPr>
                <a:xfrm flipV="1">
                  <a:off x="8293682" y="4585098"/>
                  <a:ext cx="57606" cy="92590"/>
                </a:xfrm>
                <a:custGeom>
                  <a:avLst/>
                  <a:gdLst>
                    <a:gd name="connsiteX0" fmla="*/ -1679 w 57606"/>
                    <a:gd name="connsiteY0" fmla="*/ 90479 h 92590"/>
                    <a:gd name="connsiteX1" fmla="*/ 10842 w 57606"/>
                    <a:gd name="connsiteY1" fmla="*/ 90479 h 92590"/>
                    <a:gd name="connsiteX2" fmla="*/ 10842 w 57606"/>
                    <a:gd name="connsiteY2" fmla="*/ 8425 h 92590"/>
                    <a:gd name="connsiteX3" fmla="*/ 55927 w 57606"/>
                    <a:gd name="connsiteY3" fmla="*/ 8425 h 92590"/>
                    <a:gd name="connsiteX4" fmla="*/ 55927 w 57606"/>
                    <a:gd name="connsiteY4" fmla="*/ -2112 h 92590"/>
                    <a:gd name="connsiteX5" fmla="*/ -1679 w 57606"/>
                    <a:gd name="connsiteY5" fmla="*/ -2112 h 92590"/>
                    <a:gd name="connsiteX6" fmla="*/ -1679 w 57606"/>
                    <a:gd name="connsiteY6" fmla="*/ 90479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" h="92590">
                      <a:moveTo>
                        <a:pt x="-1679" y="90479"/>
                      </a:moveTo>
                      <a:lnTo>
                        <a:pt x="10842" y="90479"/>
                      </a:lnTo>
                      <a:lnTo>
                        <a:pt x="10842" y="8425"/>
                      </a:lnTo>
                      <a:lnTo>
                        <a:pt x="55927" y="8425"/>
                      </a:lnTo>
                      <a:lnTo>
                        <a:pt x="55927" y="-2112"/>
                      </a:lnTo>
                      <a:lnTo>
                        <a:pt x="-1679" y="-2112"/>
                      </a:lnTo>
                      <a:lnTo>
                        <a:pt x="-1679" y="904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2928ED4-BBAE-E6BD-2B75-6B100FC1E027}"/>
                    </a:ext>
                  </a:extLst>
                </p:cNvPr>
                <p:cNvSpPr/>
                <p:nvPr/>
              </p:nvSpPr>
              <p:spPr>
                <a:xfrm flipV="1">
                  <a:off x="8447483" y="4580633"/>
                  <a:ext cx="10537" cy="127000"/>
                </a:xfrm>
                <a:custGeom>
                  <a:avLst/>
                  <a:gdLst>
                    <a:gd name="connsiteX0" fmla="*/ 9863 w 10537"/>
                    <a:gd name="connsiteY0" fmla="*/ 125531 h 127000"/>
                    <a:gd name="connsiteX1" fmla="*/ 9863 w 10537"/>
                    <a:gd name="connsiteY1" fmla="*/ -1469 h 127000"/>
                    <a:gd name="connsiteX2" fmla="*/ -674 w 10537"/>
                    <a:gd name="connsiteY2" fmla="*/ -1469 h 127000"/>
                    <a:gd name="connsiteX3" fmla="*/ -674 w 10537"/>
                    <a:gd name="connsiteY3" fmla="*/ 125531 h 127000"/>
                    <a:gd name="connsiteX4" fmla="*/ 9863 w 10537"/>
                    <a:gd name="connsiteY4" fmla="*/ 125531 h 12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7" h="127000">
                      <a:moveTo>
                        <a:pt x="9863" y="125531"/>
                      </a:moveTo>
                      <a:lnTo>
                        <a:pt x="9863" y="-1469"/>
                      </a:lnTo>
                      <a:lnTo>
                        <a:pt x="-674" y="-1469"/>
                      </a:lnTo>
                      <a:lnTo>
                        <a:pt x="-674" y="125531"/>
                      </a:lnTo>
                      <a:lnTo>
                        <a:pt x="9863" y="1255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982DD64-A5E7-5F51-D711-2DCB8C359294}"/>
                    </a:ext>
                  </a:extLst>
                </p:cNvPr>
                <p:cNvSpPr/>
                <p:nvPr/>
              </p:nvSpPr>
              <p:spPr>
                <a:xfrm flipV="1">
                  <a:off x="8486600" y="4585098"/>
                  <a:ext cx="72132" cy="92590"/>
                </a:xfrm>
                <a:custGeom>
                  <a:avLst/>
                  <a:gdLst>
                    <a:gd name="connsiteX0" fmla="*/ 41878 w 72132"/>
                    <a:gd name="connsiteY0" fmla="*/ 41306 h 92590"/>
                    <a:gd name="connsiteX1" fmla="*/ 49717 w 72132"/>
                    <a:gd name="connsiteY1" fmla="*/ 35472 h 92590"/>
                    <a:gd name="connsiteX2" fmla="*/ 57376 w 72132"/>
                    <a:gd name="connsiteY2" fmla="*/ 23188 h 92590"/>
                    <a:gd name="connsiteX3" fmla="*/ 70096 w 72132"/>
                    <a:gd name="connsiteY3" fmla="*/ -2112 h 92590"/>
                    <a:gd name="connsiteX4" fmla="*/ 56622 w 72132"/>
                    <a:gd name="connsiteY4" fmla="*/ -2112 h 92590"/>
                    <a:gd name="connsiteX5" fmla="*/ 44795 w 72132"/>
                    <a:gd name="connsiteY5" fmla="*/ 21641 h 92590"/>
                    <a:gd name="connsiteX6" fmla="*/ 35885 w 72132"/>
                    <a:gd name="connsiteY6" fmla="*/ 33983 h 92590"/>
                    <a:gd name="connsiteX7" fmla="*/ 24138 w 72132"/>
                    <a:gd name="connsiteY7" fmla="*/ 37020 h 92590"/>
                    <a:gd name="connsiteX8" fmla="*/ 10485 w 72132"/>
                    <a:gd name="connsiteY8" fmla="*/ 37020 h 92590"/>
                    <a:gd name="connsiteX9" fmla="*/ 10485 w 72132"/>
                    <a:gd name="connsiteY9" fmla="*/ -2112 h 92590"/>
                    <a:gd name="connsiteX10" fmla="*/ -2036 w 72132"/>
                    <a:gd name="connsiteY10" fmla="*/ -2112 h 92590"/>
                    <a:gd name="connsiteX11" fmla="*/ -2036 w 72132"/>
                    <a:gd name="connsiteY11" fmla="*/ 90479 h 92590"/>
                    <a:gd name="connsiteX12" fmla="*/ 26241 w 72132"/>
                    <a:gd name="connsiteY12" fmla="*/ 90479 h 92590"/>
                    <a:gd name="connsiteX13" fmla="*/ 49935 w 72132"/>
                    <a:gd name="connsiteY13" fmla="*/ 83831 h 92590"/>
                    <a:gd name="connsiteX14" fmla="*/ 57753 w 72132"/>
                    <a:gd name="connsiteY14" fmla="*/ 63809 h 92590"/>
                    <a:gd name="connsiteX15" fmla="*/ 53685 w 72132"/>
                    <a:gd name="connsiteY15" fmla="*/ 49283 h 92590"/>
                    <a:gd name="connsiteX16" fmla="*/ 41878 w 72132"/>
                    <a:gd name="connsiteY16" fmla="*/ 41306 h 92590"/>
                    <a:gd name="connsiteX17" fmla="*/ 10485 w 72132"/>
                    <a:gd name="connsiteY17" fmla="*/ 80180 h 92590"/>
                    <a:gd name="connsiteX18" fmla="*/ 10485 w 72132"/>
                    <a:gd name="connsiteY18" fmla="*/ 47318 h 92590"/>
                    <a:gd name="connsiteX19" fmla="*/ 26241 w 72132"/>
                    <a:gd name="connsiteY19" fmla="*/ 47318 h 92590"/>
                    <a:gd name="connsiteX20" fmla="*/ 39914 w 72132"/>
                    <a:gd name="connsiteY20" fmla="*/ 51505 h 92590"/>
                    <a:gd name="connsiteX21" fmla="*/ 44537 w 72132"/>
                    <a:gd name="connsiteY21" fmla="*/ 63809 h 92590"/>
                    <a:gd name="connsiteX22" fmla="*/ 39914 w 72132"/>
                    <a:gd name="connsiteY22" fmla="*/ 76052 h 92590"/>
                    <a:gd name="connsiteX23" fmla="*/ 26241 w 72132"/>
                    <a:gd name="connsiteY23" fmla="*/ 80180 h 92590"/>
                    <a:gd name="connsiteX24" fmla="*/ 10485 w 72132"/>
                    <a:gd name="connsiteY24" fmla="*/ 80180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2132" h="92590">
                      <a:moveTo>
                        <a:pt x="41878" y="41306"/>
                      </a:moveTo>
                      <a:cubicBezTo>
                        <a:pt x="44564" y="40393"/>
                        <a:pt x="47177" y="38448"/>
                        <a:pt x="49717" y="35472"/>
                      </a:cubicBezTo>
                      <a:cubicBezTo>
                        <a:pt x="52257" y="32495"/>
                        <a:pt x="54810" y="28401"/>
                        <a:pt x="57376" y="23188"/>
                      </a:cubicBezTo>
                      <a:lnTo>
                        <a:pt x="70096" y="-2112"/>
                      </a:lnTo>
                      <a:lnTo>
                        <a:pt x="56622" y="-2112"/>
                      </a:lnTo>
                      <a:lnTo>
                        <a:pt x="44795" y="21641"/>
                      </a:lnTo>
                      <a:cubicBezTo>
                        <a:pt x="41726" y="27845"/>
                        <a:pt x="38756" y="31959"/>
                        <a:pt x="35885" y="33983"/>
                      </a:cubicBezTo>
                      <a:cubicBezTo>
                        <a:pt x="33015" y="36008"/>
                        <a:pt x="29099" y="37020"/>
                        <a:pt x="24138" y="37020"/>
                      </a:cubicBezTo>
                      <a:lnTo>
                        <a:pt x="10485" y="37020"/>
                      </a:lnTo>
                      <a:lnTo>
                        <a:pt x="10485" y="-2112"/>
                      </a:lnTo>
                      <a:lnTo>
                        <a:pt x="-2036" y="-2112"/>
                      </a:lnTo>
                      <a:lnTo>
                        <a:pt x="-2036" y="90479"/>
                      </a:lnTo>
                      <a:lnTo>
                        <a:pt x="26241" y="90479"/>
                      </a:lnTo>
                      <a:cubicBezTo>
                        <a:pt x="36825" y="90479"/>
                        <a:pt x="44723" y="88263"/>
                        <a:pt x="49935" y="83831"/>
                      </a:cubicBezTo>
                      <a:cubicBezTo>
                        <a:pt x="55147" y="79412"/>
                        <a:pt x="57753" y="72738"/>
                        <a:pt x="57753" y="63809"/>
                      </a:cubicBezTo>
                      <a:cubicBezTo>
                        <a:pt x="57753" y="57975"/>
                        <a:pt x="56397" y="53133"/>
                        <a:pt x="53685" y="49283"/>
                      </a:cubicBezTo>
                      <a:cubicBezTo>
                        <a:pt x="50973" y="45447"/>
                        <a:pt x="47038" y="42788"/>
                        <a:pt x="41878" y="41306"/>
                      </a:cubicBezTo>
                      <a:close/>
                      <a:moveTo>
                        <a:pt x="10485" y="80180"/>
                      </a:moveTo>
                      <a:lnTo>
                        <a:pt x="10485" y="47318"/>
                      </a:lnTo>
                      <a:lnTo>
                        <a:pt x="26241" y="47318"/>
                      </a:lnTo>
                      <a:cubicBezTo>
                        <a:pt x="32274" y="47318"/>
                        <a:pt x="36831" y="48714"/>
                        <a:pt x="39914" y="51505"/>
                      </a:cubicBezTo>
                      <a:cubicBezTo>
                        <a:pt x="42996" y="54297"/>
                        <a:pt x="44537" y="58398"/>
                        <a:pt x="44537" y="63809"/>
                      </a:cubicBezTo>
                      <a:cubicBezTo>
                        <a:pt x="44537" y="69219"/>
                        <a:pt x="42996" y="73300"/>
                        <a:pt x="39914" y="76052"/>
                      </a:cubicBezTo>
                      <a:cubicBezTo>
                        <a:pt x="36831" y="78804"/>
                        <a:pt x="32274" y="80180"/>
                        <a:pt x="26241" y="80180"/>
                      </a:cubicBezTo>
                      <a:lnTo>
                        <a:pt x="10485" y="801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1FA0F852-C7BC-9F89-0732-BE8E86386E9D}"/>
                    </a:ext>
                  </a:extLst>
                </p:cNvPr>
                <p:cNvSpPr/>
                <p:nvPr/>
              </p:nvSpPr>
              <p:spPr>
                <a:xfrm flipV="1">
                  <a:off x="8639236" y="4581328"/>
                  <a:ext cx="28455" cy="113109"/>
                </a:xfrm>
                <a:custGeom>
                  <a:avLst/>
                  <a:gdLst>
                    <a:gd name="connsiteX0" fmla="*/ -815 w 28455"/>
                    <a:gd name="connsiteY0" fmla="*/ 111325 h 113109"/>
                    <a:gd name="connsiteX1" fmla="*/ 9107 w 28455"/>
                    <a:gd name="connsiteY1" fmla="*/ 111325 h 113109"/>
                    <a:gd name="connsiteX2" fmla="*/ 23017 w 28455"/>
                    <a:gd name="connsiteY2" fmla="*/ 82670 h 113109"/>
                    <a:gd name="connsiteX3" fmla="*/ 27641 w 28455"/>
                    <a:gd name="connsiteY3" fmla="*/ 54829 h 113109"/>
                    <a:gd name="connsiteX4" fmla="*/ 23017 w 28455"/>
                    <a:gd name="connsiteY4" fmla="*/ 26870 h 113109"/>
                    <a:gd name="connsiteX5" fmla="*/ 9107 w 28455"/>
                    <a:gd name="connsiteY5" fmla="*/ -1785 h 113109"/>
                    <a:gd name="connsiteX6" fmla="*/ -815 w 28455"/>
                    <a:gd name="connsiteY6" fmla="*/ -1785 h 113109"/>
                    <a:gd name="connsiteX7" fmla="*/ 11488 w 28455"/>
                    <a:gd name="connsiteY7" fmla="*/ 26473 h 113109"/>
                    <a:gd name="connsiteX8" fmla="*/ 15556 w 28455"/>
                    <a:gd name="connsiteY8" fmla="*/ 54829 h 113109"/>
                    <a:gd name="connsiteX9" fmla="*/ 11488 w 28455"/>
                    <a:gd name="connsiteY9" fmla="*/ 83107 h 113109"/>
                    <a:gd name="connsiteX10" fmla="*/ -815 w 28455"/>
                    <a:gd name="connsiteY10" fmla="*/ 111325 h 113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455" h="113109">
                      <a:moveTo>
                        <a:pt x="-815" y="111325"/>
                      </a:moveTo>
                      <a:lnTo>
                        <a:pt x="9107" y="111325"/>
                      </a:lnTo>
                      <a:cubicBezTo>
                        <a:pt x="15298" y="101575"/>
                        <a:pt x="19935" y="92023"/>
                        <a:pt x="23017" y="82670"/>
                      </a:cubicBezTo>
                      <a:cubicBezTo>
                        <a:pt x="26099" y="73330"/>
                        <a:pt x="27641" y="64050"/>
                        <a:pt x="27641" y="54829"/>
                      </a:cubicBezTo>
                      <a:cubicBezTo>
                        <a:pt x="27641" y="45569"/>
                        <a:pt x="26099" y="36249"/>
                        <a:pt x="23017" y="26870"/>
                      </a:cubicBezTo>
                      <a:cubicBezTo>
                        <a:pt x="19935" y="17490"/>
                        <a:pt x="15298" y="7939"/>
                        <a:pt x="9107" y="-1785"/>
                      </a:cubicBezTo>
                      <a:lnTo>
                        <a:pt x="-815" y="-1785"/>
                      </a:lnTo>
                      <a:cubicBezTo>
                        <a:pt x="4675" y="7687"/>
                        <a:pt x="8776" y="17106"/>
                        <a:pt x="11488" y="26473"/>
                      </a:cubicBezTo>
                      <a:cubicBezTo>
                        <a:pt x="14200" y="35839"/>
                        <a:pt x="15556" y="45291"/>
                        <a:pt x="15556" y="54829"/>
                      </a:cubicBezTo>
                      <a:cubicBezTo>
                        <a:pt x="15556" y="64381"/>
                        <a:pt x="14200" y="73807"/>
                        <a:pt x="11488" y="83107"/>
                      </a:cubicBezTo>
                      <a:cubicBezTo>
                        <a:pt x="8776" y="92420"/>
                        <a:pt x="4675" y="101826"/>
                        <a:pt x="-815" y="1113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6" name="Graphic 265">
              <a:extLst>
                <a:ext uri="{FF2B5EF4-FFF2-40B4-BE49-F238E27FC236}">
                  <a16:creationId xmlns:a16="http://schemas.microsoft.com/office/drawing/2014/main" id="{BD7E2607-6C90-4E58-DEC5-EE77E51D6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4984" y="4519726"/>
              <a:ext cx="143496" cy="143496"/>
            </a:xfrm>
            <a:prstGeom prst="rect">
              <a:avLst/>
            </a:prstGeom>
          </p:spPr>
        </p:pic>
        <p:pic>
          <p:nvPicPr>
            <p:cNvPr id="267" name="Graphic 266">
              <a:extLst>
                <a:ext uri="{FF2B5EF4-FFF2-40B4-BE49-F238E27FC236}">
                  <a16:creationId xmlns:a16="http://schemas.microsoft.com/office/drawing/2014/main" id="{75467B90-99DA-0184-A569-394BAB243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77533" y="4518151"/>
              <a:ext cx="143496" cy="143496"/>
            </a:xfrm>
            <a:prstGeom prst="rect">
              <a:avLst/>
            </a:prstGeom>
          </p:spPr>
        </p:pic>
      </p:grpSp>
      <p:grpSp>
        <p:nvGrpSpPr>
          <p:cNvPr id="518" name="Graphic 277">
            <a:extLst>
              <a:ext uri="{FF2B5EF4-FFF2-40B4-BE49-F238E27FC236}">
                <a16:creationId xmlns:a16="http://schemas.microsoft.com/office/drawing/2014/main" id="{38D497F6-7236-BD2A-6280-F6A9E1E53C7D}"/>
              </a:ext>
            </a:extLst>
          </p:cNvPr>
          <p:cNvGrpSpPr/>
          <p:nvPr/>
        </p:nvGrpSpPr>
        <p:grpSpPr>
          <a:xfrm>
            <a:off x="9339621" y="3418573"/>
            <a:ext cx="76200" cy="640549"/>
            <a:chOff x="2342148" y="3661822"/>
            <a:chExt cx="76200" cy="640549"/>
          </a:xfrm>
        </p:grpSpPr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85077095-1DEF-190A-739C-EDFD2085B45A}"/>
                </a:ext>
              </a:extLst>
            </p:cNvPr>
            <p:cNvSpPr/>
            <p:nvPr/>
          </p:nvSpPr>
          <p:spPr>
            <a:xfrm>
              <a:off x="2342148" y="3916013"/>
              <a:ext cx="76200" cy="76200"/>
            </a:xfrm>
            <a:custGeom>
              <a:avLst/>
              <a:gdLst>
                <a:gd name="connsiteX0" fmla="*/ 38477 w 76200"/>
                <a:gd name="connsiteY0" fmla="*/ 76354 h 76200"/>
                <a:gd name="connsiteX1" fmla="*/ 65418 w 76200"/>
                <a:gd name="connsiteY1" fmla="*/ 65195 h 76200"/>
                <a:gd name="connsiteX2" fmla="*/ 76577 w 76200"/>
                <a:gd name="connsiteY2" fmla="*/ 38254 h 76200"/>
                <a:gd name="connsiteX3" fmla="*/ 65418 w 76200"/>
                <a:gd name="connsiteY3" fmla="*/ 11313 h 76200"/>
                <a:gd name="connsiteX4" fmla="*/ 38477 w 76200"/>
                <a:gd name="connsiteY4" fmla="*/ 154 h 76200"/>
                <a:gd name="connsiteX5" fmla="*/ 11537 w 76200"/>
                <a:gd name="connsiteY5" fmla="*/ 11313 h 76200"/>
                <a:gd name="connsiteX6" fmla="*/ 377 w 76200"/>
                <a:gd name="connsiteY6" fmla="*/ 38254 h 76200"/>
                <a:gd name="connsiteX7" fmla="*/ 11537 w 76200"/>
                <a:gd name="connsiteY7" fmla="*/ 65195 h 76200"/>
                <a:gd name="connsiteX8" fmla="*/ 38477 w 76200"/>
                <a:gd name="connsiteY8" fmla="*/ 7635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54"/>
                  </a:moveTo>
                  <a:cubicBezTo>
                    <a:pt x="48582" y="76354"/>
                    <a:pt x="58273" y="72339"/>
                    <a:pt x="65418" y="65195"/>
                  </a:cubicBezTo>
                  <a:cubicBezTo>
                    <a:pt x="72563" y="58050"/>
                    <a:pt x="76577" y="48358"/>
                    <a:pt x="76577" y="38254"/>
                  </a:cubicBezTo>
                  <a:cubicBezTo>
                    <a:pt x="76577" y="28150"/>
                    <a:pt x="72563" y="18458"/>
                    <a:pt x="65418" y="11313"/>
                  </a:cubicBezTo>
                  <a:cubicBezTo>
                    <a:pt x="58273" y="4168"/>
                    <a:pt x="48582" y="154"/>
                    <a:pt x="38477" y="154"/>
                  </a:cubicBezTo>
                  <a:cubicBezTo>
                    <a:pt x="28373" y="154"/>
                    <a:pt x="18681" y="4168"/>
                    <a:pt x="11537" y="11313"/>
                  </a:cubicBezTo>
                  <a:cubicBezTo>
                    <a:pt x="4392" y="18458"/>
                    <a:pt x="377" y="28150"/>
                    <a:pt x="377" y="38254"/>
                  </a:cubicBezTo>
                  <a:cubicBezTo>
                    <a:pt x="377" y="48358"/>
                    <a:pt x="4392" y="58050"/>
                    <a:pt x="11537" y="65195"/>
                  </a:cubicBezTo>
                  <a:cubicBezTo>
                    <a:pt x="18681" y="72339"/>
                    <a:pt x="28373" y="76354"/>
                    <a:pt x="38477" y="76354"/>
                  </a:cubicBezTo>
                  <a:close/>
                </a:path>
              </a:pathLst>
            </a:custGeom>
            <a:solidFill>
              <a:srgbClr val="0000FF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EA2971D-E3EC-34B9-A33E-B8246506BDDA}"/>
                </a:ext>
              </a:extLst>
            </p:cNvPr>
            <p:cNvSpPr/>
            <p:nvPr/>
          </p:nvSpPr>
          <p:spPr>
            <a:xfrm>
              <a:off x="2342148" y="4083907"/>
              <a:ext cx="76200" cy="76200"/>
            </a:xfrm>
            <a:custGeom>
              <a:avLst/>
              <a:gdLst>
                <a:gd name="connsiteX0" fmla="*/ 38477 w 76200"/>
                <a:gd name="connsiteY0" fmla="*/ 76367 h 76200"/>
                <a:gd name="connsiteX1" fmla="*/ 65418 w 76200"/>
                <a:gd name="connsiteY1" fmla="*/ 65208 h 76200"/>
                <a:gd name="connsiteX2" fmla="*/ 76577 w 76200"/>
                <a:gd name="connsiteY2" fmla="*/ 38267 h 76200"/>
                <a:gd name="connsiteX3" fmla="*/ 65418 w 76200"/>
                <a:gd name="connsiteY3" fmla="*/ 11326 h 76200"/>
                <a:gd name="connsiteX4" fmla="*/ 38477 w 76200"/>
                <a:gd name="connsiteY4" fmla="*/ 167 h 76200"/>
                <a:gd name="connsiteX5" fmla="*/ 11537 w 76200"/>
                <a:gd name="connsiteY5" fmla="*/ 11326 h 76200"/>
                <a:gd name="connsiteX6" fmla="*/ 377 w 76200"/>
                <a:gd name="connsiteY6" fmla="*/ 38267 h 76200"/>
                <a:gd name="connsiteX7" fmla="*/ 11537 w 76200"/>
                <a:gd name="connsiteY7" fmla="*/ 65208 h 76200"/>
                <a:gd name="connsiteX8" fmla="*/ 38477 w 76200"/>
                <a:gd name="connsiteY8" fmla="*/ 763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67"/>
                  </a:moveTo>
                  <a:cubicBezTo>
                    <a:pt x="48582" y="76367"/>
                    <a:pt x="58273" y="72353"/>
                    <a:pt x="65418" y="65208"/>
                  </a:cubicBezTo>
                  <a:cubicBezTo>
                    <a:pt x="72563" y="58063"/>
                    <a:pt x="76577" y="48371"/>
                    <a:pt x="76577" y="38267"/>
                  </a:cubicBezTo>
                  <a:cubicBezTo>
                    <a:pt x="76577" y="28163"/>
                    <a:pt x="72563" y="18471"/>
                    <a:pt x="65418" y="11326"/>
                  </a:cubicBezTo>
                  <a:cubicBezTo>
                    <a:pt x="58273" y="4182"/>
                    <a:pt x="48582" y="167"/>
                    <a:pt x="38477" y="167"/>
                  </a:cubicBezTo>
                  <a:cubicBezTo>
                    <a:pt x="28373" y="167"/>
                    <a:pt x="18681" y="4182"/>
                    <a:pt x="11537" y="11326"/>
                  </a:cubicBezTo>
                  <a:cubicBezTo>
                    <a:pt x="4392" y="18471"/>
                    <a:pt x="377" y="28163"/>
                    <a:pt x="377" y="38267"/>
                  </a:cubicBezTo>
                  <a:cubicBezTo>
                    <a:pt x="377" y="48371"/>
                    <a:pt x="4392" y="58063"/>
                    <a:pt x="11537" y="65208"/>
                  </a:cubicBezTo>
                  <a:cubicBezTo>
                    <a:pt x="18681" y="72353"/>
                    <a:pt x="28373" y="76367"/>
                    <a:pt x="38477" y="76367"/>
                  </a:cubicBezTo>
                  <a:close/>
                </a:path>
              </a:pathLst>
            </a:custGeom>
            <a:solidFill>
              <a:srgbClr val="DC143C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611B939D-196D-AD5B-AFD5-E01104E4FFB8}"/>
                </a:ext>
              </a:extLst>
            </p:cNvPr>
            <p:cNvSpPr/>
            <p:nvPr/>
          </p:nvSpPr>
          <p:spPr>
            <a:xfrm>
              <a:off x="2342148" y="3661822"/>
              <a:ext cx="76200" cy="76200"/>
            </a:xfrm>
            <a:custGeom>
              <a:avLst/>
              <a:gdLst>
                <a:gd name="connsiteX0" fmla="*/ 38477 w 76200"/>
                <a:gd name="connsiteY0" fmla="*/ 76334 h 76200"/>
                <a:gd name="connsiteX1" fmla="*/ 65418 w 76200"/>
                <a:gd name="connsiteY1" fmla="*/ 65175 h 76200"/>
                <a:gd name="connsiteX2" fmla="*/ 76577 w 76200"/>
                <a:gd name="connsiteY2" fmla="*/ 38234 h 76200"/>
                <a:gd name="connsiteX3" fmla="*/ 65418 w 76200"/>
                <a:gd name="connsiteY3" fmla="*/ 11293 h 76200"/>
                <a:gd name="connsiteX4" fmla="*/ 38477 w 76200"/>
                <a:gd name="connsiteY4" fmla="*/ 134 h 76200"/>
                <a:gd name="connsiteX5" fmla="*/ 11537 w 76200"/>
                <a:gd name="connsiteY5" fmla="*/ 11293 h 76200"/>
                <a:gd name="connsiteX6" fmla="*/ 377 w 76200"/>
                <a:gd name="connsiteY6" fmla="*/ 38234 h 76200"/>
                <a:gd name="connsiteX7" fmla="*/ 11537 w 76200"/>
                <a:gd name="connsiteY7" fmla="*/ 65175 h 76200"/>
                <a:gd name="connsiteX8" fmla="*/ 38477 w 76200"/>
                <a:gd name="connsiteY8" fmla="*/ 763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34"/>
                  </a:moveTo>
                  <a:cubicBezTo>
                    <a:pt x="48582" y="76334"/>
                    <a:pt x="58273" y="72319"/>
                    <a:pt x="65418" y="65175"/>
                  </a:cubicBezTo>
                  <a:cubicBezTo>
                    <a:pt x="72563" y="58030"/>
                    <a:pt x="76577" y="48338"/>
                    <a:pt x="76577" y="38234"/>
                  </a:cubicBezTo>
                  <a:cubicBezTo>
                    <a:pt x="76577" y="28130"/>
                    <a:pt x="72563" y="18438"/>
                    <a:pt x="65418" y="11293"/>
                  </a:cubicBezTo>
                  <a:cubicBezTo>
                    <a:pt x="58273" y="4148"/>
                    <a:pt x="48582" y="134"/>
                    <a:pt x="38477" y="134"/>
                  </a:cubicBezTo>
                  <a:cubicBezTo>
                    <a:pt x="28373" y="134"/>
                    <a:pt x="18681" y="4148"/>
                    <a:pt x="11537" y="11293"/>
                  </a:cubicBezTo>
                  <a:cubicBezTo>
                    <a:pt x="4392" y="18438"/>
                    <a:pt x="377" y="28130"/>
                    <a:pt x="377" y="38234"/>
                  </a:cubicBezTo>
                  <a:cubicBezTo>
                    <a:pt x="377" y="48338"/>
                    <a:pt x="4392" y="58030"/>
                    <a:pt x="11537" y="65175"/>
                  </a:cubicBezTo>
                  <a:cubicBezTo>
                    <a:pt x="18681" y="72319"/>
                    <a:pt x="28373" y="76334"/>
                    <a:pt x="38477" y="76334"/>
                  </a:cubicBezTo>
                  <a:close/>
                </a:path>
              </a:pathLst>
            </a:custGeom>
            <a:solidFill>
              <a:srgbClr val="008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A46127D9-0B0B-001D-3ACB-23BC659F5CE7}"/>
                </a:ext>
              </a:extLst>
            </p:cNvPr>
            <p:cNvSpPr/>
            <p:nvPr/>
          </p:nvSpPr>
          <p:spPr>
            <a:xfrm>
              <a:off x="2342148" y="3696798"/>
              <a:ext cx="76200" cy="76200"/>
            </a:xfrm>
            <a:custGeom>
              <a:avLst/>
              <a:gdLst>
                <a:gd name="connsiteX0" fmla="*/ 38477 w 76200"/>
                <a:gd name="connsiteY0" fmla="*/ 76337 h 76200"/>
                <a:gd name="connsiteX1" fmla="*/ 65418 w 76200"/>
                <a:gd name="connsiteY1" fmla="*/ 65177 h 76200"/>
                <a:gd name="connsiteX2" fmla="*/ 76577 w 76200"/>
                <a:gd name="connsiteY2" fmla="*/ 38237 h 76200"/>
                <a:gd name="connsiteX3" fmla="*/ 65418 w 76200"/>
                <a:gd name="connsiteY3" fmla="*/ 11296 h 76200"/>
                <a:gd name="connsiteX4" fmla="*/ 38477 w 76200"/>
                <a:gd name="connsiteY4" fmla="*/ 137 h 76200"/>
                <a:gd name="connsiteX5" fmla="*/ 11537 w 76200"/>
                <a:gd name="connsiteY5" fmla="*/ 11296 h 76200"/>
                <a:gd name="connsiteX6" fmla="*/ 377 w 76200"/>
                <a:gd name="connsiteY6" fmla="*/ 38237 h 76200"/>
                <a:gd name="connsiteX7" fmla="*/ 11537 w 76200"/>
                <a:gd name="connsiteY7" fmla="*/ 65177 h 76200"/>
                <a:gd name="connsiteX8" fmla="*/ 38477 w 76200"/>
                <a:gd name="connsiteY8" fmla="*/ 7633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37"/>
                  </a:moveTo>
                  <a:cubicBezTo>
                    <a:pt x="48582" y="76337"/>
                    <a:pt x="58273" y="72322"/>
                    <a:pt x="65418" y="65177"/>
                  </a:cubicBezTo>
                  <a:cubicBezTo>
                    <a:pt x="72563" y="58033"/>
                    <a:pt x="76577" y="48341"/>
                    <a:pt x="76577" y="38237"/>
                  </a:cubicBezTo>
                  <a:cubicBezTo>
                    <a:pt x="76577" y="28132"/>
                    <a:pt x="72563" y="18441"/>
                    <a:pt x="65418" y="11296"/>
                  </a:cubicBezTo>
                  <a:cubicBezTo>
                    <a:pt x="58273" y="4151"/>
                    <a:pt x="48582" y="137"/>
                    <a:pt x="38477" y="137"/>
                  </a:cubicBezTo>
                  <a:cubicBezTo>
                    <a:pt x="28373" y="137"/>
                    <a:pt x="18681" y="4151"/>
                    <a:pt x="11537" y="11296"/>
                  </a:cubicBezTo>
                  <a:cubicBezTo>
                    <a:pt x="4392" y="18441"/>
                    <a:pt x="377" y="28132"/>
                    <a:pt x="377" y="38237"/>
                  </a:cubicBezTo>
                  <a:cubicBezTo>
                    <a:pt x="377" y="48341"/>
                    <a:pt x="4392" y="58033"/>
                    <a:pt x="11537" y="65177"/>
                  </a:cubicBezTo>
                  <a:cubicBezTo>
                    <a:pt x="18681" y="72322"/>
                    <a:pt x="28373" y="76337"/>
                    <a:pt x="38477" y="76337"/>
                  </a:cubicBezTo>
                  <a:close/>
                </a:path>
              </a:pathLst>
            </a:custGeom>
            <a:solidFill>
              <a:srgbClr val="000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6EF3BFF-8571-2B5F-B486-0D04FCE3076D}"/>
                </a:ext>
              </a:extLst>
            </p:cNvPr>
            <p:cNvSpPr/>
            <p:nvPr/>
          </p:nvSpPr>
          <p:spPr>
            <a:xfrm>
              <a:off x="2342148" y="4226172"/>
              <a:ext cx="76200" cy="76200"/>
            </a:xfrm>
            <a:custGeom>
              <a:avLst/>
              <a:gdLst>
                <a:gd name="connsiteX0" fmla="*/ 38477 w 76200"/>
                <a:gd name="connsiteY0" fmla="*/ 76378 h 76200"/>
                <a:gd name="connsiteX1" fmla="*/ 65418 w 76200"/>
                <a:gd name="connsiteY1" fmla="*/ 65219 h 76200"/>
                <a:gd name="connsiteX2" fmla="*/ 76577 w 76200"/>
                <a:gd name="connsiteY2" fmla="*/ 38278 h 76200"/>
                <a:gd name="connsiteX3" fmla="*/ 65418 w 76200"/>
                <a:gd name="connsiteY3" fmla="*/ 11337 h 76200"/>
                <a:gd name="connsiteX4" fmla="*/ 38477 w 76200"/>
                <a:gd name="connsiteY4" fmla="*/ 178 h 76200"/>
                <a:gd name="connsiteX5" fmla="*/ 11537 w 76200"/>
                <a:gd name="connsiteY5" fmla="*/ 11337 h 76200"/>
                <a:gd name="connsiteX6" fmla="*/ 377 w 76200"/>
                <a:gd name="connsiteY6" fmla="*/ 38278 h 76200"/>
                <a:gd name="connsiteX7" fmla="*/ 11537 w 76200"/>
                <a:gd name="connsiteY7" fmla="*/ 65219 h 76200"/>
                <a:gd name="connsiteX8" fmla="*/ 38477 w 76200"/>
                <a:gd name="connsiteY8" fmla="*/ 763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78"/>
                  </a:moveTo>
                  <a:cubicBezTo>
                    <a:pt x="48582" y="76378"/>
                    <a:pt x="58273" y="72364"/>
                    <a:pt x="65418" y="65219"/>
                  </a:cubicBezTo>
                  <a:cubicBezTo>
                    <a:pt x="72563" y="58074"/>
                    <a:pt x="76577" y="48382"/>
                    <a:pt x="76577" y="38278"/>
                  </a:cubicBezTo>
                  <a:cubicBezTo>
                    <a:pt x="76577" y="28174"/>
                    <a:pt x="72563" y="18482"/>
                    <a:pt x="65418" y="11337"/>
                  </a:cubicBezTo>
                  <a:cubicBezTo>
                    <a:pt x="58273" y="4193"/>
                    <a:pt x="48582" y="178"/>
                    <a:pt x="38477" y="178"/>
                  </a:cubicBezTo>
                  <a:cubicBezTo>
                    <a:pt x="28373" y="178"/>
                    <a:pt x="18681" y="4193"/>
                    <a:pt x="11537" y="11337"/>
                  </a:cubicBezTo>
                  <a:cubicBezTo>
                    <a:pt x="4392" y="18482"/>
                    <a:pt x="377" y="28174"/>
                    <a:pt x="377" y="38278"/>
                  </a:cubicBezTo>
                  <a:cubicBezTo>
                    <a:pt x="377" y="48382"/>
                    <a:pt x="4392" y="58074"/>
                    <a:pt x="11537" y="65219"/>
                  </a:cubicBezTo>
                  <a:cubicBezTo>
                    <a:pt x="18681" y="72364"/>
                    <a:pt x="28373" y="76378"/>
                    <a:pt x="38477" y="76378"/>
                  </a:cubicBezTo>
                  <a:close/>
                </a:path>
              </a:pathLst>
            </a:custGeom>
            <a:solidFill>
              <a:srgbClr val="FFA5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4" name="Graphic 277">
            <a:extLst>
              <a:ext uri="{FF2B5EF4-FFF2-40B4-BE49-F238E27FC236}">
                <a16:creationId xmlns:a16="http://schemas.microsoft.com/office/drawing/2014/main" id="{F72FDE60-EDF7-C38E-816B-396AD907A1EB}"/>
              </a:ext>
            </a:extLst>
          </p:cNvPr>
          <p:cNvGrpSpPr/>
          <p:nvPr/>
        </p:nvGrpSpPr>
        <p:grpSpPr>
          <a:xfrm>
            <a:off x="9486370" y="2752778"/>
            <a:ext cx="76200" cy="1136101"/>
            <a:chOff x="2488897" y="2996027"/>
            <a:chExt cx="76200" cy="1136101"/>
          </a:xfrm>
        </p:grpSpPr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5B7299E0-B68E-178D-B3C7-73A1F3B3046F}"/>
                </a:ext>
              </a:extLst>
            </p:cNvPr>
            <p:cNvSpPr/>
            <p:nvPr/>
          </p:nvSpPr>
          <p:spPr>
            <a:xfrm>
              <a:off x="2488897" y="4055929"/>
              <a:ext cx="76200" cy="76200"/>
            </a:xfrm>
            <a:custGeom>
              <a:avLst/>
              <a:gdLst>
                <a:gd name="connsiteX0" fmla="*/ 38489 w 76200"/>
                <a:gd name="connsiteY0" fmla="*/ 76365 h 76200"/>
                <a:gd name="connsiteX1" fmla="*/ 65430 w 76200"/>
                <a:gd name="connsiteY1" fmla="*/ 65206 h 76200"/>
                <a:gd name="connsiteX2" fmla="*/ 76589 w 76200"/>
                <a:gd name="connsiteY2" fmla="*/ 38265 h 76200"/>
                <a:gd name="connsiteX3" fmla="*/ 65430 w 76200"/>
                <a:gd name="connsiteY3" fmla="*/ 11324 h 76200"/>
                <a:gd name="connsiteX4" fmla="*/ 38489 w 76200"/>
                <a:gd name="connsiteY4" fmla="*/ 165 h 76200"/>
                <a:gd name="connsiteX5" fmla="*/ 11548 w 76200"/>
                <a:gd name="connsiteY5" fmla="*/ 11324 h 76200"/>
                <a:gd name="connsiteX6" fmla="*/ 389 w 76200"/>
                <a:gd name="connsiteY6" fmla="*/ 38265 h 76200"/>
                <a:gd name="connsiteX7" fmla="*/ 11548 w 76200"/>
                <a:gd name="connsiteY7" fmla="*/ 65206 h 76200"/>
                <a:gd name="connsiteX8" fmla="*/ 38489 w 76200"/>
                <a:gd name="connsiteY8" fmla="*/ 7636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65"/>
                  </a:moveTo>
                  <a:cubicBezTo>
                    <a:pt x="48593" y="76365"/>
                    <a:pt x="58285" y="72350"/>
                    <a:pt x="65430" y="65206"/>
                  </a:cubicBezTo>
                  <a:cubicBezTo>
                    <a:pt x="72574" y="58061"/>
                    <a:pt x="76589" y="48369"/>
                    <a:pt x="76589" y="38265"/>
                  </a:cubicBezTo>
                  <a:cubicBezTo>
                    <a:pt x="76589" y="28161"/>
                    <a:pt x="72574" y="18469"/>
                    <a:pt x="65430" y="11324"/>
                  </a:cubicBezTo>
                  <a:cubicBezTo>
                    <a:pt x="58285" y="4179"/>
                    <a:pt x="48593" y="165"/>
                    <a:pt x="38489" y="165"/>
                  </a:cubicBezTo>
                  <a:cubicBezTo>
                    <a:pt x="28385" y="165"/>
                    <a:pt x="18693" y="4179"/>
                    <a:pt x="11548" y="11324"/>
                  </a:cubicBezTo>
                  <a:cubicBezTo>
                    <a:pt x="4403" y="18469"/>
                    <a:pt x="389" y="28161"/>
                    <a:pt x="389" y="38265"/>
                  </a:cubicBezTo>
                  <a:cubicBezTo>
                    <a:pt x="389" y="48369"/>
                    <a:pt x="4403" y="58061"/>
                    <a:pt x="11548" y="65206"/>
                  </a:cubicBezTo>
                  <a:cubicBezTo>
                    <a:pt x="18693" y="72350"/>
                    <a:pt x="28385" y="76365"/>
                    <a:pt x="38489" y="76365"/>
                  </a:cubicBezTo>
                  <a:close/>
                </a:path>
              </a:pathLst>
            </a:custGeom>
            <a:solidFill>
              <a:srgbClr val="0000FF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474568DE-3D12-77E3-0D0F-76DCDC66FB12}"/>
                </a:ext>
              </a:extLst>
            </p:cNvPr>
            <p:cNvSpPr/>
            <p:nvPr/>
          </p:nvSpPr>
          <p:spPr>
            <a:xfrm>
              <a:off x="2488897" y="3865289"/>
              <a:ext cx="76200" cy="76200"/>
            </a:xfrm>
            <a:custGeom>
              <a:avLst/>
              <a:gdLst>
                <a:gd name="connsiteX0" fmla="*/ 38489 w 76200"/>
                <a:gd name="connsiteY0" fmla="*/ 76350 h 76200"/>
                <a:gd name="connsiteX1" fmla="*/ 65430 w 76200"/>
                <a:gd name="connsiteY1" fmla="*/ 65191 h 76200"/>
                <a:gd name="connsiteX2" fmla="*/ 76589 w 76200"/>
                <a:gd name="connsiteY2" fmla="*/ 38250 h 76200"/>
                <a:gd name="connsiteX3" fmla="*/ 65430 w 76200"/>
                <a:gd name="connsiteY3" fmla="*/ 11309 h 76200"/>
                <a:gd name="connsiteX4" fmla="*/ 38489 w 76200"/>
                <a:gd name="connsiteY4" fmla="*/ 150 h 76200"/>
                <a:gd name="connsiteX5" fmla="*/ 11548 w 76200"/>
                <a:gd name="connsiteY5" fmla="*/ 11309 h 76200"/>
                <a:gd name="connsiteX6" fmla="*/ 389 w 76200"/>
                <a:gd name="connsiteY6" fmla="*/ 38250 h 76200"/>
                <a:gd name="connsiteX7" fmla="*/ 11548 w 76200"/>
                <a:gd name="connsiteY7" fmla="*/ 65191 h 76200"/>
                <a:gd name="connsiteX8" fmla="*/ 38489 w 76200"/>
                <a:gd name="connsiteY8" fmla="*/ 7635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50"/>
                  </a:moveTo>
                  <a:cubicBezTo>
                    <a:pt x="48593" y="76350"/>
                    <a:pt x="58285" y="72335"/>
                    <a:pt x="65430" y="65191"/>
                  </a:cubicBezTo>
                  <a:cubicBezTo>
                    <a:pt x="72574" y="58046"/>
                    <a:pt x="76589" y="48354"/>
                    <a:pt x="76589" y="38250"/>
                  </a:cubicBezTo>
                  <a:cubicBezTo>
                    <a:pt x="76589" y="28146"/>
                    <a:pt x="72574" y="18454"/>
                    <a:pt x="65430" y="11309"/>
                  </a:cubicBezTo>
                  <a:cubicBezTo>
                    <a:pt x="58285" y="4164"/>
                    <a:pt x="48593" y="150"/>
                    <a:pt x="38489" y="150"/>
                  </a:cubicBezTo>
                  <a:cubicBezTo>
                    <a:pt x="28385" y="150"/>
                    <a:pt x="18693" y="4164"/>
                    <a:pt x="11548" y="11309"/>
                  </a:cubicBezTo>
                  <a:cubicBezTo>
                    <a:pt x="4403" y="18454"/>
                    <a:pt x="389" y="28146"/>
                    <a:pt x="389" y="38250"/>
                  </a:cubicBezTo>
                  <a:cubicBezTo>
                    <a:pt x="389" y="48354"/>
                    <a:pt x="4403" y="58046"/>
                    <a:pt x="11548" y="65191"/>
                  </a:cubicBezTo>
                  <a:cubicBezTo>
                    <a:pt x="18693" y="72335"/>
                    <a:pt x="28385" y="76350"/>
                    <a:pt x="38489" y="76350"/>
                  </a:cubicBezTo>
                  <a:close/>
                </a:path>
              </a:pathLst>
            </a:custGeom>
            <a:solidFill>
              <a:srgbClr val="DC143C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21ED457-9A5F-CEB4-68AE-5E6E1DBB29D5}"/>
                </a:ext>
              </a:extLst>
            </p:cNvPr>
            <p:cNvSpPr/>
            <p:nvPr/>
          </p:nvSpPr>
          <p:spPr>
            <a:xfrm>
              <a:off x="2488897" y="3829729"/>
              <a:ext cx="76200" cy="76200"/>
            </a:xfrm>
            <a:custGeom>
              <a:avLst/>
              <a:gdLst>
                <a:gd name="connsiteX0" fmla="*/ 38489 w 76200"/>
                <a:gd name="connsiteY0" fmla="*/ 76347 h 76200"/>
                <a:gd name="connsiteX1" fmla="*/ 65430 w 76200"/>
                <a:gd name="connsiteY1" fmla="*/ 65188 h 76200"/>
                <a:gd name="connsiteX2" fmla="*/ 76589 w 76200"/>
                <a:gd name="connsiteY2" fmla="*/ 38247 h 76200"/>
                <a:gd name="connsiteX3" fmla="*/ 65430 w 76200"/>
                <a:gd name="connsiteY3" fmla="*/ 11306 h 76200"/>
                <a:gd name="connsiteX4" fmla="*/ 38489 w 76200"/>
                <a:gd name="connsiteY4" fmla="*/ 147 h 76200"/>
                <a:gd name="connsiteX5" fmla="*/ 11548 w 76200"/>
                <a:gd name="connsiteY5" fmla="*/ 11306 h 76200"/>
                <a:gd name="connsiteX6" fmla="*/ 389 w 76200"/>
                <a:gd name="connsiteY6" fmla="*/ 38247 h 76200"/>
                <a:gd name="connsiteX7" fmla="*/ 11548 w 76200"/>
                <a:gd name="connsiteY7" fmla="*/ 65188 h 76200"/>
                <a:gd name="connsiteX8" fmla="*/ 38489 w 76200"/>
                <a:gd name="connsiteY8" fmla="*/ 7634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47"/>
                  </a:moveTo>
                  <a:cubicBezTo>
                    <a:pt x="48593" y="76347"/>
                    <a:pt x="58285" y="72333"/>
                    <a:pt x="65430" y="65188"/>
                  </a:cubicBezTo>
                  <a:cubicBezTo>
                    <a:pt x="72574" y="58043"/>
                    <a:pt x="76589" y="48351"/>
                    <a:pt x="76589" y="38247"/>
                  </a:cubicBezTo>
                  <a:cubicBezTo>
                    <a:pt x="76589" y="28143"/>
                    <a:pt x="72574" y="18451"/>
                    <a:pt x="65430" y="11306"/>
                  </a:cubicBezTo>
                  <a:cubicBezTo>
                    <a:pt x="58285" y="4161"/>
                    <a:pt x="48593" y="147"/>
                    <a:pt x="38489" y="147"/>
                  </a:cubicBezTo>
                  <a:cubicBezTo>
                    <a:pt x="28385" y="147"/>
                    <a:pt x="18693" y="4161"/>
                    <a:pt x="11548" y="11306"/>
                  </a:cubicBezTo>
                  <a:cubicBezTo>
                    <a:pt x="4403" y="18451"/>
                    <a:pt x="389" y="28143"/>
                    <a:pt x="389" y="38247"/>
                  </a:cubicBezTo>
                  <a:cubicBezTo>
                    <a:pt x="389" y="48351"/>
                    <a:pt x="4403" y="58043"/>
                    <a:pt x="11548" y="65188"/>
                  </a:cubicBezTo>
                  <a:cubicBezTo>
                    <a:pt x="18693" y="72333"/>
                    <a:pt x="28385" y="76347"/>
                    <a:pt x="38489" y="76347"/>
                  </a:cubicBezTo>
                  <a:close/>
                </a:path>
              </a:pathLst>
            </a:custGeom>
            <a:solidFill>
              <a:srgbClr val="008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1E453DFF-F98E-3EB7-3945-F2BF2F82B922}"/>
                </a:ext>
              </a:extLst>
            </p:cNvPr>
            <p:cNvSpPr/>
            <p:nvPr/>
          </p:nvSpPr>
          <p:spPr>
            <a:xfrm>
              <a:off x="2488897" y="3724205"/>
              <a:ext cx="76200" cy="76200"/>
            </a:xfrm>
            <a:custGeom>
              <a:avLst/>
              <a:gdLst>
                <a:gd name="connsiteX0" fmla="*/ 38489 w 76200"/>
                <a:gd name="connsiteY0" fmla="*/ 76339 h 76200"/>
                <a:gd name="connsiteX1" fmla="*/ 65430 w 76200"/>
                <a:gd name="connsiteY1" fmla="*/ 65179 h 76200"/>
                <a:gd name="connsiteX2" fmla="*/ 76589 w 76200"/>
                <a:gd name="connsiteY2" fmla="*/ 38239 h 76200"/>
                <a:gd name="connsiteX3" fmla="*/ 65430 w 76200"/>
                <a:gd name="connsiteY3" fmla="*/ 11298 h 76200"/>
                <a:gd name="connsiteX4" fmla="*/ 38489 w 76200"/>
                <a:gd name="connsiteY4" fmla="*/ 139 h 76200"/>
                <a:gd name="connsiteX5" fmla="*/ 11548 w 76200"/>
                <a:gd name="connsiteY5" fmla="*/ 11298 h 76200"/>
                <a:gd name="connsiteX6" fmla="*/ 389 w 76200"/>
                <a:gd name="connsiteY6" fmla="*/ 38239 h 76200"/>
                <a:gd name="connsiteX7" fmla="*/ 11548 w 76200"/>
                <a:gd name="connsiteY7" fmla="*/ 65179 h 76200"/>
                <a:gd name="connsiteX8" fmla="*/ 38489 w 76200"/>
                <a:gd name="connsiteY8" fmla="*/ 7633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39"/>
                  </a:moveTo>
                  <a:cubicBezTo>
                    <a:pt x="48593" y="76339"/>
                    <a:pt x="58285" y="72324"/>
                    <a:pt x="65430" y="65179"/>
                  </a:cubicBezTo>
                  <a:cubicBezTo>
                    <a:pt x="72574" y="58035"/>
                    <a:pt x="76589" y="48343"/>
                    <a:pt x="76589" y="38239"/>
                  </a:cubicBezTo>
                  <a:cubicBezTo>
                    <a:pt x="76589" y="28134"/>
                    <a:pt x="72574" y="18443"/>
                    <a:pt x="65430" y="11298"/>
                  </a:cubicBezTo>
                  <a:cubicBezTo>
                    <a:pt x="58285" y="4153"/>
                    <a:pt x="48593" y="139"/>
                    <a:pt x="38489" y="139"/>
                  </a:cubicBezTo>
                  <a:cubicBezTo>
                    <a:pt x="28385" y="139"/>
                    <a:pt x="18693" y="4153"/>
                    <a:pt x="11548" y="11298"/>
                  </a:cubicBezTo>
                  <a:cubicBezTo>
                    <a:pt x="4403" y="18443"/>
                    <a:pt x="389" y="28134"/>
                    <a:pt x="389" y="38239"/>
                  </a:cubicBezTo>
                  <a:cubicBezTo>
                    <a:pt x="389" y="48343"/>
                    <a:pt x="4403" y="58035"/>
                    <a:pt x="11548" y="65179"/>
                  </a:cubicBezTo>
                  <a:cubicBezTo>
                    <a:pt x="18693" y="72324"/>
                    <a:pt x="28385" y="76339"/>
                    <a:pt x="38489" y="76339"/>
                  </a:cubicBezTo>
                  <a:close/>
                </a:path>
              </a:pathLst>
            </a:custGeom>
            <a:solidFill>
              <a:srgbClr val="000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EF40B20D-85DF-0D83-5EB2-3739517BBFEA}"/>
                </a:ext>
              </a:extLst>
            </p:cNvPr>
            <p:cNvSpPr/>
            <p:nvPr/>
          </p:nvSpPr>
          <p:spPr>
            <a:xfrm>
              <a:off x="2488897" y="2996027"/>
              <a:ext cx="76200" cy="76200"/>
            </a:xfrm>
            <a:custGeom>
              <a:avLst/>
              <a:gdLst>
                <a:gd name="connsiteX0" fmla="*/ 38489 w 76200"/>
                <a:gd name="connsiteY0" fmla="*/ 76281 h 76200"/>
                <a:gd name="connsiteX1" fmla="*/ 65430 w 76200"/>
                <a:gd name="connsiteY1" fmla="*/ 65122 h 76200"/>
                <a:gd name="connsiteX2" fmla="*/ 76589 w 76200"/>
                <a:gd name="connsiteY2" fmla="*/ 38181 h 76200"/>
                <a:gd name="connsiteX3" fmla="*/ 65430 w 76200"/>
                <a:gd name="connsiteY3" fmla="*/ 11241 h 76200"/>
                <a:gd name="connsiteX4" fmla="*/ 38489 w 76200"/>
                <a:gd name="connsiteY4" fmla="*/ 81 h 76200"/>
                <a:gd name="connsiteX5" fmla="*/ 11548 w 76200"/>
                <a:gd name="connsiteY5" fmla="*/ 11241 h 76200"/>
                <a:gd name="connsiteX6" fmla="*/ 389 w 76200"/>
                <a:gd name="connsiteY6" fmla="*/ 38181 h 76200"/>
                <a:gd name="connsiteX7" fmla="*/ 11548 w 76200"/>
                <a:gd name="connsiteY7" fmla="*/ 65122 h 76200"/>
                <a:gd name="connsiteX8" fmla="*/ 38489 w 76200"/>
                <a:gd name="connsiteY8" fmla="*/ 762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281"/>
                  </a:moveTo>
                  <a:cubicBezTo>
                    <a:pt x="48593" y="76281"/>
                    <a:pt x="58285" y="72267"/>
                    <a:pt x="65430" y="65122"/>
                  </a:cubicBezTo>
                  <a:cubicBezTo>
                    <a:pt x="72574" y="57977"/>
                    <a:pt x="76589" y="48286"/>
                    <a:pt x="76589" y="38181"/>
                  </a:cubicBezTo>
                  <a:cubicBezTo>
                    <a:pt x="76589" y="28077"/>
                    <a:pt x="72574" y="18385"/>
                    <a:pt x="65430" y="11241"/>
                  </a:cubicBezTo>
                  <a:cubicBezTo>
                    <a:pt x="58285" y="4096"/>
                    <a:pt x="48593" y="81"/>
                    <a:pt x="38489" y="81"/>
                  </a:cubicBezTo>
                  <a:cubicBezTo>
                    <a:pt x="28385" y="81"/>
                    <a:pt x="18693" y="4096"/>
                    <a:pt x="11548" y="11241"/>
                  </a:cubicBezTo>
                  <a:cubicBezTo>
                    <a:pt x="4403" y="18385"/>
                    <a:pt x="389" y="28077"/>
                    <a:pt x="389" y="38181"/>
                  </a:cubicBezTo>
                  <a:cubicBezTo>
                    <a:pt x="389" y="48286"/>
                    <a:pt x="4403" y="57977"/>
                    <a:pt x="11548" y="65122"/>
                  </a:cubicBezTo>
                  <a:cubicBezTo>
                    <a:pt x="18693" y="72267"/>
                    <a:pt x="28385" y="76281"/>
                    <a:pt x="38489" y="76281"/>
                  </a:cubicBezTo>
                  <a:close/>
                </a:path>
              </a:pathLst>
            </a:custGeom>
            <a:solidFill>
              <a:srgbClr val="FFA5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0" name="Freeform: Shape 529">
            <a:extLst>
              <a:ext uri="{FF2B5EF4-FFF2-40B4-BE49-F238E27FC236}">
                <a16:creationId xmlns:a16="http://schemas.microsoft.com/office/drawing/2014/main" id="{629E316A-5224-5A24-F1A6-C1AA8CBBE342}"/>
              </a:ext>
            </a:extLst>
          </p:cNvPr>
          <p:cNvSpPr/>
          <p:nvPr/>
        </p:nvSpPr>
        <p:spPr>
          <a:xfrm>
            <a:off x="9451089" y="2583913"/>
            <a:ext cx="12700" cy="1749009"/>
          </a:xfrm>
          <a:custGeom>
            <a:avLst/>
            <a:gdLst>
              <a:gd name="connsiteX0" fmla="*/ 0 w 12700"/>
              <a:gd name="connsiteY0" fmla="*/ 1749010 h 1749009"/>
              <a:gd name="connsiteX1" fmla="*/ 0 w 12700"/>
              <a:gd name="connsiteY1" fmla="*/ 0 h 174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749009">
                <a:moveTo>
                  <a:pt x="0" y="1749010"/>
                </a:moveTo>
                <a:lnTo>
                  <a:pt x="0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53C0B-FCCF-AAF5-726A-230818E535E5}"/>
              </a:ext>
            </a:extLst>
          </p:cNvPr>
          <p:cNvCxnSpPr>
            <a:cxnSpLocks/>
          </p:cNvCxnSpPr>
          <p:nvPr/>
        </p:nvCxnSpPr>
        <p:spPr>
          <a:xfrm>
            <a:off x="55736" y="3878325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FAEA25-9E13-797A-4AB7-0CB0FCE05182}"/>
              </a:ext>
            </a:extLst>
          </p:cNvPr>
          <p:cNvCxnSpPr>
            <a:cxnSpLocks/>
          </p:cNvCxnSpPr>
          <p:nvPr/>
        </p:nvCxnSpPr>
        <p:spPr>
          <a:xfrm>
            <a:off x="114015" y="3731991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23D1AA-9984-3603-846C-96D756E5D199}"/>
              </a:ext>
            </a:extLst>
          </p:cNvPr>
          <p:cNvSpPr/>
          <p:nvPr/>
        </p:nvSpPr>
        <p:spPr>
          <a:xfrm>
            <a:off x="3705225" y="1781175"/>
            <a:ext cx="5486400" cy="3200400"/>
          </a:xfrm>
          <a:custGeom>
            <a:avLst/>
            <a:gdLst>
              <a:gd name="connsiteX0" fmla="*/ 0 w 5486400"/>
              <a:gd name="connsiteY0" fmla="*/ 3200400 h 3200400"/>
              <a:gd name="connsiteX1" fmla="*/ 5486400 w 5486400"/>
              <a:gd name="connsiteY1" fmla="*/ 3200400 h 3200400"/>
              <a:gd name="connsiteX2" fmla="*/ 5486400 w 5486400"/>
              <a:gd name="connsiteY2" fmla="*/ 0 h 3200400"/>
              <a:gd name="connsiteX3" fmla="*/ 0 w 5486400"/>
              <a:gd name="connsiteY3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3200400">
                <a:moveTo>
                  <a:pt x="0" y="3200400"/>
                </a:moveTo>
                <a:lnTo>
                  <a:pt x="5486400" y="3200400"/>
                </a:lnTo>
                <a:lnTo>
                  <a:pt x="548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06CD2CB-62F9-1B98-C33B-890C77D123CA}"/>
              </a:ext>
            </a:extLst>
          </p:cNvPr>
          <p:cNvSpPr/>
          <p:nvPr/>
        </p:nvSpPr>
        <p:spPr>
          <a:xfrm>
            <a:off x="4432426" y="2520198"/>
            <a:ext cx="4412869" cy="1923912"/>
          </a:xfrm>
          <a:custGeom>
            <a:avLst/>
            <a:gdLst>
              <a:gd name="connsiteX0" fmla="*/ 0 w 4412869"/>
              <a:gd name="connsiteY0" fmla="*/ 1923913 h 1923912"/>
              <a:gd name="connsiteX1" fmla="*/ 4412869 w 4412869"/>
              <a:gd name="connsiteY1" fmla="*/ 1923913 h 1923912"/>
              <a:gd name="connsiteX2" fmla="*/ 4412869 w 4412869"/>
              <a:gd name="connsiteY2" fmla="*/ 0 h 1923912"/>
              <a:gd name="connsiteX3" fmla="*/ 0 w 4412869"/>
              <a:gd name="connsiteY3" fmla="*/ 0 h 19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869" h="1923912">
                <a:moveTo>
                  <a:pt x="0" y="1923913"/>
                </a:moveTo>
                <a:lnTo>
                  <a:pt x="4412869" y="1923913"/>
                </a:lnTo>
                <a:lnTo>
                  <a:pt x="44128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F91888F-4188-FFC0-1ECA-B5CFF3D0EC96}"/>
              </a:ext>
            </a:extLst>
          </p:cNvPr>
          <p:cNvSpPr/>
          <p:nvPr/>
        </p:nvSpPr>
        <p:spPr>
          <a:xfrm>
            <a:off x="4633012" y="2652128"/>
            <a:ext cx="291759" cy="1652068"/>
          </a:xfrm>
          <a:custGeom>
            <a:avLst/>
            <a:gdLst>
              <a:gd name="connsiteX0" fmla="*/ 291760 w 291759"/>
              <a:gd name="connsiteY0" fmla="*/ 1652320 h 1652068"/>
              <a:gd name="connsiteX1" fmla="*/ 290935 w 291759"/>
              <a:gd name="connsiteY1" fmla="*/ 1652320 h 1652068"/>
              <a:gd name="connsiteX2" fmla="*/ 290990 w 291759"/>
              <a:gd name="connsiteY2" fmla="*/ 1635632 h 1652068"/>
              <a:gd name="connsiteX3" fmla="*/ 291134 w 291759"/>
              <a:gd name="connsiteY3" fmla="*/ 1618945 h 1652068"/>
              <a:gd name="connsiteX4" fmla="*/ 291315 w 291759"/>
              <a:gd name="connsiteY4" fmla="*/ 1602257 h 1652068"/>
              <a:gd name="connsiteX5" fmla="*/ 291484 w 291759"/>
              <a:gd name="connsiteY5" fmla="*/ 1585569 h 1652068"/>
              <a:gd name="connsiteX6" fmla="*/ 291611 w 291759"/>
              <a:gd name="connsiteY6" fmla="*/ 1568882 h 1652068"/>
              <a:gd name="connsiteX7" fmla="*/ 291690 w 291759"/>
              <a:gd name="connsiteY7" fmla="*/ 1552195 h 1652068"/>
              <a:gd name="connsiteX8" fmla="*/ 291730 w 291759"/>
              <a:gd name="connsiteY8" fmla="*/ 1535507 h 1652068"/>
              <a:gd name="connsiteX9" fmla="*/ 291749 w 291759"/>
              <a:gd name="connsiteY9" fmla="*/ 1518819 h 1652068"/>
              <a:gd name="connsiteX10" fmla="*/ 291755 w 291759"/>
              <a:gd name="connsiteY10" fmla="*/ 1502131 h 1652068"/>
              <a:gd name="connsiteX11" fmla="*/ 291751 w 291759"/>
              <a:gd name="connsiteY11" fmla="*/ 1485445 h 1652068"/>
              <a:gd name="connsiteX12" fmla="*/ 291734 w 291759"/>
              <a:gd name="connsiteY12" fmla="*/ 1468757 h 1652068"/>
              <a:gd name="connsiteX13" fmla="*/ 291692 w 291759"/>
              <a:gd name="connsiteY13" fmla="*/ 1452069 h 1652068"/>
              <a:gd name="connsiteX14" fmla="*/ 291605 w 291759"/>
              <a:gd name="connsiteY14" fmla="*/ 1435381 h 1652068"/>
              <a:gd name="connsiteX15" fmla="*/ 291442 w 291759"/>
              <a:gd name="connsiteY15" fmla="*/ 1418694 h 1652068"/>
              <a:gd name="connsiteX16" fmla="*/ 291179 w 291759"/>
              <a:gd name="connsiteY16" fmla="*/ 1402007 h 1652068"/>
              <a:gd name="connsiteX17" fmla="*/ 290807 w 291759"/>
              <a:gd name="connsiteY17" fmla="*/ 1385319 h 1652068"/>
              <a:gd name="connsiteX18" fmla="*/ 290346 w 291759"/>
              <a:gd name="connsiteY18" fmla="*/ 1368631 h 1652068"/>
              <a:gd name="connsiteX19" fmla="*/ 289834 w 291759"/>
              <a:gd name="connsiteY19" fmla="*/ 1351944 h 1652068"/>
              <a:gd name="connsiteX20" fmla="*/ 289319 w 291759"/>
              <a:gd name="connsiteY20" fmla="*/ 1335256 h 1652068"/>
              <a:gd name="connsiteX21" fmla="*/ 288821 w 291759"/>
              <a:gd name="connsiteY21" fmla="*/ 1318569 h 1652068"/>
              <a:gd name="connsiteX22" fmla="*/ 288317 w 291759"/>
              <a:gd name="connsiteY22" fmla="*/ 1301882 h 1652068"/>
              <a:gd name="connsiteX23" fmla="*/ 287716 w 291759"/>
              <a:gd name="connsiteY23" fmla="*/ 1285194 h 1652068"/>
              <a:gd name="connsiteX24" fmla="*/ 286880 w 291759"/>
              <a:gd name="connsiteY24" fmla="*/ 1268506 h 1652068"/>
              <a:gd name="connsiteX25" fmla="*/ 285662 w 291759"/>
              <a:gd name="connsiteY25" fmla="*/ 1251818 h 1652068"/>
              <a:gd name="connsiteX26" fmla="*/ 283957 w 291759"/>
              <a:gd name="connsiteY26" fmla="*/ 1235132 h 1652068"/>
              <a:gd name="connsiteX27" fmla="*/ 281730 w 291759"/>
              <a:gd name="connsiteY27" fmla="*/ 1218444 h 1652068"/>
              <a:gd name="connsiteX28" fmla="*/ 278992 w 291759"/>
              <a:gd name="connsiteY28" fmla="*/ 1201756 h 1652068"/>
              <a:gd name="connsiteX29" fmla="*/ 275736 w 291759"/>
              <a:gd name="connsiteY29" fmla="*/ 1185068 h 1652068"/>
              <a:gd name="connsiteX30" fmla="*/ 271898 w 291759"/>
              <a:gd name="connsiteY30" fmla="*/ 1168382 h 1652068"/>
              <a:gd name="connsiteX31" fmla="*/ 267346 w 291759"/>
              <a:gd name="connsiteY31" fmla="*/ 1151694 h 1652068"/>
              <a:gd name="connsiteX32" fmla="*/ 261892 w 291759"/>
              <a:gd name="connsiteY32" fmla="*/ 1135006 h 1652068"/>
              <a:gd name="connsiteX33" fmla="*/ 255301 w 291759"/>
              <a:gd name="connsiteY33" fmla="*/ 1118318 h 1652068"/>
              <a:gd name="connsiteX34" fmla="*/ 247325 w 291759"/>
              <a:gd name="connsiteY34" fmla="*/ 1101630 h 1652068"/>
              <a:gd name="connsiteX35" fmla="*/ 237795 w 291759"/>
              <a:gd name="connsiteY35" fmla="*/ 1084944 h 1652068"/>
              <a:gd name="connsiteX36" fmla="*/ 226733 w 291759"/>
              <a:gd name="connsiteY36" fmla="*/ 1068256 h 1652068"/>
              <a:gd name="connsiteX37" fmla="*/ 214376 w 291759"/>
              <a:gd name="connsiteY37" fmla="*/ 1051571 h 1652068"/>
              <a:gd name="connsiteX38" fmla="*/ 201017 w 291759"/>
              <a:gd name="connsiteY38" fmla="*/ 1034883 h 1652068"/>
              <a:gd name="connsiteX39" fmla="*/ 186741 w 291759"/>
              <a:gd name="connsiteY39" fmla="*/ 1018195 h 1652068"/>
              <a:gd name="connsiteX40" fmla="*/ 171286 w 291759"/>
              <a:gd name="connsiteY40" fmla="*/ 1001507 h 1652068"/>
              <a:gd name="connsiteX41" fmla="*/ 154264 w 291759"/>
              <a:gd name="connsiteY41" fmla="*/ 984820 h 1652068"/>
              <a:gd name="connsiteX42" fmla="*/ 135682 w 291759"/>
              <a:gd name="connsiteY42" fmla="*/ 968132 h 1652068"/>
              <a:gd name="connsiteX43" fmla="*/ 116437 w 291759"/>
              <a:gd name="connsiteY43" fmla="*/ 951444 h 1652068"/>
              <a:gd name="connsiteX44" fmla="*/ 98289 w 291759"/>
              <a:gd name="connsiteY44" fmla="*/ 934756 h 1652068"/>
              <a:gd name="connsiteX45" fmla="*/ 83151 w 291759"/>
              <a:gd name="connsiteY45" fmla="*/ 918068 h 1652068"/>
              <a:gd name="connsiteX46" fmla="*/ 72055 w 291759"/>
              <a:gd name="connsiteY46" fmla="*/ 901381 h 1652068"/>
              <a:gd name="connsiteX47" fmla="*/ 64447 w 291759"/>
              <a:gd name="connsiteY47" fmla="*/ 884693 h 1652068"/>
              <a:gd name="connsiteX48" fmla="*/ 58331 w 291759"/>
              <a:gd name="connsiteY48" fmla="*/ 868005 h 1652068"/>
              <a:gd name="connsiteX49" fmla="*/ 51233 w 291759"/>
              <a:gd name="connsiteY49" fmla="*/ 851317 h 1652068"/>
              <a:gd name="connsiteX50" fmla="*/ 41538 w 291759"/>
              <a:gd name="connsiteY50" fmla="*/ 834629 h 1652068"/>
              <a:gd name="connsiteX51" fmla="*/ 29427 w 291759"/>
              <a:gd name="connsiteY51" fmla="*/ 817942 h 1652068"/>
              <a:gd name="connsiteX52" fmla="*/ 16862 w 291759"/>
              <a:gd name="connsiteY52" fmla="*/ 801254 h 1652068"/>
              <a:gd name="connsiteX53" fmla="*/ 6594 w 291759"/>
              <a:gd name="connsiteY53" fmla="*/ 784566 h 1652068"/>
              <a:gd name="connsiteX54" fmla="*/ 768 w 291759"/>
              <a:gd name="connsiteY54" fmla="*/ 767878 h 1652068"/>
              <a:gd name="connsiteX55" fmla="*/ 0 w 291759"/>
              <a:gd name="connsiteY55" fmla="*/ 751190 h 1652068"/>
              <a:gd name="connsiteX56" fmla="*/ 3420 w 291759"/>
              <a:gd name="connsiteY56" fmla="*/ 734503 h 1652068"/>
              <a:gd name="connsiteX57" fmla="*/ 9547 w 291759"/>
              <a:gd name="connsiteY57" fmla="*/ 717815 h 1652068"/>
              <a:gd name="connsiteX58" fmla="*/ 17278 w 291759"/>
              <a:gd name="connsiteY58" fmla="*/ 701127 h 1652068"/>
              <a:gd name="connsiteX59" fmla="*/ 26388 w 291759"/>
              <a:gd name="connsiteY59" fmla="*/ 684439 h 1652068"/>
              <a:gd name="connsiteX60" fmla="*/ 37296 w 291759"/>
              <a:gd name="connsiteY60" fmla="*/ 667751 h 1652068"/>
              <a:gd name="connsiteX61" fmla="*/ 50470 w 291759"/>
              <a:gd name="connsiteY61" fmla="*/ 651064 h 1652068"/>
              <a:gd name="connsiteX62" fmla="*/ 65914 w 291759"/>
              <a:gd name="connsiteY62" fmla="*/ 634376 h 1652068"/>
              <a:gd name="connsiteX63" fmla="*/ 83016 w 291759"/>
              <a:gd name="connsiteY63" fmla="*/ 617688 h 1652068"/>
              <a:gd name="connsiteX64" fmla="*/ 100678 w 291759"/>
              <a:gd name="connsiteY64" fmla="*/ 601000 h 1652068"/>
              <a:gd name="connsiteX65" fmla="*/ 117589 w 291759"/>
              <a:gd name="connsiteY65" fmla="*/ 584312 h 1652068"/>
              <a:gd name="connsiteX66" fmla="*/ 132578 w 291759"/>
              <a:gd name="connsiteY66" fmla="*/ 567625 h 1652068"/>
              <a:gd name="connsiteX67" fmla="*/ 144958 w 291759"/>
              <a:gd name="connsiteY67" fmla="*/ 550937 h 1652068"/>
              <a:gd name="connsiteX68" fmla="*/ 154769 w 291759"/>
              <a:gd name="connsiteY68" fmla="*/ 534249 h 1652068"/>
              <a:gd name="connsiteX69" fmla="*/ 162726 w 291759"/>
              <a:gd name="connsiteY69" fmla="*/ 517561 h 1652068"/>
              <a:gd name="connsiteX70" fmla="*/ 169906 w 291759"/>
              <a:gd name="connsiteY70" fmla="*/ 500873 h 1652068"/>
              <a:gd name="connsiteX71" fmla="*/ 177330 w 291759"/>
              <a:gd name="connsiteY71" fmla="*/ 484198 h 1652068"/>
              <a:gd name="connsiteX72" fmla="*/ 185682 w 291759"/>
              <a:gd name="connsiteY72" fmla="*/ 467511 h 1652068"/>
              <a:gd name="connsiteX73" fmla="*/ 195186 w 291759"/>
              <a:gd name="connsiteY73" fmla="*/ 450823 h 1652068"/>
              <a:gd name="connsiteX74" fmla="*/ 205659 w 291759"/>
              <a:gd name="connsiteY74" fmla="*/ 434135 h 1652068"/>
              <a:gd name="connsiteX75" fmla="*/ 216620 w 291759"/>
              <a:gd name="connsiteY75" fmla="*/ 417447 h 1652068"/>
              <a:gd name="connsiteX76" fmla="*/ 227482 w 291759"/>
              <a:gd name="connsiteY76" fmla="*/ 400759 h 1652068"/>
              <a:gd name="connsiteX77" fmla="*/ 237731 w 291759"/>
              <a:gd name="connsiteY77" fmla="*/ 384071 h 1652068"/>
              <a:gd name="connsiteX78" fmla="*/ 247009 w 291759"/>
              <a:gd name="connsiteY78" fmla="*/ 367384 h 1652068"/>
              <a:gd name="connsiteX79" fmla="*/ 255086 w 291759"/>
              <a:gd name="connsiteY79" fmla="*/ 350696 h 1652068"/>
              <a:gd name="connsiteX80" fmla="*/ 261785 w 291759"/>
              <a:gd name="connsiteY80" fmla="*/ 334008 h 1652068"/>
              <a:gd name="connsiteX81" fmla="*/ 266984 w 291759"/>
              <a:gd name="connsiteY81" fmla="*/ 317320 h 1652068"/>
              <a:gd name="connsiteX82" fmla="*/ 270717 w 291759"/>
              <a:gd name="connsiteY82" fmla="*/ 300633 h 1652068"/>
              <a:gd name="connsiteX83" fmla="*/ 273253 w 291759"/>
              <a:gd name="connsiteY83" fmla="*/ 283945 h 1652068"/>
              <a:gd name="connsiteX84" fmla="*/ 275044 w 291759"/>
              <a:gd name="connsiteY84" fmla="*/ 267257 h 1652068"/>
              <a:gd name="connsiteX85" fmla="*/ 276535 w 291759"/>
              <a:gd name="connsiteY85" fmla="*/ 250569 h 1652068"/>
              <a:gd name="connsiteX86" fmla="*/ 277990 w 291759"/>
              <a:gd name="connsiteY86" fmla="*/ 233881 h 1652068"/>
              <a:gd name="connsiteX87" fmla="*/ 279465 w 291759"/>
              <a:gd name="connsiteY87" fmla="*/ 217193 h 1652068"/>
              <a:gd name="connsiteX88" fmla="*/ 280899 w 291759"/>
              <a:gd name="connsiteY88" fmla="*/ 200506 h 1652068"/>
              <a:gd name="connsiteX89" fmla="*/ 282241 w 291759"/>
              <a:gd name="connsiteY89" fmla="*/ 183818 h 1652068"/>
              <a:gd name="connsiteX90" fmla="*/ 283497 w 291759"/>
              <a:gd name="connsiteY90" fmla="*/ 167130 h 1652068"/>
              <a:gd name="connsiteX91" fmla="*/ 284686 w 291759"/>
              <a:gd name="connsiteY91" fmla="*/ 150442 h 1652068"/>
              <a:gd name="connsiteX92" fmla="*/ 285808 w 291759"/>
              <a:gd name="connsiteY92" fmla="*/ 133755 h 1652068"/>
              <a:gd name="connsiteX93" fmla="*/ 286838 w 291759"/>
              <a:gd name="connsiteY93" fmla="*/ 117067 h 1652068"/>
              <a:gd name="connsiteX94" fmla="*/ 287735 w 291759"/>
              <a:gd name="connsiteY94" fmla="*/ 100379 h 1652068"/>
              <a:gd name="connsiteX95" fmla="*/ 288461 w 291759"/>
              <a:gd name="connsiteY95" fmla="*/ 83691 h 1652068"/>
              <a:gd name="connsiteX96" fmla="*/ 288996 w 291759"/>
              <a:gd name="connsiteY96" fmla="*/ 67003 h 1652068"/>
              <a:gd name="connsiteX97" fmla="*/ 289347 w 291759"/>
              <a:gd name="connsiteY97" fmla="*/ 50315 h 1652068"/>
              <a:gd name="connsiteX98" fmla="*/ 289570 w 291759"/>
              <a:gd name="connsiteY98" fmla="*/ 33628 h 1652068"/>
              <a:gd name="connsiteX99" fmla="*/ 289757 w 291759"/>
              <a:gd name="connsiteY99" fmla="*/ 16940 h 1652068"/>
              <a:gd name="connsiteX100" fmla="*/ 289997 w 291759"/>
              <a:gd name="connsiteY100" fmla="*/ 252 h 1652068"/>
              <a:gd name="connsiteX101" fmla="*/ 291760 w 291759"/>
              <a:gd name="connsiteY101" fmla="*/ 252 h 1652068"/>
              <a:gd name="connsiteX102" fmla="*/ 291760 w 291759"/>
              <a:gd name="connsiteY102" fmla="*/ 252 h 1652068"/>
              <a:gd name="connsiteX103" fmla="*/ 291760 w 291759"/>
              <a:gd name="connsiteY103" fmla="*/ 16940 h 1652068"/>
              <a:gd name="connsiteX104" fmla="*/ 291760 w 291759"/>
              <a:gd name="connsiteY104" fmla="*/ 33628 h 1652068"/>
              <a:gd name="connsiteX105" fmla="*/ 291760 w 291759"/>
              <a:gd name="connsiteY105" fmla="*/ 50315 h 1652068"/>
              <a:gd name="connsiteX106" fmla="*/ 291760 w 291759"/>
              <a:gd name="connsiteY106" fmla="*/ 67003 h 1652068"/>
              <a:gd name="connsiteX107" fmla="*/ 291760 w 291759"/>
              <a:gd name="connsiteY107" fmla="*/ 83691 h 1652068"/>
              <a:gd name="connsiteX108" fmla="*/ 291760 w 291759"/>
              <a:gd name="connsiteY108" fmla="*/ 100379 h 1652068"/>
              <a:gd name="connsiteX109" fmla="*/ 291760 w 291759"/>
              <a:gd name="connsiteY109" fmla="*/ 117067 h 1652068"/>
              <a:gd name="connsiteX110" fmla="*/ 291760 w 291759"/>
              <a:gd name="connsiteY110" fmla="*/ 133755 h 1652068"/>
              <a:gd name="connsiteX111" fmla="*/ 291760 w 291759"/>
              <a:gd name="connsiteY111" fmla="*/ 150442 h 1652068"/>
              <a:gd name="connsiteX112" fmla="*/ 291760 w 291759"/>
              <a:gd name="connsiteY112" fmla="*/ 167130 h 1652068"/>
              <a:gd name="connsiteX113" fmla="*/ 291760 w 291759"/>
              <a:gd name="connsiteY113" fmla="*/ 183818 h 1652068"/>
              <a:gd name="connsiteX114" fmla="*/ 291760 w 291759"/>
              <a:gd name="connsiteY114" fmla="*/ 200506 h 1652068"/>
              <a:gd name="connsiteX115" fmla="*/ 291760 w 291759"/>
              <a:gd name="connsiteY115" fmla="*/ 217193 h 1652068"/>
              <a:gd name="connsiteX116" fmla="*/ 291760 w 291759"/>
              <a:gd name="connsiteY116" fmla="*/ 233881 h 1652068"/>
              <a:gd name="connsiteX117" fmla="*/ 291760 w 291759"/>
              <a:gd name="connsiteY117" fmla="*/ 250569 h 1652068"/>
              <a:gd name="connsiteX118" fmla="*/ 291760 w 291759"/>
              <a:gd name="connsiteY118" fmla="*/ 267257 h 1652068"/>
              <a:gd name="connsiteX119" fmla="*/ 291760 w 291759"/>
              <a:gd name="connsiteY119" fmla="*/ 283945 h 1652068"/>
              <a:gd name="connsiteX120" fmla="*/ 291760 w 291759"/>
              <a:gd name="connsiteY120" fmla="*/ 300633 h 1652068"/>
              <a:gd name="connsiteX121" fmla="*/ 291760 w 291759"/>
              <a:gd name="connsiteY121" fmla="*/ 317320 h 1652068"/>
              <a:gd name="connsiteX122" fmla="*/ 291760 w 291759"/>
              <a:gd name="connsiteY122" fmla="*/ 334008 h 1652068"/>
              <a:gd name="connsiteX123" fmla="*/ 291760 w 291759"/>
              <a:gd name="connsiteY123" fmla="*/ 350696 h 1652068"/>
              <a:gd name="connsiteX124" fmla="*/ 291760 w 291759"/>
              <a:gd name="connsiteY124" fmla="*/ 367384 h 1652068"/>
              <a:gd name="connsiteX125" fmla="*/ 291760 w 291759"/>
              <a:gd name="connsiteY125" fmla="*/ 384071 h 1652068"/>
              <a:gd name="connsiteX126" fmla="*/ 291760 w 291759"/>
              <a:gd name="connsiteY126" fmla="*/ 400759 h 1652068"/>
              <a:gd name="connsiteX127" fmla="*/ 291760 w 291759"/>
              <a:gd name="connsiteY127" fmla="*/ 417447 h 1652068"/>
              <a:gd name="connsiteX128" fmla="*/ 291760 w 291759"/>
              <a:gd name="connsiteY128" fmla="*/ 434135 h 1652068"/>
              <a:gd name="connsiteX129" fmla="*/ 291760 w 291759"/>
              <a:gd name="connsiteY129" fmla="*/ 450823 h 1652068"/>
              <a:gd name="connsiteX130" fmla="*/ 291760 w 291759"/>
              <a:gd name="connsiteY130" fmla="*/ 467511 h 1652068"/>
              <a:gd name="connsiteX131" fmla="*/ 291760 w 291759"/>
              <a:gd name="connsiteY131" fmla="*/ 484198 h 1652068"/>
              <a:gd name="connsiteX132" fmla="*/ 291760 w 291759"/>
              <a:gd name="connsiteY132" fmla="*/ 500873 h 1652068"/>
              <a:gd name="connsiteX133" fmla="*/ 291760 w 291759"/>
              <a:gd name="connsiteY133" fmla="*/ 517561 h 1652068"/>
              <a:gd name="connsiteX134" fmla="*/ 291760 w 291759"/>
              <a:gd name="connsiteY134" fmla="*/ 534249 h 1652068"/>
              <a:gd name="connsiteX135" fmla="*/ 291760 w 291759"/>
              <a:gd name="connsiteY135" fmla="*/ 550937 h 1652068"/>
              <a:gd name="connsiteX136" fmla="*/ 291760 w 291759"/>
              <a:gd name="connsiteY136" fmla="*/ 567625 h 1652068"/>
              <a:gd name="connsiteX137" fmla="*/ 291760 w 291759"/>
              <a:gd name="connsiteY137" fmla="*/ 584312 h 1652068"/>
              <a:gd name="connsiteX138" fmla="*/ 291760 w 291759"/>
              <a:gd name="connsiteY138" fmla="*/ 601000 h 1652068"/>
              <a:gd name="connsiteX139" fmla="*/ 291760 w 291759"/>
              <a:gd name="connsiteY139" fmla="*/ 617688 h 1652068"/>
              <a:gd name="connsiteX140" fmla="*/ 291760 w 291759"/>
              <a:gd name="connsiteY140" fmla="*/ 634376 h 1652068"/>
              <a:gd name="connsiteX141" fmla="*/ 291760 w 291759"/>
              <a:gd name="connsiteY141" fmla="*/ 651064 h 1652068"/>
              <a:gd name="connsiteX142" fmla="*/ 291760 w 291759"/>
              <a:gd name="connsiteY142" fmla="*/ 667751 h 1652068"/>
              <a:gd name="connsiteX143" fmla="*/ 291760 w 291759"/>
              <a:gd name="connsiteY143" fmla="*/ 684439 h 1652068"/>
              <a:gd name="connsiteX144" fmla="*/ 291760 w 291759"/>
              <a:gd name="connsiteY144" fmla="*/ 701127 h 1652068"/>
              <a:gd name="connsiteX145" fmla="*/ 291760 w 291759"/>
              <a:gd name="connsiteY145" fmla="*/ 717815 h 1652068"/>
              <a:gd name="connsiteX146" fmla="*/ 291760 w 291759"/>
              <a:gd name="connsiteY146" fmla="*/ 734503 h 1652068"/>
              <a:gd name="connsiteX147" fmla="*/ 291760 w 291759"/>
              <a:gd name="connsiteY147" fmla="*/ 751190 h 1652068"/>
              <a:gd name="connsiteX148" fmla="*/ 291760 w 291759"/>
              <a:gd name="connsiteY148" fmla="*/ 767878 h 1652068"/>
              <a:gd name="connsiteX149" fmla="*/ 291760 w 291759"/>
              <a:gd name="connsiteY149" fmla="*/ 784566 h 1652068"/>
              <a:gd name="connsiteX150" fmla="*/ 291760 w 291759"/>
              <a:gd name="connsiteY150" fmla="*/ 801254 h 1652068"/>
              <a:gd name="connsiteX151" fmla="*/ 291760 w 291759"/>
              <a:gd name="connsiteY151" fmla="*/ 817942 h 1652068"/>
              <a:gd name="connsiteX152" fmla="*/ 291760 w 291759"/>
              <a:gd name="connsiteY152" fmla="*/ 834629 h 1652068"/>
              <a:gd name="connsiteX153" fmla="*/ 291760 w 291759"/>
              <a:gd name="connsiteY153" fmla="*/ 851317 h 1652068"/>
              <a:gd name="connsiteX154" fmla="*/ 291760 w 291759"/>
              <a:gd name="connsiteY154" fmla="*/ 868005 h 1652068"/>
              <a:gd name="connsiteX155" fmla="*/ 291760 w 291759"/>
              <a:gd name="connsiteY155" fmla="*/ 884693 h 1652068"/>
              <a:gd name="connsiteX156" fmla="*/ 291760 w 291759"/>
              <a:gd name="connsiteY156" fmla="*/ 901381 h 1652068"/>
              <a:gd name="connsiteX157" fmla="*/ 291760 w 291759"/>
              <a:gd name="connsiteY157" fmla="*/ 918068 h 1652068"/>
              <a:gd name="connsiteX158" fmla="*/ 291760 w 291759"/>
              <a:gd name="connsiteY158" fmla="*/ 934756 h 1652068"/>
              <a:gd name="connsiteX159" fmla="*/ 291760 w 291759"/>
              <a:gd name="connsiteY159" fmla="*/ 951444 h 1652068"/>
              <a:gd name="connsiteX160" fmla="*/ 291760 w 291759"/>
              <a:gd name="connsiteY160" fmla="*/ 968132 h 1652068"/>
              <a:gd name="connsiteX161" fmla="*/ 291760 w 291759"/>
              <a:gd name="connsiteY161" fmla="*/ 984820 h 1652068"/>
              <a:gd name="connsiteX162" fmla="*/ 291760 w 291759"/>
              <a:gd name="connsiteY162" fmla="*/ 1001507 h 1652068"/>
              <a:gd name="connsiteX163" fmla="*/ 291760 w 291759"/>
              <a:gd name="connsiteY163" fmla="*/ 1018195 h 1652068"/>
              <a:gd name="connsiteX164" fmla="*/ 291760 w 291759"/>
              <a:gd name="connsiteY164" fmla="*/ 1034883 h 1652068"/>
              <a:gd name="connsiteX165" fmla="*/ 291760 w 291759"/>
              <a:gd name="connsiteY165" fmla="*/ 1051571 h 1652068"/>
              <a:gd name="connsiteX166" fmla="*/ 291760 w 291759"/>
              <a:gd name="connsiteY166" fmla="*/ 1068256 h 1652068"/>
              <a:gd name="connsiteX167" fmla="*/ 291760 w 291759"/>
              <a:gd name="connsiteY167" fmla="*/ 1084944 h 1652068"/>
              <a:gd name="connsiteX168" fmla="*/ 291760 w 291759"/>
              <a:gd name="connsiteY168" fmla="*/ 1101630 h 1652068"/>
              <a:gd name="connsiteX169" fmla="*/ 291760 w 291759"/>
              <a:gd name="connsiteY169" fmla="*/ 1118318 h 1652068"/>
              <a:gd name="connsiteX170" fmla="*/ 291760 w 291759"/>
              <a:gd name="connsiteY170" fmla="*/ 1135006 h 1652068"/>
              <a:gd name="connsiteX171" fmla="*/ 291760 w 291759"/>
              <a:gd name="connsiteY171" fmla="*/ 1151694 h 1652068"/>
              <a:gd name="connsiteX172" fmla="*/ 291760 w 291759"/>
              <a:gd name="connsiteY172" fmla="*/ 1168382 h 1652068"/>
              <a:gd name="connsiteX173" fmla="*/ 291760 w 291759"/>
              <a:gd name="connsiteY173" fmla="*/ 1185068 h 1652068"/>
              <a:gd name="connsiteX174" fmla="*/ 291760 w 291759"/>
              <a:gd name="connsiteY174" fmla="*/ 1201756 h 1652068"/>
              <a:gd name="connsiteX175" fmla="*/ 291760 w 291759"/>
              <a:gd name="connsiteY175" fmla="*/ 1218444 h 1652068"/>
              <a:gd name="connsiteX176" fmla="*/ 291760 w 291759"/>
              <a:gd name="connsiteY176" fmla="*/ 1235132 h 1652068"/>
              <a:gd name="connsiteX177" fmla="*/ 291760 w 291759"/>
              <a:gd name="connsiteY177" fmla="*/ 1251818 h 1652068"/>
              <a:gd name="connsiteX178" fmla="*/ 291760 w 291759"/>
              <a:gd name="connsiteY178" fmla="*/ 1268506 h 1652068"/>
              <a:gd name="connsiteX179" fmla="*/ 291760 w 291759"/>
              <a:gd name="connsiteY179" fmla="*/ 1285194 h 1652068"/>
              <a:gd name="connsiteX180" fmla="*/ 291760 w 291759"/>
              <a:gd name="connsiteY180" fmla="*/ 1301882 h 1652068"/>
              <a:gd name="connsiteX181" fmla="*/ 291760 w 291759"/>
              <a:gd name="connsiteY181" fmla="*/ 1318569 h 1652068"/>
              <a:gd name="connsiteX182" fmla="*/ 291760 w 291759"/>
              <a:gd name="connsiteY182" fmla="*/ 1335256 h 1652068"/>
              <a:gd name="connsiteX183" fmla="*/ 291760 w 291759"/>
              <a:gd name="connsiteY183" fmla="*/ 1351944 h 1652068"/>
              <a:gd name="connsiteX184" fmla="*/ 291760 w 291759"/>
              <a:gd name="connsiteY184" fmla="*/ 1368631 h 1652068"/>
              <a:gd name="connsiteX185" fmla="*/ 291760 w 291759"/>
              <a:gd name="connsiteY185" fmla="*/ 1385319 h 1652068"/>
              <a:gd name="connsiteX186" fmla="*/ 291760 w 291759"/>
              <a:gd name="connsiteY186" fmla="*/ 1402007 h 1652068"/>
              <a:gd name="connsiteX187" fmla="*/ 291760 w 291759"/>
              <a:gd name="connsiteY187" fmla="*/ 1418694 h 1652068"/>
              <a:gd name="connsiteX188" fmla="*/ 291760 w 291759"/>
              <a:gd name="connsiteY188" fmla="*/ 1435381 h 1652068"/>
              <a:gd name="connsiteX189" fmla="*/ 291760 w 291759"/>
              <a:gd name="connsiteY189" fmla="*/ 1452069 h 1652068"/>
              <a:gd name="connsiteX190" fmla="*/ 291760 w 291759"/>
              <a:gd name="connsiteY190" fmla="*/ 1468757 h 1652068"/>
              <a:gd name="connsiteX191" fmla="*/ 291760 w 291759"/>
              <a:gd name="connsiteY191" fmla="*/ 1485445 h 1652068"/>
              <a:gd name="connsiteX192" fmla="*/ 291760 w 291759"/>
              <a:gd name="connsiteY192" fmla="*/ 1502131 h 1652068"/>
              <a:gd name="connsiteX193" fmla="*/ 291760 w 291759"/>
              <a:gd name="connsiteY193" fmla="*/ 1518819 h 1652068"/>
              <a:gd name="connsiteX194" fmla="*/ 291760 w 291759"/>
              <a:gd name="connsiteY194" fmla="*/ 1535507 h 1652068"/>
              <a:gd name="connsiteX195" fmla="*/ 291760 w 291759"/>
              <a:gd name="connsiteY195" fmla="*/ 1552195 h 1652068"/>
              <a:gd name="connsiteX196" fmla="*/ 291760 w 291759"/>
              <a:gd name="connsiteY196" fmla="*/ 1568882 h 1652068"/>
              <a:gd name="connsiteX197" fmla="*/ 291760 w 291759"/>
              <a:gd name="connsiteY197" fmla="*/ 1585569 h 1652068"/>
              <a:gd name="connsiteX198" fmla="*/ 291760 w 291759"/>
              <a:gd name="connsiteY198" fmla="*/ 1602257 h 1652068"/>
              <a:gd name="connsiteX199" fmla="*/ 291760 w 291759"/>
              <a:gd name="connsiteY199" fmla="*/ 1618945 h 1652068"/>
              <a:gd name="connsiteX200" fmla="*/ 291760 w 291759"/>
              <a:gd name="connsiteY200" fmla="*/ 1635632 h 1652068"/>
              <a:gd name="connsiteX201" fmla="*/ 291760 w 291759"/>
              <a:gd name="connsiteY201" fmla="*/ 1652320 h 165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759" h="1652068">
                <a:moveTo>
                  <a:pt x="291760" y="1652320"/>
                </a:moveTo>
                <a:lnTo>
                  <a:pt x="290935" y="1652320"/>
                </a:lnTo>
                <a:lnTo>
                  <a:pt x="290990" y="1635632"/>
                </a:lnTo>
                <a:lnTo>
                  <a:pt x="291134" y="1618945"/>
                </a:lnTo>
                <a:lnTo>
                  <a:pt x="291315" y="1602257"/>
                </a:lnTo>
                <a:lnTo>
                  <a:pt x="291484" y="1585569"/>
                </a:lnTo>
                <a:lnTo>
                  <a:pt x="291611" y="1568882"/>
                </a:lnTo>
                <a:lnTo>
                  <a:pt x="291690" y="1552195"/>
                </a:lnTo>
                <a:lnTo>
                  <a:pt x="291730" y="1535507"/>
                </a:lnTo>
                <a:lnTo>
                  <a:pt x="291749" y="1518819"/>
                </a:lnTo>
                <a:lnTo>
                  <a:pt x="291755" y="1502131"/>
                </a:lnTo>
                <a:lnTo>
                  <a:pt x="291751" y="1485445"/>
                </a:lnTo>
                <a:lnTo>
                  <a:pt x="291734" y="1468757"/>
                </a:lnTo>
                <a:lnTo>
                  <a:pt x="291692" y="1452069"/>
                </a:lnTo>
                <a:lnTo>
                  <a:pt x="291605" y="1435381"/>
                </a:lnTo>
                <a:lnTo>
                  <a:pt x="291442" y="1418694"/>
                </a:lnTo>
                <a:lnTo>
                  <a:pt x="291179" y="1402007"/>
                </a:lnTo>
                <a:lnTo>
                  <a:pt x="290807" y="1385319"/>
                </a:lnTo>
                <a:lnTo>
                  <a:pt x="290346" y="1368631"/>
                </a:lnTo>
                <a:lnTo>
                  <a:pt x="289834" y="1351944"/>
                </a:lnTo>
                <a:lnTo>
                  <a:pt x="289319" y="1335256"/>
                </a:lnTo>
                <a:lnTo>
                  <a:pt x="288821" y="1318569"/>
                </a:lnTo>
                <a:lnTo>
                  <a:pt x="288317" y="1301882"/>
                </a:lnTo>
                <a:lnTo>
                  <a:pt x="287716" y="1285194"/>
                </a:lnTo>
                <a:lnTo>
                  <a:pt x="286880" y="1268506"/>
                </a:lnTo>
                <a:lnTo>
                  <a:pt x="285662" y="1251818"/>
                </a:lnTo>
                <a:lnTo>
                  <a:pt x="283957" y="1235132"/>
                </a:lnTo>
                <a:lnTo>
                  <a:pt x="281730" y="1218444"/>
                </a:lnTo>
                <a:lnTo>
                  <a:pt x="278992" y="1201756"/>
                </a:lnTo>
                <a:lnTo>
                  <a:pt x="275736" y="1185068"/>
                </a:lnTo>
                <a:lnTo>
                  <a:pt x="271898" y="1168382"/>
                </a:lnTo>
                <a:lnTo>
                  <a:pt x="267346" y="1151694"/>
                </a:lnTo>
                <a:lnTo>
                  <a:pt x="261892" y="1135006"/>
                </a:lnTo>
                <a:lnTo>
                  <a:pt x="255301" y="1118318"/>
                </a:lnTo>
                <a:lnTo>
                  <a:pt x="247325" y="1101630"/>
                </a:lnTo>
                <a:lnTo>
                  <a:pt x="237795" y="1084944"/>
                </a:lnTo>
                <a:lnTo>
                  <a:pt x="226733" y="1068256"/>
                </a:lnTo>
                <a:lnTo>
                  <a:pt x="214376" y="1051571"/>
                </a:lnTo>
                <a:lnTo>
                  <a:pt x="201017" y="1034883"/>
                </a:lnTo>
                <a:lnTo>
                  <a:pt x="186741" y="1018195"/>
                </a:lnTo>
                <a:lnTo>
                  <a:pt x="171286" y="1001507"/>
                </a:lnTo>
                <a:lnTo>
                  <a:pt x="154264" y="984820"/>
                </a:lnTo>
                <a:lnTo>
                  <a:pt x="135682" y="968132"/>
                </a:lnTo>
                <a:lnTo>
                  <a:pt x="116437" y="951444"/>
                </a:lnTo>
                <a:lnTo>
                  <a:pt x="98289" y="934756"/>
                </a:lnTo>
                <a:lnTo>
                  <a:pt x="83151" y="918068"/>
                </a:lnTo>
                <a:lnTo>
                  <a:pt x="72055" y="901381"/>
                </a:lnTo>
                <a:lnTo>
                  <a:pt x="64447" y="884693"/>
                </a:lnTo>
                <a:lnTo>
                  <a:pt x="58331" y="868005"/>
                </a:lnTo>
                <a:lnTo>
                  <a:pt x="51233" y="851317"/>
                </a:lnTo>
                <a:lnTo>
                  <a:pt x="41538" y="834629"/>
                </a:lnTo>
                <a:lnTo>
                  <a:pt x="29427" y="817942"/>
                </a:lnTo>
                <a:lnTo>
                  <a:pt x="16862" y="801254"/>
                </a:lnTo>
                <a:lnTo>
                  <a:pt x="6594" y="784566"/>
                </a:lnTo>
                <a:lnTo>
                  <a:pt x="768" y="767878"/>
                </a:lnTo>
                <a:lnTo>
                  <a:pt x="0" y="751190"/>
                </a:lnTo>
                <a:lnTo>
                  <a:pt x="3420" y="734503"/>
                </a:lnTo>
                <a:lnTo>
                  <a:pt x="9547" y="717815"/>
                </a:lnTo>
                <a:lnTo>
                  <a:pt x="17278" y="701127"/>
                </a:lnTo>
                <a:lnTo>
                  <a:pt x="26388" y="684439"/>
                </a:lnTo>
                <a:lnTo>
                  <a:pt x="37296" y="667751"/>
                </a:lnTo>
                <a:lnTo>
                  <a:pt x="50470" y="651064"/>
                </a:lnTo>
                <a:lnTo>
                  <a:pt x="65914" y="634376"/>
                </a:lnTo>
                <a:lnTo>
                  <a:pt x="83016" y="617688"/>
                </a:lnTo>
                <a:lnTo>
                  <a:pt x="100678" y="601000"/>
                </a:lnTo>
                <a:lnTo>
                  <a:pt x="117589" y="584312"/>
                </a:lnTo>
                <a:lnTo>
                  <a:pt x="132578" y="567625"/>
                </a:lnTo>
                <a:lnTo>
                  <a:pt x="144958" y="550937"/>
                </a:lnTo>
                <a:lnTo>
                  <a:pt x="154769" y="534249"/>
                </a:lnTo>
                <a:lnTo>
                  <a:pt x="162726" y="517561"/>
                </a:lnTo>
                <a:lnTo>
                  <a:pt x="169906" y="500873"/>
                </a:lnTo>
                <a:lnTo>
                  <a:pt x="177330" y="484198"/>
                </a:lnTo>
                <a:lnTo>
                  <a:pt x="185682" y="467511"/>
                </a:lnTo>
                <a:lnTo>
                  <a:pt x="195186" y="450823"/>
                </a:lnTo>
                <a:lnTo>
                  <a:pt x="205659" y="434135"/>
                </a:lnTo>
                <a:lnTo>
                  <a:pt x="216620" y="417447"/>
                </a:lnTo>
                <a:lnTo>
                  <a:pt x="227482" y="400759"/>
                </a:lnTo>
                <a:lnTo>
                  <a:pt x="237731" y="384071"/>
                </a:lnTo>
                <a:lnTo>
                  <a:pt x="247009" y="367384"/>
                </a:lnTo>
                <a:lnTo>
                  <a:pt x="255086" y="350696"/>
                </a:lnTo>
                <a:lnTo>
                  <a:pt x="261785" y="334008"/>
                </a:lnTo>
                <a:lnTo>
                  <a:pt x="266984" y="317320"/>
                </a:lnTo>
                <a:lnTo>
                  <a:pt x="270717" y="300633"/>
                </a:lnTo>
                <a:lnTo>
                  <a:pt x="273253" y="283945"/>
                </a:lnTo>
                <a:lnTo>
                  <a:pt x="275044" y="267257"/>
                </a:lnTo>
                <a:lnTo>
                  <a:pt x="276535" y="250569"/>
                </a:lnTo>
                <a:lnTo>
                  <a:pt x="277990" y="233881"/>
                </a:lnTo>
                <a:lnTo>
                  <a:pt x="279465" y="217193"/>
                </a:lnTo>
                <a:lnTo>
                  <a:pt x="280899" y="200506"/>
                </a:lnTo>
                <a:lnTo>
                  <a:pt x="282241" y="183818"/>
                </a:lnTo>
                <a:lnTo>
                  <a:pt x="283497" y="167130"/>
                </a:lnTo>
                <a:lnTo>
                  <a:pt x="284686" y="150442"/>
                </a:lnTo>
                <a:lnTo>
                  <a:pt x="285808" y="133755"/>
                </a:lnTo>
                <a:lnTo>
                  <a:pt x="286838" y="117067"/>
                </a:lnTo>
                <a:lnTo>
                  <a:pt x="287735" y="100379"/>
                </a:lnTo>
                <a:lnTo>
                  <a:pt x="288461" y="83691"/>
                </a:lnTo>
                <a:lnTo>
                  <a:pt x="288996" y="67003"/>
                </a:lnTo>
                <a:lnTo>
                  <a:pt x="289347" y="50315"/>
                </a:lnTo>
                <a:lnTo>
                  <a:pt x="289570" y="33628"/>
                </a:lnTo>
                <a:lnTo>
                  <a:pt x="289757" y="16940"/>
                </a:lnTo>
                <a:lnTo>
                  <a:pt x="289997" y="252"/>
                </a:lnTo>
                <a:lnTo>
                  <a:pt x="291760" y="252"/>
                </a:lnTo>
                <a:lnTo>
                  <a:pt x="291760" y="252"/>
                </a:lnTo>
                <a:lnTo>
                  <a:pt x="291760" y="16940"/>
                </a:lnTo>
                <a:lnTo>
                  <a:pt x="291760" y="33628"/>
                </a:lnTo>
                <a:lnTo>
                  <a:pt x="291760" y="50315"/>
                </a:lnTo>
                <a:lnTo>
                  <a:pt x="291760" y="67003"/>
                </a:lnTo>
                <a:lnTo>
                  <a:pt x="291760" y="83691"/>
                </a:lnTo>
                <a:lnTo>
                  <a:pt x="291760" y="100379"/>
                </a:lnTo>
                <a:lnTo>
                  <a:pt x="291760" y="117067"/>
                </a:lnTo>
                <a:lnTo>
                  <a:pt x="291760" y="133755"/>
                </a:lnTo>
                <a:lnTo>
                  <a:pt x="291760" y="150442"/>
                </a:lnTo>
                <a:lnTo>
                  <a:pt x="291760" y="167130"/>
                </a:lnTo>
                <a:lnTo>
                  <a:pt x="291760" y="183818"/>
                </a:lnTo>
                <a:lnTo>
                  <a:pt x="291760" y="200506"/>
                </a:lnTo>
                <a:lnTo>
                  <a:pt x="291760" y="217193"/>
                </a:lnTo>
                <a:lnTo>
                  <a:pt x="291760" y="233881"/>
                </a:lnTo>
                <a:lnTo>
                  <a:pt x="291760" y="250569"/>
                </a:lnTo>
                <a:lnTo>
                  <a:pt x="291760" y="267257"/>
                </a:lnTo>
                <a:lnTo>
                  <a:pt x="291760" y="283945"/>
                </a:lnTo>
                <a:lnTo>
                  <a:pt x="291760" y="300633"/>
                </a:lnTo>
                <a:lnTo>
                  <a:pt x="291760" y="317320"/>
                </a:lnTo>
                <a:lnTo>
                  <a:pt x="291760" y="334008"/>
                </a:lnTo>
                <a:lnTo>
                  <a:pt x="291760" y="350696"/>
                </a:lnTo>
                <a:lnTo>
                  <a:pt x="291760" y="367384"/>
                </a:lnTo>
                <a:lnTo>
                  <a:pt x="291760" y="384071"/>
                </a:lnTo>
                <a:lnTo>
                  <a:pt x="291760" y="400759"/>
                </a:lnTo>
                <a:lnTo>
                  <a:pt x="291760" y="417447"/>
                </a:lnTo>
                <a:lnTo>
                  <a:pt x="291760" y="434135"/>
                </a:lnTo>
                <a:lnTo>
                  <a:pt x="291760" y="450823"/>
                </a:lnTo>
                <a:lnTo>
                  <a:pt x="291760" y="467511"/>
                </a:lnTo>
                <a:lnTo>
                  <a:pt x="291760" y="484198"/>
                </a:lnTo>
                <a:lnTo>
                  <a:pt x="291760" y="500873"/>
                </a:lnTo>
                <a:lnTo>
                  <a:pt x="291760" y="517561"/>
                </a:lnTo>
                <a:lnTo>
                  <a:pt x="291760" y="534249"/>
                </a:lnTo>
                <a:lnTo>
                  <a:pt x="291760" y="550937"/>
                </a:lnTo>
                <a:lnTo>
                  <a:pt x="291760" y="567625"/>
                </a:lnTo>
                <a:lnTo>
                  <a:pt x="291760" y="584312"/>
                </a:lnTo>
                <a:lnTo>
                  <a:pt x="291760" y="601000"/>
                </a:lnTo>
                <a:lnTo>
                  <a:pt x="291760" y="617688"/>
                </a:lnTo>
                <a:lnTo>
                  <a:pt x="291760" y="634376"/>
                </a:lnTo>
                <a:lnTo>
                  <a:pt x="291760" y="651064"/>
                </a:lnTo>
                <a:lnTo>
                  <a:pt x="291760" y="667751"/>
                </a:lnTo>
                <a:lnTo>
                  <a:pt x="291760" y="684439"/>
                </a:lnTo>
                <a:lnTo>
                  <a:pt x="291760" y="701127"/>
                </a:lnTo>
                <a:lnTo>
                  <a:pt x="291760" y="717815"/>
                </a:lnTo>
                <a:lnTo>
                  <a:pt x="291760" y="734503"/>
                </a:lnTo>
                <a:lnTo>
                  <a:pt x="291760" y="751190"/>
                </a:lnTo>
                <a:lnTo>
                  <a:pt x="291760" y="767878"/>
                </a:lnTo>
                <a:lnTo>
                  <a:pt x="291760" y="784566"/>
                </a:lnTo>
                <a:lnTo>
                  <a:pt x="291760" y="801254"/>
                </a:lnTo>
                <a:lnTo>
                  <a:pt x="291760" y="817942"/>
                </a:lnTo>
                <a:lnTo>
                  <a:pt x="291760" y="834629"/>
                </a:lnTo>
                <a:lnTo>
                  <a:pt x="291760" y="851317"/>
                </a:lnTo>
                <a:lnTo>
                  <a:pt x="291760" y="868005"/>
                </a:lnTo>
                <a:lnTo>
                  <a:pt x="291760" y="884693"/>
                </a:lnTo>
                <a:lnTo>
                  <a:pt x="291760" y="901381"/>
                </a:lnTo>
                <a:lnTo>
                  <a:pt x="291760" y="918068"/>
                </a:lnTo>
                <a:lnTo>
                  <a:pt x="291760" y="934756"/>
                </a:lnTo>
                <a:lnTo>
                  <a:pt x="291760" y="951444"/>
                </a:lnTo>
                <a:lnTo>
                  <a:pt x="291760" y="968132"/>
                </a:lnTo>
                <a:lnTo>
                  <a:pt x="291760" y="984820"/>
                </a:lnTo>
                <a:lnTo>
                  <a:pt x="291760" y="1001507"/>
                </a:lnTo>
                <a:lnTo>
                  <a:pt x="291760" y="1018195"/>
                </a:lnTo>
                <a:lnTo>
                  <a:pt x="291760" y="1034883"/>
                </a:lnTo>
                <a:lnTo>
                  <a:pt x="291760" y="1051571"/>
                </a:lnTo>
                <a:lnTo>
                  <a:pt x="291760" y="1068256"/>
                </a:lnTo>
                <a:lnTo>
                  <a:pt x="291760" y="1084944"/>
                </a:lnTo>
                <a:lnTo>
                  <a:pt x="291760" y="1101630"/>
                </a:lnTo>
                <a:lnTo>
                  <a:pt x="291760" y="1118318"/>
                </a:lnTo>
                <a:lnTo>
                  <a:pt x="291760" y="1135006"/>
                </a:lnTo>
                <a:lnTo>
                  <a:pt x="291760" y="1151694"/>
                </a:lnTo>
                <a:lnTo>
                  <a:pt x="291760" y="1168382"/>
                </a:lnTo>
                <a:lnTo>
                  <a:pt x="291760" y="1185068"/>
                </a:lnTo>
                <a:lnTo>
                  <a:pt x="291760" y="1201756"/>
                </a:lnTo>
                <a:lnTo>
                  <a:pt x="291760" y="1218444"/>
                </a:lnTo>
                <a:lnTo>
                  <a:pt x="291760" y="1235132"/>
                </a:lnTo>
                <a:lnTo>
                  <a:pt x="291760" y="1251818"/>
                </a:lnTo>
                <a:lnTo>
                  <a:pt x="291760" y="1268506"/>
                </a:lnTo>
                <a:lnTo>
                  <a:pt x="291760" y="1285194"/>
                </a:lnTo>
                <a:lnTo>
                  <a:pt x="291760" y="1301882"/>
                </a:lnTo>
                <a:lnTo>
                  <a:pt x="291760" y="1318569"/>
                </a:lnTo>
                <a:lnTo>
                  <a:pt x="291760" y="1335256"/>
                </a:lnTo>
                <a:lnTo>
                  <a:pt x="291760" y="1351944"/>
                </a:lnTo>
                <a:lnTo>
                  <a:pt x="291760" y="1368631"/>
                </a:lnTo>
                <a:lnTo>
                  <a:pt x="291760" y="1385319"/>
                </a:lnTo>
                <a:lnTo>
                  <a:pt x="291760" y="1402007"/>
                </a:lnTo>
                <a:lnTo>
                  <a:pt x="291760" y="1418694"/>
                </a:lnTo>
                <a:lnTo>
                  <a:pt x="291760" y="1435381"/>
                </a:lnTo>
                <a:lnTo>
                  <a:pt x="291760" y="1452069"/>
                </a:lnTo>
                <a:lnTo>
                  <a:pt x="291760" y="1468757"/>
                </a:lnTo>
                <a:lnTo>
                  <a:pt x="291760" y="1485445"/>
                </a:lnTo>
                <a:lnTo>
                  <a:pt x="291760" y="1502131"/>
                </a:lnTo>
                <a:lnTo>
                  <a:pt x="291760" y="1518819"/>
                </a:lnTo>
                <a:lnTo>
                  <a:pt x="291760" y="1535507"/>
                </a:lnTo>
                <a:lnTo>
                  <a:pt x="291760" y="1552195"/>
                </a:lnTo>
                <a:lnTo>
                  <a:pt x="291760" y="1568882"/>
                </a:lnTo>
                <a:lnTo>
                  <a:pt x="291760" y="1585569"/>
                </a:lnTo>
                <a:lnTo>
                  <a:pt x="291760" y="1602257"/>
                </a:lnTo>
                <a:lnTo>
                  <a:pt x="291760" y="1618945"/>
                </a:lnTo>
                <a:lnTo>
                  <a:pt x="291760" y="1635632"/>
                </a:lnTo>
                <a:lnTo>
                  <a:pt x="291760" y="1652320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2BC701-6DCB-DBFA-CCEC-FE105D977CD7}"/>
              </a:ext>
            </a:extLst>
          </p:cNvPr>
          <p:cNvSpPr/>
          <p:nvPr/>
        </p:nvSpPr>
        <p:spPr>
          <a:xfrm>
            <a:off x="4924771" y="2648140"/>
            <a:ext cx="289048" cy="1263710"/>
          </a:xfrm>
          <a:custGeom>
            <a:avLst/>
            <a:gdLst>
              <a:gd name="connsiteX0" fmla="*/ 4013 w 289048"/>
              <a:gd name="connsiteY0" fmla="*/ 1263963 h 1263710"/>
              <a:gd name="connsiteX1" fmla="*/ 0 w 289048"/>
              <a:gd name="connsiteY1" fmla="*/ 1263963 h 1263710"/>
              <a:gd name="connsiteX2" fmla="*/ 0 w 289048"/>
              <a:gd name="connsiteY2" fmla="*/ 1251198 h 1263710"/>
              <a:gd name="connsiteX3" fmla="*/ 0 w 289048"/>
              <a:gd name="connsiteY3" fmla="*/ 1238433 h 1263710"/>
              <a:gd name="connsiteX4" fmla="*/ 0 w 289048"/>
              <a:gd name="connsiteY4" fmla="*/ 1225669 h 1263710"/>
              <a:gd name="connsiteX5" fmla="*/ 0 w 289048"/>
              <a:gd name="connsiteY5" fmla="*/ 1212904 h 1263710"/>
              <a:gd name="connsiteX6" fmla="*/ 0 w 289048"/>
              <a:gd name="connsiteY6" fmla="*/ 1200139 h 1263710"/>
              <a:gd name="connsiteX7" fmla="*/ 0 w 289048"/>
              <a:gd name="connsiteY7" fmla="*/ 1187374 h 1263710"/>
              <a:gd name="connsiteX8" fmla="*/ 0 w 289048"/>
              <a:gd name="connsiteY8" fmla="*/ 1174610 h 1263710"/>
              <a:gd name="connsiteX9" fmla="*/ 0 w 289048"/>
              <a:gd name="connsiteY9" fmla="*/ 1161845 h 1263710"/>
              <a:gd name="connsiteX10" fmla="*/ 0 w 289048"/>
              <a:gd name="connsiteY10" fmla="*/ 1149080 h 1263710"/>
              <a:gd name="connsiteX11" fmla="*/ 0 w 289048"/>
              <a:gd name="connsiteY11" fmla="*/ 1136315 h 1263710"/>
              <a:gd name="connsiteX12" fmla="*/ 0 w 289048"/>
              <a:gd name="connsiteY12" fmla="*/ 1123551 h 1263710"/>
              <a:gd name="connsiteX13" fmla="*/ 0 w 289048"/>
              <a:gd name="connsiteY13" fmla="*/ 1110786 h 1263710"/>
              <a:gd name="connsiteX14" fmla="*/ 0 w 289048"/>
              <a:gd name="connsiteY14" fmla="*/ 1098021 h 1263710"/>
              <a:gd name="connsiteX15" fmla="*/ 0 w 289048"/>
              <a:gd name="connsiteY15" fmla="*/ 1085256 h 1263710"/>
              <a:gd name="connsiteX16" fmla="*/ 0 w 289048"/>
              <a:gd name="connsiteY16" fmla="*/ 1072491 h 1263710"/>
              <a:gd name="connsiteX17" fmla="*/ 0 w 289048"/>
              <a:gd name="connsiteY17" fmla="*/ 1059724 h 1263710"/>
              <a:gd name="connsiteX18" fmla="*/ 0 w 289048"/>
              <a:gd name="connsiteY18" fmla="*/ 1046961 h 1263710"/>
              <a:gd name="connsiteX19" fmla="*/ 0 w 289048"/>
              <a:gd name="connsiteY19" fmla="*/ 1034197 h 1263710"/>
              <a:gd name="connsiteX20" fmla="*/ 0 w 289048"/>
              <a:gd name="connsiteY20" fmla="*/ 1021434 h 1263710"/>
              <a:gd name="connsiteX21" fmla="*/ 0 w 289048"/>
              <a:gd name="connsiteY21" fmla="*/ 1008670 h 1263710"/>
              <a:gd name="connsiteX22" fmla="*/ 0 w 289048"/>
              <a:gd name="connsiteY22" fmla="*/ 995907 h 1263710"/>
              <a:gd name="connsiteX23" fmla="*/ 0 w 289048"/>
              <a:gd name="connsiteY23" fmla="*/ 983143 h 1263710"/>
              <a:gd name="connsiteX24" fmla="*/ 0 w 289048"/>
              <a:gd name="connsiteY24" fmla="*/ 970367 h 1263710"/>
              <a:gd name="connsiteX25" fmla="*/ 0 w 289048"/>
              <a:gd name="connsiteY25" fmla="*/ 957603 h 1263710"/>
              <a:gd name="connsiteX26" fmla="*/ 0 w 289048"/>
              <a:gd name="connsiteY26" fmla="*/ 944840 h 1263710"/>
              <a:gd name="connsiteX27" fmla="*/ 0 w 289048"/>
              <a:gd name="connsiteY27" fmla="*/ 932076 h 1263710"/>
              <a:gd name="connsiteX28" fmla="*/ 0 w 289048"/>
              <a:gd name="connsiteY28" fmla="*/ 919313 h 1263710"/>
              <a:gd name="connsiteX29" fmla="*/ 0 w 289048"/>
              <a:gd name="connsiteY29" fmla="*/ 906549 h 1263710"/>
              <a:gd name="connsiteX30" fmla="*/ 0 w 289048"/>
              <a:gd name="connsiteY30" fmla="*/ 893786 h 1263710"/>
              <a:gd name="connsiteX31" fmla="*/ 0 w 289048"/>
              <a:gd name="connsiteY31" fmla="*/ 881022 h 1263710"/>
              <a:gd name="connsiteX32" fmla="*/ 0 w 289048"/>
              <a:gd name="connsiteY32" fmla="*/ 868259 h 1263710"/>
              <a:gd name="connsiteX33" fmla="*/ 0 w 289048"/>
              <a:gd name="connsiteY33" fmla="*/ 855495 h 1263710"/>
              <a:gd name="connsiteX34" fmla="*/ 0 w 289048"/>
              <a:gd name="connsiteY34" fmla="*/ 842719 h 1263710"/>
              <a:gd name="connsiteX35" fmla="*/ 0 w 289048"/>
              <a:gd name="connsiteY35" fmla="*/ 829956 h 1263710"/>
              <a:gd name="connsiteX36" fmla="*/ 0 w 289048"/>
              <a:gd name="connsiteY36" fmla="*/ 817192 h 1263710"/>
              <a:gd name="connsiteX37" fmla="*/ 0 w 289048"/>
              <a:gd name="connsiteY37" fmla="*/ 804429 h 1263710"/>
              <a:gd name="connsiteX38" fmla="*/ 0 w 289048"/>
              <a:gd name="connsiteY38" fmla="*/ 791665 h 1263710"/>
              <a:gd name="connsiteX39" fmla="*/ 0 w 289048"/>
              <a:gd name="connsiteY39" fmla="*/ 778902 h 1263710"/>
              <a:gd name="connsiteX40" fmla="*/ 0 w 289048"/>
              <a:gd name="connsiteY40" fmla="*/ 766138 h 1263710"/>
              <a:gd name="connsiteX41" fmla="*/ 0 w 289048"/>
              <a:gd name="connsiteY41" fmla="*/ 753375 h 1263710"/>
              <a:gd name="connsiteX42" fmla="*/ 0 w 289048"/>
              <a:gd name="connsiteY42" fmla="*/ 740611 h 1263710"/>
              <a:gd name="connsiteX43" fmla="*/ 0 w 289048"/>
              <a:gd name="connsiteY43" fmla="*/ 727848 h 1263710"/>
              <a:gd name="connsiteX44" fmla="*/ 0 w 289048"/>
              <a:gd name="connsiteY44" fmla="*/ 715072 h 1263710"/>
              <a:gd name="connsiteX45" fmla="*/ 0 w 289048"/>
              <a:gd name="connsiteY45" fmla="*/ 702308 h 1263710"/>
              <a:gd name="connsiteX46" fmla="*/ 0 w 289048"/>
              <a:gd name="connsiteY46" fmla="*/ 689544 h 1263710"/>
              <a:gd name="connsiteX47" fmla="*/ 0 w 289048"/>
              <a:gd name="connsiteY47" fmla="*/ 676781 h 1263710"/>
              <a:gd name="connsiteX48" fmla="*/ 0 w 289048"/>
              <a:gd name="connsiteY48" fmla="*/ 664018 h 1263710"/>
              <a:gd name="connsiteX49" fmla="*/ 0 w 289048"/>
              <a:gd name="connsiteY49" fmla="*/ 651254 h 1263710"/>
              <a:gd name="connsiteX50" fmla="*/ 0 w 289048"/>
              <a:gd name="connsiteY50" fmla="*/ 638491 h 1263710"/>
              <a:gd name="connsiteX51" fmla="*/ 0 w 289048"/>
              <a:gd name="connsiteY51" fmla="*/ 625727 h 1263710"/>
              <a:gd name="connsiteX52" fmla="*/ 0 w 289048"/>
              <a:gd name="connsiteY52" fmla="*/ 612963 h 1263710"/>
              <a:gd name="connsiteX53" fmla="*/ 0 w 289048"/>
              <a:gd name="connsiteY53" fmla="*/ 600200 h 1263710"/>
              <a:gd name="connsiteX54" fmla="*/ 0 w 289048"/>
              <a:gd name="connsiteY54" fmla="*/ 587424 h 1263710"/>
              <a:gd name="connsiteX55" fmla="*/ 0 w 289048"/>
              <a:gd name="connsiteY55" fmla="*/ 574660 h 1263710"/>
              <a:gd name="connsiteX56" fmla="*/ 0 w 289048"/>
              <a:gd name="connsiteY56" fmla="*/ 561897 h 1263710"/>
              <a:gd name="connsiteX57" fmla="*/ 0 w 289048"/>
              <a:gd name="connsiteY57" fmla="*/ 549133 h 1263710"/>
              <a:gd name="connsiteX58" fmla="*/ 0 w 289048"/>
              <a:gd name="connsiteY58" fmla="*/ 536370 h 1263710"/>
              <a:gd name="connsiteX59" fmla="*/ 0 w 289048"/>
              <a:gd name="connsiteY59" fmla="*/ 523606 h 1263710"/>
              <a:gd name="connsiteX60" fmla="*/ 0 w 289048"/>
              <a:gd name="connsiteY60" fmla="*/ 510843 h 1263710"/>
              <a:gd name="connsiteX61" fmla="*/ 0 w 289048"/>
              <a:gd name="connsiteY61" fmla="*/ 498079 h 1263710"/>
              <a:gd name="connsiteX62" fmla="*/ 0 w 289048"/>
              <a:gd name="connsiteY62" fmla="*/ 485316 h 1263710"/>
              <a:gd name="connsiteX63" fmla="*/ 0 w 289048"/>
              <a:gd name="connsiteY63" fmla="*/ 472552 h 1263710"/>
              <a:gd name="connsiteX64" fmla="*/ 0 w 289048"/>
              <a:gd name="connsiteY64" fmla="*/ 459776 h 1263710"/>
              <a:gd name="connsiteX65" fmla="*/ 0 w 289048"/>
              <a:gd name="connsiteY65" fmla="*/ 447013 h 1263710"/>
              <a:gd name="connsiteX66" fmla="*/ 0 w 289048"/>
              <a:gd name="connsiteY66" fmla="*/ 434249 h 1263710"/>
              <a:gd name="connsiteX67" fmla="*/ 0 w 289048"/>
              <a:gd name="connsiteY67" fmla="*/ 421486 h 1263710"/>
              <a:gd name="connsiteX68" fmla="*/ 0 w 289048"/>
              <a:gd name="connsiteY68" fmla="*/ 408722 h 1263710"/>
              <a:gd name="connsiteX69" fmla="*/ 0 w 289048"/>
              <a:gd name="connsiteY69" fmla="*/ 395959 h 1263710"/>
              <a:gd name="connsiteX70" fmla="*/ 0 w 289048"/>
              <a:gd name="connsiteY70" fmla="*/ 383195 h 1263710"/>
              <a:gd name="connsiteX71" fmla="*/ 0 w 289048"/>
              <a:gd name="connsiteY71" fmla="*/ 370432 h 1263710"/>
              <a:gd name="connsiteX72" fmla="*/ 0 w 289048"/>
              <a:gd name="connsiteY72" fmla="*/ 357668 h 1263710"/>
              <a:gd name="connsiteX73" fmla="*/ 0 w 289048"/>
              <a:gd name="connsiteY73" fmla="*/ 344905 h 1263710"/>
              <a:gd name="connsiteX74" fmla="*/ 0 w 289048"/>
              <a:gd name="connsiteY74" fmla="*/ 332128 h 1263710"/>
              <a:gd name="connsiteX75" fmla="*/ 0 w 289048"/>
              <a:gd name="connsiteY75" fmla="*/ 319365 h 1263710"/>
              <a:gd name="connsiteX76" fmla="*/ 0 w 289048"/>
              <a:gd name="connsiteY76" fmla="*/ 306601 h 1263710"/>
              <a:gd name="connsiteX77" fmla="*/ 0 w 289048"/>
              <a:gd name="connsiteY77" fmla="*/ 293838 h 1263710"/>
              <a:gd name="connsiteX78" fmla="*/ 0 w 289048"/>
              <a:gd name="connsiteY78" fmla="*/ 281074 h 1263710"/>
              <a:gd name="connsiteX79" fmla="*/ 0 w 289048"/>
              <a:gd name="connsiteY79" fmla="*/ 268311 h 1263710"/>
              <a:gd name="connsiteX80" fmla="*/ 0 w 289048"/>
              <a:gd name="connsiteY80" fmla="*/ 255547 h 1263710"/>
              <a:gd name="connsiteX81" fmla="*/ 0 w 289048"/>
              <a:gd name="connsiteY81" fmla="*/ 242784 h 1263710"/>
              <a:gd name="connsiteX82" fmla="*/ 0 w 289048"/>
              <a:gd name="connsiteY82" fmla="*/ 230020 h 1263710"/>
              <a:gd name="connsiteX83" fmla="*/ 0 w 289048"/>
              <a:gd name="connsiteY83" fmla="*/ 217257 h 1263710"/>
              <a:gd name="connsiteX84" fmla="*/ 0 w 289048"/>
              <a:gd name="connsiteY84" fmla="*/ 204481 h 1263710"/>
              <a:gd name="connsiteX85" fmla="*/ 0 w 289048"/>
              <a:gd name="connsiteY85" fmla="*/ 191717 h 1263710"/>
              <a:gd name="connsiteX86" fmla="*/ 0 w 289048"/>
              <a:gd name="connsiteY86" fmla="*/ 178954 h 1263710"/>
              <a:gd name="connsiteX87" fmla="*/ 0 w 289048"/>
              <a:gd name="connsiteY87" fmla="*/ 166190 h 1263710"/>
              <a:gd name="connsiteX88" fmla="*/ 0 w 289048"/>
              <a:gd name="connsiteY88" fmla="*/ 153427 h 1263710"/>
              <a:gd name="connsiteX89" fmla="*/ 0 w 289048"/>
              <a:gd name="connsiteY89" fmla="*/ 140663 h 1263710"/>
              <a:gd name="connsiteX90" fmla="*/ 0 w 289048"/>
              <a:gd name="connsiteY90" fmla="*/ 127900 h 1263710"/>
              <a:gd name="connsiteX91" fmla="*/ 0 w 289048"/>
              <a:gd name="connsiteY91" fmla="*/ 115136 h 1263710"/>
              <a:gd name="connsiteX92" fmla="*/ 0 w 289048"/>
              <a:gd name="connsiteY92" fmla="*/ 102373 h 1263710"/>
              <a:gd name="connsiteX93" fmla="*/ 0 w 289048"/>
              <a:gd name="connsiteY93" fmla="*/ 89597 h 1263710"/>
              <a:gd name="connsiteX94" fmla="*/ 0 w 289048"/>
              <a:gd name="connsiteY94" fmla="*/ 76833 h 1263710"/>
              <a:gd name="connsiteX95" fmla="*/ 0 w 289048"/>
              <a:gd name="connsiteY95" fmla="*/ 64069 h 1263710"/>
              <a:gd name="connsiteX96" fmla="*/ 0 w 289048"/>
              <a:gd name="connsiteY96" fmla="*/ 51306 h 1263710"/>
              <a:gd name="connsiteX97" fmla="*/ 0 w 289048"/>
              <a:gd name="connsiteY97" fmla="*/ 38542 h 1263710"/>
              <a:gd name="connsiteX98" fmla="*/ 0 w 289048"/>
              <a:gd name="connsiteY98" fmla="*/ 25779 h 1263710"/>
              <a:gd name="connsiteX99" fmla="*/ 0 w 289048"/>
              <a:gd name="connsiteY99" fmla="*/ 13016 h 1263710"/>
              <a:gd name="connsiteX100" fmla="*/ 0 w 289048"/>
              <a:gd name="connsiteY100" fmla="*/ 252 h 1263710"/>
              <a:gd name="connsiteX101" fmla="*/ 1684 w 289048"/>
              <a:gd name="connsiteY101" fmla="*/ 252 h 1263710"/>
              <a:gd name="connsiteX102" fmla="*/ 1684 w 289048"/>
              <a:gd name="connsiteY102" fmla="*/ 252 h 1263710"/>
              <a:gd name="connsiteX103" fmla="*/ 1768 w 289048"/>
              <a:gd name="connsiteY103" fmla="*/ 13016 h 1263710"/>
              <a:gd name="connsiteX104" fmla="*/ 1751 w 289048"/>
              <a:gd name="connsiteY104" fmla="*/ 25779 h 1263710"/>
              <a:gd name="connsiteX105" fmla="*/ 1662 w 289048"/>
              <a:gd name="connsiteY105" fmla="*/ 38542 h 1263710"/>
              <a:gd name="connsiteX106" fmla="*/ 1551 w 289048"/>
              <a:gd name="connsiteY106" fmla="*/ 51306 h 1263710"/>
              <a:gd name="connsiteX107" fmla="*/ 1473 w 289048"/>
              <a:gd name="connsiteY107" fmla="*/ 64069 h 1263710"/>
              <a:gd name="connsiteX108" fmla="*/ 1481 w 289048"/>
              <a:gd name="connsiteY108" fmla="*/ 76833 h 1263710"/>
              <a:gd name="connsiteX109" fmla="*/ 1609 w 289048"/>
              <a:gd name="connsiteY109" fmla="*/ 89597 h 1263710"/>
              <a:gd name="connsiteX110" fmla="*/ 1882 w 289048"/>
              <a:gd name="connsiteY110" fmla="*/ 102373 h 1263710"/>
              <a:gd name="connsiteX111" fmla="*/ 2313 w 289048"/>
              <a:gd name="connsiteY111" fmla="*/ 115136 h 1263710"/>
              <a:gd name="connsiteX112" fmla="*/ 2913 w 289048"/>
              <a:gd name="connsiteY112" fmla="*/ 127900 h 1263710"/>
              <a:gd name="connsiteX113" fmla="*/ 3686 w 289048"/>
              <a:gd name="connsiteY113" fmla="*/ 140663 h 1263710"/>
              <a:gd name="connsiteX114" fmla="*/ 4616 w 289048"/>
              <a:gd name="connsiteY114" fmla="*/ 153427 h 1263710"/>
              <a:gd name="connsiteX115" fmla="*/ 5665 w 289048"/>
              <a:gd name="connsiteY115" fmla="*/ 166190 h 1263710"/>
              <a:gd name="connsiteX116" fmla="*/ 6774 w 289048"/>
              <a:gd name="connsiteY116" fmla="*/ 178954 h 1263710"/>
              <a:gd name="connsiteX117" fmla="*/ 7880 w 289048"/>
              <a:gd name="connsiteY117" fmla="*/ 191717 h 1263710"/>
              <a:gd name="connsiteX118" fmla="*/ 8937 w 289048"/>
              <a:gd name="connsiteY118" fmla="*/ 204481 h 1263710"/>
              <a:gd name="connsiteX119" fmla="*/ 9943 w 289048"/>
              <a:gd name="connsiteY119" fmla="*/ 217257 h 1263710"/>
              <a:gd name="connsiteX120" fmla="*/ 10947 w 289048"/>
              <a:gd name="connsiteY120" fmla="*/ 230020 h 1263710"/>
              <a:gd name="connsiteX121" fmla="*/ 12050 w 289048"/>
              <a:gd name="connsiteY121" fmla="*/ 242784 h 1263710"/>
              <a:gd name="connsiteX122" fmla="*/ 13362 w 289048"/>
              <a:gd name="connsiteY122" fmla="*/ 255547 h 1263710"/>
              <a:gd name="connsiteX123" fmla="*/ 14976 w 289048"/>
              <a:gd name="connsiteY123" fmla="*/ 268311 h 1263710"/>
              <a:gd name="connsiteX124" fmla="*/ 16929 w 289048"/>
              <a:gd name="connsiteY124" fmla="*/ 281074 h 1263710"/>
              <a:gd name="connsiteX125" fmla="*/ 19199 w 289048"/>
              <a:gd name="connsiteY125" fmla="*/ 293838 h 1263710"/>
              <a:gd name="connsiteX126" fmla="*/ 21736 w 289048"/>
              <a:gd name="connsiteY126" fmla="*/ 306601 h 1263710"/>
              <a:gd name="connsiteX127" fmla="*/ 24515 w 289048"/>
              <a:gd name="connsiteY127" fmla="*/ 319365 h 1263710"/>
              <a:gd name="connsiteX128" fmla="*/ 27589 w 289048"/>
              <a:gd name="connsiteY128" fmla="*/ 332128 h 1263710"/>
              <a:gd name="connsiteX129" fmla="*/ 31101 w 289048"/>
              <a:gd name="connsiteY129" fmla="*/ 344905 h 1263710"/>
              <a:gd name="connsiteX130" fmla="*/ 35243 w 289048"/>
              <a:gd name="connsiteY130" fmla="*/ 357668 h 1263710"/>
              <a:gd name="connsiteX131" fmla="*/ 40164 w 289048"/>
              <a:gd name="connsiteY131" fmla="*/ 370432 h 1263710"/>
              <a:gd name="connsiteX132" fmla="*/ 45902 w 289048"/>
              <a:gd name="connsiteY132" fmla="*/ 383195 h 1263710"/>
              <a:gd name="connsiteX133" fmla="*/ 52333 w 289048"/>
              <a:gd name="connsiteY133" fmla="*/ 395959 h 1263710"/>
              <a:gd name="connsiteX134" fmla="*/ 59216 w 289048"/>
              <a:gd name="connsiteY134" fmla="*/ 408722 h 1263710"/>
              <a:gd name="connsiteX135" fmla="*/ 66265 w 289048"/>
              <a:gd name="connsiteY135" fmla="*/ 421486 h 1263710"/>
              <a:gd name="connsiteX136" fmla="*/ 73326 w 289048"/>
              <a:gd name="connsiteY136" fmla="*/ 434249 h 1263710"/>
              <a:gd name="connsiteX137" fmla="*/ 80362 w 289048"/>
              <a:gd name="connsiteY137" fmla="*/ 447013 h 1263710"/>
              <a:gd name="connsiteX138" fmla="*/ 87512 w 289048"/>
              <a:gd name="connsiteY138" fmla="*/ 459776 h 1263710"/>
              <a:gd name="connsiteX139" fmla="*/ 94979 w 289048"/>
              <a:gd name="connsiteY139" fmla="*/ 472552 h 1263710"/>
              <a:gd name="connsiteX140" fmla="*/ 102942 w 289048"/>
              <a:gd name="connsiteY140" fmla="*/ 485316 h 1263710"/>
              <a:gd name="connsiteX141" fmla="*/ 111490 w 289048"/>
              <a:gd name="connsiteY141" fmla="*/ 498079 h 1263710"/>
              <a:gd name="connsiteX142" fmla="*/ 120557 w 289048"/>
              <a:gd name="connsiteY142" fmla="*/ 510843 h 1263710"/>
              <a:gd name="connsiteX143" fmla="*/ 130032 w 289048"/>
              <a:gd name="connsiteY143" fmla="*/ 523606 h 1263710"/>
              <a:gd name="connsiteX144" fmla="*/ 139798 w 289048"/>
              <a:gd name="connsiteY144" fmla="*/ 536370 h 1263710"/>
              <a:gd name="connsiteX145" fmla="*/ 149831 w 289048"/>
              <a:gd name="connsiteY145" fmla="*/ 549133 h 1263710"/>
              <a:gd name="connsiteX146" fmla="*/ 160207 w 289048"/>
              <a:gd name="connsiteY146" fmla="*/ 561897 h 1263710"/>
              <a:gd name="connsiteX147" fmla="*/ 171078 w 289048"/>
              <a:gd name="connsiteY147" fmla="*/ 574660 h 1263710"/>
              <a:gd name="connsiteX148" fmla="*/ 182533 w 289048"/>
              <a:gd name="connsiteY148" fmla="*/ 587424 h 1263710"/>
              <a:gd name="connsiteX149" fmla="*/ 194548 w 289048"/>
              <a:gd name="connsiteY149" fmla="*/ 600200 h 1263710"/>
              <a:gd name="connsiteX150" fmla="*/ 206943 w 289048"/>
              <a:gd name="connsiteY150" fmla="*/ 612963 h 1263710"/>
              <a:gd name="connsiteX151" fmla="*/ 219312 w 289048"/>
              <a:gd name="connsiteY151" fmla="*/ 625727 h 1263710"/>
              <a:gd name="connsiteX152" fmla="*/ 231187 w 289048"/>
              <a:gd name="connsiteY152" fmla="*/ 638491 h 1263710"/>
              <a:gd name="connsiteX153" fmla="*/ 242096 w 289048"/>
              <a:gd name="connsiteY153" fmla="*/ 651254 h 1263710"/>
              <a:gd name="connsiteX154" fmla="*/ 251685 w 289048"/>
              <a:gd name="connsiteY154" fmla="*/ 664018 h 1263710"/>
              <a:gd name="connsiteX155" fmla="*/ 259826 w 289048"/>
              <a:gd name="connsiteY155" fmla="*/ 676781 h 1263710"/>
              <a:gd name="connsiteX156" fmla="*/ 266620 w 289048"/>
              <a:gd name="connsiteY156" fmla="*/ 689544 h 1263710"/>
              <a:gd name="connsiteX157" fmla="*/ 272348 w 289048"/>
              <a:gd name="connsiteY157" fmla="*/ 702308 h 1263710"/>
              <a:gd name="connsiteX158" fmla="*/ 277288 w 289048"/>
              <a:gd name="connsiteY158" fmla="*/ 715072 h 1263710"/>
              <a:gd name="connsiteX159" fmla="*/ 281631 w 289048"/>
              <a:gd name="connsiteY159" fmla="*/ 727848 h 1263710"/>
              <a:gd name="connsiteX160" fmla="*/ 285302 w 289048"/>
              <a:gd name="connsiteY160" fmla="*/ 740611 h 1263710"/>
              <a:gd name="connsiteX161" fmla="*/ 287956 w 289048"/>
              <a:gd name="connsiteY161" fmla="*/ 753375 h 1263710"/>
              <a:gd name="connsiteX162" fmla="*/ 289048 w 289048"/>
              <a:gd name="connsiteY162" fmla="*/ 766138 h 1263710"/>
              <a:gd name="connsiteX163" fmla="*/ 288020 w 289048"/>
              <a:gd name="connsiteY163" fmla="*/ 778902 h 1263710"/>
              <a:gd name="connsiteX164" fmla="*/ 284425 w 289048"/>
              <a:gd name="connsiteY164" fmla="*/ 791665 h 1263710"/>
              <a:gd name="connsiteX165" fmla="*/ 278152 w 289048"/>
              <a:gd name="connsiteY165" fmla="*/ 804429 h 1263710"/>
              <a:gd name="connsiteX166" fmla="*/ 269490 w 289048"/>
              <a:gd name="connsiteY166" fmla="*/ 817192 h 1263710"/>
              <a:gd name="connsiteX167" fmla="*/ 259051 w 289048"/>
              <a:gd name="connsiteY167" fmla="*/ 829956 h 1263710"/>
              <a:gd name="connsiteX168" fmla="*/ 247684 w 289048"/>
              <a:gd name="connsiteY168" fmla="*/ 842719 h 1263710"/>
              <a:gd name="connsiteX169" fmla="*/ 236305 w 289048"/>
              <a:gd name="connsiteY169" fmla="*/ 855495 h 1263710"/>
              <a:gd name="connsiteX170" fmla="*/ 225688 w 289048"/>
              <a:gd name="connsiteY170" fmla="*/ 868259 h 1263710"/>
              <a:gd name="connsiteX171" fmla="*/ 216366 w 289048"/>
              <a:gd name="connsiteY171" fmla="*/ 881022 h 1263710"/>
              <a:gd name="connsiteX172" fmla="*/ 208530 w 289048"/>
              <a:gd name="connsiteY172" fmla="*/ 893786 h 1263710"/>
              <a:gd name="connsiteX173" fmla="*/ 202028 w 289048"/>
              <a:gd name="connsiteY173" fmla="*/ 906549 h 1263710"/>
              <a:gd name="connsiteX174" fmla="*/ 196440 w 289048"/>
              <a:gd name="connsiteY174" fmla="*/ 919313 h 1263710"/>
              <a:gd name="connsiteX175" fmla="*/ 191131 w 289048"/>
              <a:gd name="connsiteY175" fmla="*/ 932076 h 1263710"/>
              <a:gd name="connsiteX176" fmla="*/ 185404 w 289048"/>
              <a:gd name="connsiteY176" fmla="*/ 944840 h 1263710"/>
              <a:gd name="connsiteX177" fmla="*/ 178622 w 289048"/>
              <a:gd name="connsiteY177" fmla="*/ 957603 h 1263710"/>
              <a:gd name="connsiteX178" fmla="*/ 170354 w 289048"/>
              <a:gd name="connsiteY178" fmla="*/ 970367 h 1263710"/>
              <a:gd name="connsiteX179" fmla="*/ 160435 w 289048"/>
              <a:gd name="connsiteY179" fmla="*/ 983143 h 1263710"/>
              <a:gd name="connsiteX180" fmla="*/ 149005 w 289048"/>
              <a:gd name="connsiteY180" fmla="*/ 995907 h 1263710"/>
              <a:gd name="connsiteX181" fmla="*/ 136369 w 289048"/>
              <a:gd name="connsiteY181" fmla="*/ 1008670 h 1263710"/>
              <a:gd name="connsiteX182" fmla="*/ 123021 w 289048"/>
              <a:gd name="connsiteY182" fmla="*/ 1021434 h 1263710"/>
              <a:gd name="connsiteX183" fmla="*/ 109458 w 289048"/>
              <a:gd name="connsiteY183" fmla="*/ 1034197 h 1263710"/>
              <a:gd name="connsiteX184" fmla="*/ 96237 w 289048"/>
              <a:gd name="connsiteY184" fmla="*/ 1046961 h 1263710"/>
              <a:gd name="connsiteX185" fmla="*/ 83816 w 289048"/>
              <a:gd name="connsiteY185" fmla="*/ 1059724 h 1263710"/>
              <a:gd name="connsiteX186" fmla="*/ 72589 w 289048"/>
              <a:gd name="connsiteY186" fmla="*/ 1072491 h 1263710"/>
              <a:gd name="connsiteX187" fmla="*/ 62785 w 289048"/>
              <a:gd name="connsiteY187" fmla="*/ 1085256 h 1263710"/>
              <a:gd name="connsiteX188" fmla="*/ 54441 w 289048"/>
              <a:gd name="connsiteY188" fmla="*/ 1098021 h 1263710"/>
              <a:gd name="connsiteX189" fmla="*/ 47464 w 289048"/>
              <a:gd name="connsiteY189" fmla="*/ 1110786 h 1263710"/>
              <a:gd name="connsiteX190" fmla="*/ 41591 w 289048"/>
              <a:gd name="connsiteY190" fmla="*/ 1123551 h 1263710"/>
              <a:gd name="connsiteX191" fmla="*/ 36533 w 289048"/>
              <a:gd name="connsiteY191" fmla="*/ 1136315 h 1263710"/>
              <a:gd name="connsiteX192" fmla="*/ 32008 w 289048"/>
              <a:gd name="connsiteY192" fmla="*/ 1149080 h 1263710"/>
              <a:gd name="connsiteX193" fmla="*/ 27797 w 289048"/>
              <a:gd name="connsiteY193" fmla="*/ 1161845 h 1263710"/>
              <a:gd name="connsiteX194" fmla="*/ 23779 w 289048"/>
              <a:gd name="connsiteY194" fmla="*/ 1174610 h 1263710"/>
              <a:gd name="connsiteX195" fmla="*/ 19931 w 289048"/>
              <a:gd name="connsiteY195" fmla="*/ 1187374 h 1263710"/>
              <a:gd name="connsiteX196" fmla="*/ 16302 w 289048"/>
              <a:gd name="connsiteY196" fmla="*/ 1200139 h 1263710"/>
              <a:gd name="connsiteX197" fmla="*/ 12981 w 289048"/>
              <a:gd name="connsiteY197" fmla="*/ 1212904 h 1263710"/>
              <a:gd name="connsiteX198" fmla="*/ 10058 w 289048"/>
              <a:gd name="connsiteY198" fmla="*/ 1225669 h 1263710"/>
              <a:gd name="connsiteX199" fmla="*/ 7590 w 289048"/>
              <a:gd name="connsiteY199" fmla="*/ 1238433 h 1263710"/>
              <a:gd name="connsiteX200" fmla="*/ 5584 w 289048"/>
              <a:gd name="connsiteY200" fmla="*/ 1251198 h 1263710"/>
              <a:gd name="connsiteX201" fmla="*/ 4013 w 289048"/>
              <a:gd name="connsiteY201" fmla="*/ 1263963 h 12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89048" h="1263710">
                <a:moveTo>
                  <a:pt x="4013" y="1263963"/>
                </a:moveTo>
                <a:lnTo>
                  <a:pt x="0" y="1263963"/>
                </a:lnTo>
                <a:lnTo>
                  <a:pt x="0" y="1251198"/>
                </a:lnTo>
                <a:lnTo>
                  <a:pt x="0" y="1238433"/>
                </a:lnTo>
                <a:lnTo>
                  <a:pt x="0" y="1225669"/>
                </a:lnTo>
                <a:lnTo>
                  <a:pt x="0" y="1212904"/>
                </a:lnTo>
                <a:lnTo>
                  <a:pt x="0" y="1200139"/>
                </a:lnTo>
                <a:lnTo>
                  <a:pt x="0" y="1187374"/>
                </a:lnTo>
                <a:lnTo>
                  <a:pt x="0" y="1174610"/>
                </a:lnTo>
                <a:lnTo>
                  <a:pt x="0" y="1161845"/>
                </a:lnTo>
                <a:lnTo>
                  <a:pt x="0" y="1149080"/>
                </a:lnTo>
                <a:lnTo>
                  <a:pt x="0" y="1136315"/>
                </a:lnTo>
                <a:lnTo>
                  <a:pt x="0" y="1123551"/>
                </a:lnTo>
                <a:lnTo>
                  <a:pt x="0" y="1110786"/>
                </a:lnTo>
                <a:lnTo>
                  <a:pt x="0" y="1098021"/>
                </a:lnTo>
                <a:lnTo>
                  <a:pt x="0" y="1085256"/>
                </a:lnTo>
                <a:lnTo>
                  <a:pt x="0" y="1072491"/>
                </a:lnTo>
                <a:lnTo>
                  <a:pt x="0" y="1059724"/>
                </a:lnTo>
                <a:lnTo>
                  <a:pt x="0" y="1046961"/>
                </a:lnTo>
                <a:lnTo>
                  <a:pt x="0" y="1034197"/>
                </a:lnTo>
                <a:lnTo>
                  <a:pt x="0" y="1021434"/>
                </a:lnTo>
                <a:lnTo>
                  <a:pt x="0" y="1008670"/>
                </a:lnTo>
                <a:lnTo>
                  <a:pt x="0" y="995907"/>
                </a:lnTo>
                <a:lnTo>
                  <a:pt x="0" y="983143"/>
                </a:lnTo>
                <a:lnTo>
                  <a:pt x="0" y="970367"/>
                </a:lnTo>
                <a:lnTo>
                  <a:pt x="0" y="957603"/>
                </a:lnTo>
                <a:lnTo>
                  <a:pt x="0" y="944840"/>
                </a:lnTo>
                <a:lnTo>
                  <a:pt x="0" y="932076"/>
                </a:lnTo>
                <a:lnTo>
                  <a:pt x="0" y="919313"/>
                </a:lnTo>
                <a:lnTo>
                  <a:pt x="0" y="906549"/>
                </a:lnTo>
                <a:lnTo>
                  <a:pt x="0" y="893786"/>
                </a:lnTo>
                <a:lnTo>
                  <a:pt x="0" y="881022"/>
                </a:lnTo>
                <a:lnTo>
                  <a:pt x="0" y="868259"/>
                </a:lnTo>
                <a:lnTo>
                  <a:pt x="0" y="855495"/>
                </a:lnTo>
                <a:lnTo>
                  <a:pt x="0" y="842719"/>
                </a:lnTo>
                <a:lnTo>
                  <a:pt x="0" y="829956"/>
                </a:lnTo>
                <a:lnTo>
                  <a:pt x="0" y="817192"/>
                </a:lnTo>
                <a:lnTo>
                  <a:pt x="0" y="804429"/>
                </a:lnTo>
                <a:lnTo>
                  <a:pt x="0" y="791665"/>
                </a:lnTo>
                <a:lnTo>
                  <a:pt x="0" y="778902"/>
                </a:lnTo>
                <a:lnTo>
                  <a:pt x="0" y="766138"/>
                </a:lnTo>
                <a:lnTo>
                  <a:pt x="0" y="753375"/>
                </a:lnTo>
                <a:lnTo>
                  <a:pt x="0" y="740611"/>
                </a:lnTo>
                <a:lnTo>
                  <a:pt x="0" y="727848"/>
                </a:lnTo>
                <a:lnTo>
                  <a:pt x="0" y="715072"/>
                </a:lnTo>
                <a:lnTo>
                  <a:pt x="0" y="702308"/>
                </a:lnTo>
                <a:lnTo>
                  <a:pt x="0" y="689544"/>
                </a:lnTo>
                <a:lnTo>
                  <a:pt x="0" y="676781"/>
                </a:lnTo>
                <a:lnTo>
                  <a:pt x="0" y="664018"/>
                </a:lnTo>
                <a:lnTo>
                  <a:pt x="0" y="651254"/>
                </a:lnTo>
                <a:lnTo>
                  <a:pt x="0" y="638491"/>
                </a:lnTo>
                <a:lnTo>
                  <a:pt x="0" y="625727"/>
                </a:lnTo>
                <a:lnTo>
                  <a:pt x="0" y="612963"/>
                </a:lnTo>
                <a:lnTo>
                  <a:pt x="0" y="600200"/>
                </a:lnTo>
                <a:lnTo>
                  <a:pt x="0" y="587424"/>
                </a:lnTo>
                <a:lnTo>
                  <a:pt x="0" y="574660"/>
                </a:lnTo>
                <a:lnTo>
                  <a:pt x="0" y="561897"/>
                </a:lnTo>
                <a:lnTo>
                  <a:pt x="0" y="549133"/>
                </a:lnTo>
                <a:lnTo>
                  <a:pt x="0" y="536370"/>
                </a:lnTo>
                <a:lnTo>
                  <a:pt x="0" y="523606"/>
                </a:lnTo>
                <a:lnTo>
                  <a:pt x="0" y="510843"/>
                </a:lnTo>
                <a:lnTo>
                  <a:pt x="0" y="498079"/>
                </a:lnTo>
                <a:lnTo>
                  <a:pt x="0" y="485316"/>
                </a:lnTo>
                <a:lnTo>
                  <a:pt x="0" y="472552"/>
                </a:lnTo>
                <a:lnTo>
                  <a:pt x="0" y="459776"/>
                </a:lnTo>
                <a:lnTo>
                  <a:pt x="0" y="447013"/>
                </a:lnTo>
                <a:lnTo>
                  <a:pt x="0" y="434249"/>
                </a:lnTo>
                <a:lnTo>
                  <a:pt x="0" y="421486"/>
                </a:lnTo>
                <a:lnTo>
                  <a:pt x="0" y="408722"/>
                </a:lnTo>
                <a:lnTo>
                  <a:pt x="0" y="395959"/>
                </a:lnTo>
                <a:lnTo>
                  <a:pt x="0" y="383195"/>
                </a:lnTo>
                <a:lnTo>
                  <a:pt x="0" y="370432"/>
                </a:lnTo>
                <a:lnTo>
                  <a:pt x="0" y="357668"/>
                </a:lnTo>
                <a:lnTo>
                  <a:pt x="0" y="344905"/>
                </a:lnTo>
                <a:lnTo>
                  <a:pt x="0" y="332128"/>
                </a:lnTo>
                <a:lnTo>
                  <a:pt x="0" y="319365"/>
                </a:lnTo>
                <a:lnTo>
                  <a:pt x="0" y="306601"/>
                </a:lnTo>
                <a:lnTo>
                  <a:pt x="0" y="293838"/>
                </a:lnTo>
                <a:lnTo>
                  <a:pt x="0" y="281074"/>
                </a:lnTo>
                <a:lnTo>
                  <a:pt x="0" y="268311"/>
                </a:lnTo>
                <a:lnTo>
                  <a:pt x="0" y="255547"/>
                </a:lnTo>
                <a:lnTo>
                  <a:pt x="0" y="242784"/>
                </a:lnTo>
                <a:lnTo>
                  <a:pt x="0" y="230020"/>
                </a:lnTo>
                <a:lnTo>
                  <a:pt x="0" y="217257"/>
                </a:lnTo>
                <a:lnTo>
                  <a:pt x="0" y="204481"/>
                </a:lnTo>
                <a:lnTo>
                  <a:pt x="0" y="191717"/>
                </a:lnTo>
                <a:lnTo>
                  <a:pt x="0" y="178954"/>
                </a:lnTo>
                <a:lnTo>
                  <a:pt x="0" y="166190"/>
                </a:lnTo>
                <a:lnTo>
                  <a:pt x="0" y="153427"/>
                </a:lnTo>
                <a:lnTo>
                  <a:pt x="0" y="140663"/>
                </a:lnTo>
                <a:lnTo>
                  <a:pt x="0" y="127900"/>
                </a:lnTo>
                <a:lnTo>
                  <a:pt x="0" y="115136"/>
                </a:lnTo>
                <a:lnTo>
                  <a:pt x="0" y="102373"/>
                </a:lnTo>
                <a:lnTo>
                  <a:pt x="0" y="89597"/>
                </a:lnTo>
                <a:lnTo>
                  <a:pt x="0" y="76833"/>
                </a:lnTo>
                <a:lnTo>
                  <a:pt x="0" y="64069"/>
                </a:lnTo>
                <a:lnTo>
                  <a:pt x="0" y="51306"/>
                </a:lnTo>
                <a:lnTo>
                  <a:pt x="0" y="38542"/>
                </a:lnTo>
                <a:lnTo>
                  <a:pt x="0" y="25779"/>
                </a:lnTo>
                <a:lnTo>
                  <a:pt x="0" y="13016"/>
                </a:lnTo>
                <a:lnTo>
                  <a:pt x="0" y="252"/>
                </a:lnTo>
                <a:lnTo>
                  <a:pt x="1684" y="252"/>
                </a:lnTo>
                <a:lnTo>
                  <a:pt x="1684" y="252"/>
                </a:lnTo>
                <a:lnTo>
                  <a:pt x="1768" y="13016"/>
                </a:lnTo>
                <a:lnTo>
                  <a:pt x="1751" y="25779"/>
                </a:lnTo>
                <a:lnTo>
                  <a:pt x="1662" y="38542"/>
                </a:lnTo>
                <a:lnTo>
                  <a:pt x="1551" y="51306"/>
                </a:lnTo>
                <a:lnTo>
                  <a:pt x="1473" y="64069"/>
                </a:lnTo>
                <a:lnTo>
                  <a:pt x="1481" y="76833"/>
                </a:lnTo>
                <a:lnTo>
                  <a:pt x="1609" y="89597"/>
                </a:lnTo>
                <a:lnTo>
                  <a:pt x="1882" y="102373"/>
                </a:lnTo>
                <a:lnTo>
                  <a:pt x="2313" y="115136"/>
                </a:lnTo>
                <a:lnTo>
                  <a:pt x="2913" y="127900"/>
                </a:lnTo>
                <a:lnTo>
                  <a:pt x="3686" y="140663"/>
                </a:lnTo>
                <a:lnTo>
                  <a:pt x="4616" y="153427"/>
                </a:lnTo>
                <a:lnTo>
                  <a:pt x="5665" y="166190"/>
                </a:lnTo>
                <a:lnTo>
                  <a:pt x="6774" y="178954"/>
                </a:lnTo>
                <a:lnTo>
                  <a:pt x="7880" y="191717"/>
                </a:lnTo>
                <a:lnTo>
                  <a:pt x="8937" y="204481"/>
                </a:lnTo>
                <a:lnTo>
                  <a:pt x="9943" y="217257"/>
                </a:lnTo>
                <a:lnTo>
                  <a:pt x="10947" y="230020"/>
                </a:lnTo>
                <a:lnTo>
                  <a:pt x="12050" y="242784"/>
                </a:lnTo>
                <a:lnTo>
                  <a:pt x="13362" y="255547"/>
                </a:lnTo>
                <a:lnTo>
                  <a:pt x="14976" y="268311"/>
                </a:lnTo>
                <a:lnTo>
                  <a:pt x="16929" y="281074"/>
                </a:lnTo>
                <a:lnTo>
                  <a:pt x="19199" y="293838"/>
                </a:lnTo>
                <a:lnTo>
                  <a:pt x="21736" y="306601"/>
                </a:lnTo>
                <a:lnTo>
                  <a:pt x="24515" y="319365"/>
                </a:lnTo>
                <a:lnTo>
                  <a:pt x="27589" y="332128"/>
                </a:lnTo>
                <a:lnTo>
                  <a:pt x="31101" y="344905"/>
                </a:lnTo>
                <a:lnTo>
                  <a:pt x="35243" y="357668"/>
                </a:lnTo>
                <a:lnTo>
                  <a:pt x="40164" y="370432"/>
                </a:lnTo>
                <a:lnTo>
                  <a:pt x="45902" y="383195"/>
                </a:lnTo>
                <a:lnTo>
                  <a:pt x="52333" y="395959"/>
                </a:lnTo>
                <a:lnTo>
                  <a:pt x="59216" y="408722"/>
                </a:lnTo>
                <a:lnTo>
                  <a:pt x="66265" y="421486"/>
                </a:lnTo>
                <a:lnTo>
                  <a:pt x="73326" y="434249"/>
                </a:lnTo>
                <a:lnTo>
                  <a:pt x="80362" y="447013"/>
                </a:lnTo>
                <a:lnTo>
                  <a:pt x="87512" y="459776"/>
                </a:lnTo>
                <a:lnTo>
                  <a:pt x="94979" y="472552"/>
                </a:lnTo>
                <a:lnTo>
                  <a:pt x="102942" y="485316"/>
                </a:lnTo>
                <a:lnTo>
                  <a:pt x="111490" y="498079"/>
                </a:lnTo>
                <a:lnTo>
                  <a:pt x="120557" y="510843"/>
                </a:lnTo>
                <a:lnTo>
                  <a:pt x="130032" y="523606"/>
                </a:lnTo>
                <a:lnTo>
                  <a:pt x="139798" y="536370"/>
                </a:lnTo>
                <a:lnTo>
                  <a:pt x="149831" y="549133"/>
                </a:lnTo>
                <a:lnTo>
                  <a:pt x="160207" y="561897"/>
                </a:lnTo>
                <a:lnTo>
                  <a:pt x="171078" y="574660"/>
                </a:lnTo>
                <a:lnTo>
                  <a:pt x="182533" y="587424"/>
                </a:lnTo>
                <a:lnTo>
                  <a:pt x="194548" y="600200"/>
                </a:lnTo>
                <a:lnTo>
                  <a:pt x="206943" y="612963"/>
                </a:lnTo>
                <a:lnTo>
                  <a:pt x="219312" y="625727"/>
                </a:lnTo>
                <a:lnTo>
                  <a:pt x="231187" y="638491"/>
                </a:lnTo>
                <a:lnTo>
                  <a:pt x="242096" y="651254"/>
                </a:lnTo>
                <a:lnTo>
                  <a:pt x="251685" y="664018"/>
                </a:lnTo>
                <a:lnTo>
                  <a:pt x="259826" y="676781"/>
                </a:lnTo>
                <a:lnTo>
                  <a:pt x="266620" y="689544"/>
                </a:lnTo>
                <a:lnTo>
                  <a:pt x="272348" y="702308"/>
                </a:lnTo>
                <a:lnTo>
                  <a:pt x="277288" y="715072"/>
                </a:lnTo>
                <a:lnTo>
                  <a:pt x="281631" y="727848"/>
                </a:lnTo>
                <a:lnTo>
                  <a:pt x="285302" y="740611"/>
                </a:lnTo>
                <a:lnTo>
                  <a:pt x="287956" y="753375"/>
                </a:lnTo>
                <a:lnTo>
                  <a:pt x="289048" y="766138"/>
                </a:lnTo>
                <a:lnTo>
                  <a:pt x="288020" y="778902"/>
                </a:lnTo>
                <a:lnTo>
                  <a:pt x="284425" y="791665"/>
                </a:lnTo>
                <a:lnTo>
                  <a:pt x="278152" y="804429"/>
                </a:lnTo>
                <a:lnTo>
                  <a:pt x="269490" y="817192"/>
                </a:lnTo>
                <a:lnTo>
                  <a:pt x="259051" y="829956"/>
                </a:lnTo>
                <a:lnTo>
                  <a:pt x="247684" y="842719"/>
                </a:lnTo>
                <a:lnTo>
                  <a:pt x="236305" y="855495"/>
                </a:lnTo>
                <a:lnTo>
                  <a:pt x="225688" y="868259"/>
                </a:lnTo>
                <a:lnTo>
                  <a:pt x="216366" y="881022"/>
                </a:lnTo>
                <a:lnTo>
                  <a:pt x="208530" y="893786"/>
                </a:lnTo>
                <a:lnTo>
                  <a:pt x="202028" y="906549"/>
                </a:lnTo>
                <a:lnTo>
                  <a:pt x="196440" y="919313"/>
                </a:lnTo>
                <a:lnTo>
                  <a:pt x="191131" y="932076"/>
                </a:lnTo>
                <a:lnTo>
                  <a:pt x="185404" y="944840"/>
                </a:lnTo>
                <a:lnTo>
                  <a:pt x="178622" y="957603"/>
                </a:lnTo>
                <a:lnTo>
                  <a:pt x="170354" y="970367"/>
                </a:lnTo>
                <a:lnTo>
                  <a:pt x="160435" y="983143"/>
                </a:lnTo>
                <a:lnTo>
                  <a:pt x="149005" y="995907"/>
                </a:lnTo>
                <a:lnTo>
                  <a:pt x="136369" y="1008670"/>
                </a:lnTo>
                <a:lnTo>
                  <a:pt x="123021" y="1021434"/>
                </a:lnTo>
                <a:lnTo>
                  <a:pt x="109458" y="1034197"/>
                </a:lnTo>
                <a:lnTo>
                  <a:pt x="96237" y="1046961"/>
                </a:lnTo>
                <a:lnTo>
                  <a:pt x="83816" y="1059724"/>
                </a:lnTo>
                <a:lnTo>
                  <a:pt x="72589" y="1072491"/>
                </a:lnTo>
                <a:lnTo>
                  <a:pt x="62785" y="1085256"/>
                </a:lnTo>
                <a:lnTo>
                  <a:pt x="54441" y="1098021"/>
                </a:lnTo>
                <a:lnTo>
                  <a:pt x="47464" y="1110786"/>
                </a:lnTo>
                <a:lnTo>
                  <a:pt x="41591" y="1123551"/>
                </a:lnTo>
                <a:lnTo>
                  <a:pt x="36533" y="1136315"/>
                </a:lnTo>
                <a:lnTo>
                  <a:pt x="32008" y="1149080"/>
                </a:lnTo>
                <a:lnTo>
                  <a:pt x="27797" y="1161845"/>
                </a:lnTo>
                <a:lnTo>
                  <a:pt x="23779" y="1174610"/>
                </a:lnTo>
                <a:lnTo>
                  <a:pt x="19931" y="1187374"/>
                </a:lnTo>
                <a:lnTo>
                  <a:pt x="16302" y="1200139"/>
                </a:lnTo>
                <a:lnTo>
                  <a:pt x="12981" y="1212904"/>
                </a:lnTo>
                <a:lnTo>
                  <a:pt x="10058" y="1225669"/>
                </a:lnTo>
                <a:lnTo>
                  <a:pt x="7590" y="1238433"/>
                </a:lnTo>
                <a:lnTo>
                  <a:pt x="5584" y="1251198"/>
                </a:lnTo>
                <a:lnTo>
                  <a:pt x="4013" y="1263963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57599D-05AD-2E18-ED13-B0E39E765A0B}"/>
              </a:ext>
            </a:extLst>
          </p:cNvPr>
          <p:cNvSpPr/>
          <p:nvPr/>
        </p:nvSpPr>
        <p:spPr>
          <a:xfrm>
            <a:off x="5362409" y="2724556"/>
            <a:ext cx="291757" cy="1309331"/>
          </a:xfrm>
          <a:custGeom>
            <a:avLst/>
            <a:gdLst>
              <a:gd name="connsiteX0" fmla="*/ 291757 w 291757"/>
              <a:gd name="connsiteY0" fmla="*/ 1309584 h 1309331"/>
              <a:gd name="connsiteX1" fmla="*/ 288976 w 291757"/>
              <a:gd name="connsiteY1" fmla="*/ 1309584 h 1309331"/>
              <a:gd name="connsiteX2" fmla="*/ 288569 w 291757"/>
              <a:gd name="connsiteY2" fmla="*/ 1296359 h 1309331"/>
              <a:gd name="connsiteX3" fmla="*/ 288163 w 291757"/>
              <a:gd name="connsiteY3" fmla="*/ 1283134 h 1309331"/>
              <a:gd name="connsiteX4" fmla="*/ 287693 w 291757"/>
              <a:gd name="connsiteY4" fmla="*/ 1269908 h 1309331"/>
              <a:gd name="connsiteX5" fmla="*/ 287134 w 291757"/>
              <a:gd name="connsiteY5" fmla="*/ 1256682 h 1309331"/>
              <a:gd name="connsiteX6" fmla="*/ 286410 w 291757"/>
              <a:gd name="connsiteY6" fmla="*/ 1243456 h 1309331"/>
              <a:gd name="connsiteX7" fmla="*/ 285471 w 291757"/>
              <a:gd name="connsiteY7" fmla="*/ 1230231 h 1309331"/>
              <a:gd name="connsiteX8" fmla="*/ 284277 w 291757"/>
              <a:gd name="connsiteY8" fmla="*/ 1217005 h 1309331"/>
              <a:gd name="connsiteX9" fmla="*/ 282791 w 291757"/>
              <a:gd name="connsiteY9" fmla="*/ 1203780 h 1309331"/>
              <a:gd name="connsiteX10" fmla="*/ 281000 w 291757"/>
              <a:gd name="connsiteY10" fmla="*/ 1190555 h 1309331"/>
              <a:gd name="connsiteX11" fmla="*/ 278917 w 291757"/>
              <a:gd name="connsiteY11" fmla="*/ 1177329 h 1309331"/>
              <a:gd name="connsiteX12" fmla="*/ 276517 w 291757"/>
              <a:gd name="connsiteY12" fmla="*/ 1164103 h 1309331"/>
              <a:gd name="connsiteX13" fmla="*/ 273799 w 291757"/>
              <a:gd name="connsiteY13" fmla="*/ 1150877 h 1309331"/>
              <a:gd name="connsiteX14" fmla="*/ 270701 w 291757"/>
              <a:gd name="connsiteY14" fmla="*/ 1137651 h 1309331"/>
              <a:gd name="connsiteX15" fmla="*/ 267145 w 291757"/>
              <a:gd name="connsiteY15" fmla="*/ 1124426 h 1309331"/>
              <a:gd name="connsiteX16" fmla="*/ 263004 w 291757"/>
              <a:gd name="connsiteY16" fmla="*/ 1111200 h 1309331"/>
              <a:gd name="connsiteX17" fmla="*/ 258166 w 291757"/>
              <a:gd name="connsiteY17" fmla="*/ 1097975 h 1309331"/>
              <a:gd name="connsiteX18" fmla="*/ 252565 w 291757"/>
              <a:gd name="connsiteY18" fmla="*/ 1084750 h 1309331"/>
              <a:gd name="connsiteX19" fmla="*/ 246151 w 291757"/>
              <a:gd name="connsiteY19" fmla="*/ 1071524 h 1309331"/>
              <a:gd name="connsiteX20" fmla="*/ 238989 w 291757"/>
              <a:gd name="connsiteY20" fmla="*/ 1058298 h 1309331"/>
              <a:gd name="connsiteX21" fmla="*/ 231115 w 291757"/>
              <a:gd name="connsiteY21" fmla="*/ 1045072 h 1309331"/>
              <a:gd name="connsiteX22" fmla="*/ 222580 w 291757"/>
              <a:gd name="connsiteY22" fmla="*/ 1031846 h 1309331"/>
              <a:gd name="connsiteX23" fmla="*/ 213322 w 291757"/>
              <a:gd name="connsiteY23" fmla="*/ 1018621 h 1309331"/>
              <a:gd name="connsiteX24" fmla="*/ 203200 w 291757"/>
              <a:gd name="connsiteY24" fmla="*/ 1005396 h 1309331"/>
              <a:gd name="connsiteX25" fmla="*/ 191961 w 291757"/>
              <a:gd name="connsiteY25" fmla="*/ 992170 h 1309331"/>
              <a:gd name="connsiteX26" fmla="*/ 179413 w 291757"/>
              <a:gd name="connsiteY26" fmla="*/ 978939 h 1309331"/>
              <a:gd name="connsiteX27" fmla="*/ 165519 w 291757"/>
              <a:gd name="connsiteY27" fmla="*/ 965719 h 1309331"/>
              <a:gd name="connsiteX28" fmla="*/ 150533 w 291757"/>
              <a:gd name="connsiteY28" fmla="*/ 952498 h 1309331"/>
              <a:gd name="connsiteX29" fmla="*/ 134988 w 291757"/>
              <a:gd name="connsiteY29" fmla="*/ 939265 h 1309331"/>
              <a:gd name="connsiteX30" fmla="*/ 119583 w 291757"/>
              <a:gd name="connsiteY30" fmla="*/ 926044 h 1309331"/>
              <a:gd name="connsiteX31" fmla="*/ 105042 w 291757"/>
              <a:gd name="connsiteY31" fmla="*/ 912811 h 1309331"/>
              <a:gd name="connsiteX32" fmla="*/ 91897 w 291757"/>
              <a:gd name="connsiteY32" fmla="*/ 899590 h 1309331"/>
              <a:gd name="connsiteX33" fmla="*/ 80315 w 291757"/>
              <a:gd name="connsiteY33" fmla="*/ 886369 h 1309331"/>
              <a:gd name="connsiteX34" fmla="*/ 70117 w 291757"/>
              <a:gd name="connsiteY34" fmla="*/ 873136 h 1309331"/>
              <a:gd name="connsiteX35" fmla="*/ 60871 w 291757"/>
              <a:gd name="connsiteY35" fmla="*/ 859915 h 1309331"/>
              <a:gd name="connsiteX36" fmla="*/ 52057 w 291757"/>
              <a:gd name="connsiteY36" fmla="*/ 846694 h 1309331"/>
              <a:gd name="connsiteX37" fmla="*/ 43358 w 291757"/>
              <a:gd name="connsiteY37" fmla="*/ 833461 h 1309331"/>
              <a:gd name="connsiteX38" fmla="*/ 34646 w 291757"/>
              <a:gd name="connsiteY38" fmla="*/ 820240 h 1309331"/>
              <a:gd name="connsiteX39" fmla="*/ 26137 w 291757"/>
              <a:gd name="connsiteY39" fmla="*/ 807007 h 1309331"/>
              <a:gd name="connsiteX40" fmla="*/ 18224 w 291757"/>
              <a:gd name="connsiteY40" fmla="*/ 793786 h 1309331"/>
              <a:gd name="connsiteX41" fmla="*/ 11405 w 291757"/>
              <a:gd name="connsiteY41" fmla="*/ 780565 h 1309331"/>
              <a:gd name="connsiteX42" fmla="*/ 6109 w 291757"/>
              <a:gd name="connsiteY42" fmla="*/ 767332 h 1309331"/>
              <a:gd name="connsiteX43" fmla="*/ 2540 w 291757"/>
              <a:gd name="connsiteY43" fmla="*/ 754111 h 1309331"/>
              <a:gd name="connsiteX44" fmla="*/ 622 w 291757"/>
              <a:gd name="connsiteY44" fmla="*/ 740878 h 1309331"/>
              <a:gd name="connsiteX45" fmla="*/ 0 w 291757"/>
              <a:gd name="connsiteY45" fmla="*/ 727657 h 1309331"/>
              <a:gd name="connsiteX46" fmla="*/ 178 w 291757"/>
              <a:gd name="connsiteY46" fmla="*/ 714437 h 1309331"/>
              <a:gd name="connsiteX47" fmla="*/ 648 w 291757"/>
              <a:gd name="connsiteY47" fmla="*/ 701203 h 1309331"/>
              <a:gd name="connsiteX48" fmla="*/ 1067 w 291757"/>
              <a:gd name="connsiteY48" fmla="*/ 687982 h 1309331"/>
              <a:gd name="connsiteX49" fmla="*/ 1333 w 291757"/>
              <a:gd name="connsiteY49" fmla="*/ 674749 h 1309331"/>
              <a:gd name="connsiteX50" fmla="*/ 1676 w 291757"/>
              <a:gd name="connsiteY50" fmla="*/ 661528 h 1309331"/>
              <a:gd name="connsiteX51" fmla="*/ 2502 w 291757"/>
              <a:gd name="connsiteY51" fmla="*/ 648308 h 1309331"/>
              <a:gd name="connsiteX52" fmla="*/ 4293 w 291757"/>
              <a:gd name="connsiteY52" fmla="*/ 635074 h 1309331"/>
              <a:gd name="connsiteX53" fmla="*/ 7506 w 291757"/>
              <a:gd name="connsiteY53" fmla="*/ 621854 h 1309331"/>
              <a:gd name="connsiteX54" fmla="*/ 12433 w 291757"/>
              <a:gd name="connsiteY54" fmla="*/ 608633 h 1309331"/>
              <a:gd name="connsiteX55" fmla="*/ 19190 w 291757"/>
              <a:gd name="connsiteY55" fmla="*/ 595399 h 1309331"/>
              <a:gd name="connsiteX56" fmla="*/ 27737 w 291757"/>
              <a:gd name="connsiteY56" fmla="*/ 582179 h 1309331"/>
              <a:gd name="connsiteX57" fmla="*/ 37910 w 291757"/>
              <a:gd name="connsiteY57" fmla="*/ 568945 h 1309331"/>
              <a:gd name="connsiteX58" fmla="*/ 49479 w 291757"/>
              <a:gd name="connsiteY58" fmla="*/ 555725 h 1309331"/>
              <a:gd name="connsiteX59" fmla="*/ 62167 w 291757"/>
              <a:gd name="connsiteY59" fmla="*/ 542504 h 1309331"/>
              <a:gd name="connsiteX60" fmla="*/ 75705 w 291757"/>
              <a:gd name="connsiteY60" fmla="*/ 529271 h 1309331"/>
              <a:gd name="connsiteX61" fmla="*/ 89814 w 291757"/>
              <a:gd name="connsiteY61" fmla="*/ 516050 h 1309331"/>
              <a:gd name="connsiteX62" fmla="*/ 104229 w 291757"/>
              <a:gd name="connsiteY62" fmla="*/ 502816 h 1309331"/>
              <a:gd name="connsiteX63" fmla="*/ 118682 w 291757"/>
              <a:gd name="connsiteY63" fmla="*/ 489596 h 1309331"/>
              <a:gd name="connsiteX64" fmla="*/ 132982 w 291757"/>
              <a:gd name="connsiteY64" fmla="*/ 476375 h 1309331"/>
              <a:gd name="connsiteX65" fmla="*/ 146952 w 291757"/>
              <a:gd name="connsiteY65" fmla="*/ 463142 h 1309331"/>
              <a:gd name="connsiteX66" fmla="*/ 160503 w 291757"/>
              <a:gd name="connsiteY66" fmla="*/ 449921 h 1309331"/>
              <a:gd name="connsiteX67" fmla="*/ 173571 w 291757"/>
              <a:gd name="connsiteY67" fmla="*/ 436700 h 1309331"/>
              <a:gd name="connsiteX68" fmla="*/ 186093 w 291757"/>
              <a:gd name="connsiteY68" fmla="*/ 423467 h 1309331"/>
              <a:gd name="connsiteX69" fmla="*/ 197993 w 291757"/>
              <a:gd name="connsiteY69" fmla="*/ 410246 h 1309331"/>
              <a:gd name="connsiteX70" fmla="*/ 209182 w 291757"/>
              <a:gd name="connsiteY70" fmla="*/ 397013 h 1309331"/>
              <a:gd name="connsiteX71" fmla="*/ 219520 w 291757"/>
              <a:gd name="connsiteY71" fmla="*/ 383792 h 1309331"/>
              <a:gd name="connsiteX72" fmla="*/ 228879 w 291757"/>
              <a:gd name="connsiteY72" fmla="*/ 370571 h 1309331"/>
              <a:gd name="connsiteX73" fmla="*/ 237173 w 291757"/>
              <a:gd name="connsiteY73" fmla="*/ 357338 h 1309331"/>
              <a:gd name="connsiteX74" fmla="*/ 244348 w 291757"/>
              <a:gd name="connsiteY74" fmla="*/ 344117 h 1309331"/>
              <a:gd name="connsiteX75" fmla="*/ 250419 w 291757"/>
              <a:gd name="connsiteY75" fmla="*/ 330884 h 1309331"/>
              <a:gd name="connsiteX76" fmla="*/ 255499 w 291757"/>
              <a:gd name="connsiteY76" fmla="*/ 317663 h 1309331"/>
              <a:gd name="connsiteX77" fmla="*/ 259690 w 291757"/>
              <a:gd name="connsiteY77" fmla="*/ 304442 h 1309331"/>
              <a:gd name="connsiteX78" fmla="*/ 263182 w 291757"/>
              <a:gd name="connsiteY78" fmla="*/ 291209 h 1309331"/>
              <a:gd name="connsiteX79" fmla="*/ 266154 w 291757"/>
              <a:gd name="connsiteY79" fmla="*/ 277988 h 1309331"/>
              <a:gd name="connsiteX80" fmla="*/ 268770 w 291757"/>
              <a:gd name="connsiteY80" fmla="*/ 264768 h 1309331"/>
              <a:gd name="connsiteX81" fmla="*/ 271183 w 291757"/>
              <a:gd name="connsiteY81" fmla="*/ 251534 h 1309331"/>
              <a:gd name="connsiteX82" fmla="*/ 273495 w 291757"/>
              <a:gd name="connsiteY82" fmla="*/ 238313 h 1309331"/>
              <a:gd name="connsiteX83" fmla="*/ 275742 w 291757"/>
              <a:gd name="connsiteY83" fmla="*/ 225080 h 1309331"/>
              <a:gd name="connsiteX84" fmla="*/ 277952 w 291757"/>
              <a:gd name="connsiteY84" fmla="*/ 211859 h 1309331"/>
              <a:gd name="connsiteX85" fmla="*/ 280099 w 291757"/>
              <a:gd name="connsiteY85" fmla="*/ 198639 h 1309331"/>
              <a:gd name="connsiteX86" fmla="*/ 282130 w 291757"/>
              <a:gd name="connsiteY86" fmla="*/ 185405 h 1309331"/>
              <a:gd name="connsiteX87" fmla="*/ 283985 w 291757"/>
              <a:gd name="connsiteY87" fmla="*/ 172185 h 1309331"/>
              <a:gd name="connsiteX88" fmla="*/ 285610 w 291757"/>
              <a:gd name="connsiteY88" fmla="*/ 158951 h 1309331"/>
              <a:gd name="connsiteX89" fmla="*/ 286944 w 291757"/>
              <a:gd name="connsiteY89" fmla="*/ 145731 h 1309331"/>
              <a:gd name="connsiteX90" fmla="*/ 287934 w 291757"/>
              <a:gd name="connsiteY90" fmla="*/ 132510 h 1309331"/>
              <a:gd name="connsiteX91" fmla="*/ 288557 w 291757"/>
              <a:gd name="connsiteY91" fmla="*/ 119277 h 1309331"/>
              <a:gd name="connsiteX92" fmla="*/ 288823 w 291757"/>
              <a:gd name="connsiteY92" fmla="*/ 106056 h 1309331"/>
              <a:gd name="connsiteX93" fmla="*/ 288773 w 291757"/>
              <a:gd name="connsiteY93" fmla="*/ 92822 h 1309331"/>
              <a:gd name="connsiteX94" fmla="*/ 288455 w 291757"/>
              <a:gd name="connsiteY94" fmla="*/ 79602 h 1309331"/>
              <a:gd name="connsiteX95" fmla="*/ 287985 w 291757"/>
              <a:gd name="connsiteY95" fmla="*/ 66381 h 1309331"/>
              <a:gd name="connsiteX96" fmla="*/ 287464 w 291757"/>
              <a:gd name="connsiteY96" fmla="*/ 53148 h 1309331"/>
              <a:gd name="connsiteX97" fmla="*/ 287033 w 291757"/>
              <a:gd name="connsiteY97" fmla="*/ 39927 h 1309331"/>
              <a:gd name="connsiteX98" fmla="*/ 286791 w 291757"/>
              <a:gd name="connsiteY98" fmla="*/ 26706 h 1309331"/>
              <a:gd name="connsiteX99" fmla="*/ 286791 w 291757"/>
              <a:gd name="connsiteY99" fmla="*/ 13473 h 1309331"/>
              <a:gd name="connsiteX100" fmla="*/ 287071 w 291757"/>
              <a:gd name="connsiteY100" fmla="*/ 252 h 1309331"/>
              <a:gd name="connsiteX101" fmla="*/ 291757 w 291757"/>
              <a:gd name="connsiteY101" fmla="*/ 252 h 1309331"/>
              <a:gd name="connsiteX102" fmla="*/ 291757 w 291757"/>
              <a:gd name="connsiteY102" fmla="*/ 252 h 1309331"/>
              <a:gd name="connsiteX103" fmla="*/ 291757 w 291757"/>
              <a:gd name="connsiteY103" fmla="*/ 13473 h 1309331"/>
              <a:gd name="connsiteX104" fmla="*/ 291757 w 291757"/>
              <a:gd name="connsiteY104" fmla="*/ 26706 h 1309331"/>
              <a:gd name="connsiteX105" fmla="*/ 291757 w 291757"/>
              <a:gd name="connsiteY105" fmla="*/ 39927 h 1309331"/>
              <a:gd name="connsiteX106" fmla="*/ 291757 w 291757"/>
              <a:gd name="connsiteY106" fmla="*/ 53148 h 1309331"/>
              <a:gd name="connsiteX107" fmla="*/ 291757 w 291757"/>
              <a:gd name="connsiteY107" fmla="*/ 66381 h 1309331"/>
              <a:gd name="connsiteX108" fmla="*/ 291757 w 291757"/>
              <a:gd name="connsiteY108" fmla="*/ 79602 h 1309331"/>
              <a:gd name="connsiteX109" fmla="*/ 291757 w 291757"/>
              <a:gd name="connsiteY109" fmla="*/ 92822 h 1309331"/>
              <a:gd name="connsiteX110" fmla="*/ 291757 w 291757"/>
              <a:gd name="connsiteY110" fmla="*/ 106056 h 1309331"/>
              <a:gd name="connsiteX111" fmla="*/ 291757 w 291757"/>
              <a:gd name="connsiteY111" fmla="*/ 119277 h 1309331"/>
              <a:gd name="connsiteX112" fmla="*/ 291757 w 291757"/>
              <a:gd name="connsiteY112" fmla="*/ 132510 h 1309331"/>
              <a:gd name="connsiteX113" fmla="*/ 291757 w 291757"/>
              <a:gd name="connsiteY113" fmla="*/ 145731 h 1309331"/>
              <a:gd name="connsiteX114" fmla="*/ 291757 w 291757"/>
              <a:gd name="connsiteY114" fmla="*/ 158951 h 1309331"/>
              <a:gd name="connsiteX115" fmla="*/ 291757 w 291757"/>
              <a:gd name="connsiteY115" fmla="*/ 172185 h 1309331"/>
              <a:gd name="connsiteX116" fmla="*/ 291757 w 291757"/>
              <a:gd name="connsiteY116" fmla="*/ 185405 h 1309331"/>
              <a:gd name="connsiteX117" fmla="*/ 291757 w 291757"/>
              <a:gd name="connsiteY117" fmla="*/ 198639 h 1309331"/>
              <a:gd name="connsiteX118" fmla="*/ 291757 w 291757"/>
              <a:gd name="connsiteY118" fmla="*/ 211859 h 1309331"/>
              <a:gd name="connsiteX119" fmla="*/ 291757 w 291757"/>
              <a:gd name="connsiteY119" fmla="*/ 225080 h 1309331"/>
              <a:gd name="connsiteX120" fmla="*/ 291757 w 291757"/>
              <a:gd name="connsiteY120" fmla="*/ 238313 h 1309331"/>
              <a:gd name="connsiteX121" fmla="*/ 291757 w 291757"/>
              <a:gd name="connsiteY121" fmla="*/ 251534 h 1309331"/>
              <a:gd name="connsiteX122" fmla="*/ 291757 w 291757"/>
              <a:gd name="connsiteY122" fmla="*/ 264768 h 1309331"/>
              <a:gd name="connsiteX123" fmla="*/ 291757 w 291757"/>
              <a:gd name="connsiteY123" fmla="*/ 277988 h 1309331"/>
              <a:gd name="connsiteX124" fmla="*/ 291757 w 291757"/>
              <a:gd name="connsiteY124" fmla="*/ 291209 h 1309331"/>
              <a:gd name="connsiteX125" fmla="*/ 291757 w 291757"/>
              <a:gd name="connsiteY125" fmla="*/ 304442 h 1309331"/>
              <a:gd name="connsiteX126" fmla="*/ 291757 w 291757"/>
              <a:gd name="connsiteY126" fmla="*/ 317663 h 1309331"/>
              <a:gd name="connsiteX127" fmla="*/ 291757 w 291757"/>
              <a:gd name="connsiteY127" fmla="*/ 330884 h 1309331"/>
              <a:gd name="connsiteX128" fmla="*/ 291757 w 291757"/>
              <a:gd name="connsiteY128" fmla="*/ 344117 h 1309331"/>
              <a:gd name="connsiteX129" fmla="*/ 291757 w 291757"/>
              <a:gd name="connsiteY129" fmla="*/ 357338 h 1309331"/>
              <a:gd name="connsiteX130" fmla="*/ 291757 w 291757"/>
              <a:gd name="connsiteY130" fmla="*/ 370571 h 1309331"/>
              <a:gd name="connsiteX131" fmla="*/ 291757 w 291757"/>
              <a:gd name="connsiteY131" fmla="*/ 383792 h 1309331"/>
              <a:gd name="connsiteX132" fmla="*/ 291757 w 291757"/>
              <a:gd name="connsiteY132" fmla="*/ 397013 h 1309331"/>
              <a:gd name="connsiteX133" fmla="*/ 291757 w 291757"/>
              <a:gd name="connsiteY133" fmla="*/ 410246 h 1309331"/>
              <a:gd name="connsiteX134" fmla="*/ 291757 w 291757"/>
              <a:gd name="connsiteY134" fmla="*/ 423467 h 1309331"/>
              <a:gd name="connsiteX135" fmla="*/ 291757 w 291757"/>
              <a:gd name="connsiteY135" fmla="*/ 436700 h 1309331"/>
              <a:gd name="connsiteX136" fmla="*/ 291757 w 291757"/>
              <a:gd name="connsiteY136" fmla="*/ 449921 h 1309331"/>
              <a:gd name="connsiteX137" fmla="*/ 291757 w 291757"/>
              <a:gd name="connsiteY137" fmla="*/ 463142 h 1309331"/>
              <a:gd name="connsiteX138" fmla="*/ 291757 w 291757"/>
              <a:gd name="connsiteY138" fmla="*/ 476375 h 1309331"/>
              <a:gd name="connsiteX139" fmla="*/ 291757 w 291757"/>
              <a:gd name="connsiteY139" fmla="*/ 489596 h 1309331"/>
              <a:gd name="connsiteX140" fmla="*/ 291757 w 291757"/>
              <a:gd name="connsiteY140" fmla="*/ 502816 h 1309331"/>
              <a:gd name="connsiteX141" fmla="*/ 291757 w 291757"/>
              <a:gd name="connsiteY141" fmla="*/ 516050 h 1309331"/>
              <a:gd name="connsiteX142" fmla="*/ 291757 w 291757"/>
              <a:gd name="connsiteY142" fmla="*/ 529271 h 1309331"/>
              <a:gd name="connsiteX143" fmla="*/ 291757 w 291757"/>
              <a:gd name="connsiteY143" fmla="*/ 542504 h 1309331"/>
              <a:gd name="connsiteX144" fmla="*/ 291757 w 291757"/>
              <a:gd name="connsiteY144" fmla="*/ 555725 h 1309331"/>
              <a:gd name="connsiteX145" fmla="*/ 291757 w 291757"/>
              <a:gd name="connsiteY145" fmla="*/ 568945 h 1309331"/>
              <a:gd name="connsiteX146" fmla="*/ 291757 w 291757"/>
              <a:gd name="connsiteY146" fmla="*/ 582179 h 1309331"/>
              <a:gd name="connsiteX147" fmla="*/ 291757 w 291757"/>
              <a:gd name="connsiteY147" fmla="*/ 595399 h 1309331"/>
              <a:gd name="connsiteX148" fmla="*/ 291757 w 291757"/>
              <a:gd name="connsiteY148" fmla="*/ 608633 h 1309331"/>
              <a:gd name="connsiteX149" fmla="*/ 291757 w 291757"/>
              <a:gd name="connsiteY149" fmla="*/ 621854 h 1309331"/>
              <a:gd name="connsiteX150" fmla="*/ 291757 w 291757"/>
              <a:gd name="connsiteY150" fmla="*/ 635074 h 1309331"/>
              <a:gd name="connsiteX151" fmla="*/ 291757 w 291757"/>
              <a:gd name="connsiteY151" fmla="*/ 648308 h 1309331"/>
              <a:gd name="connsiteX152" fmla="*/ 291757 w 291757"/>
              <a:gd name="connsiteY152" fmla="*/ 661528 h 1309331"/>
              <a:gd name="connsiteX153" fmla="*/ 291757 w 291757"/>
              <a:gd name="connsiteY153" fmla="*/ 674749 h 1309331"/>
              <a:gd name="connsiteX154" fmla="*/ 291757 w 291757"/>
              <a:gd name="connsiteY154" fmla="*/ 687982 h 1309331"/>
              <a:gd name="connsiteX155" fmla="*/ 291757 w 291757"/>
              <a:gd name="connsiteY155" fmla="*/ 701203 h 1309331"/>
              <a:gd name="connsiteX156" fmla="*/ 291757 w 291757"/>
              <a:gd name="connsiteY156" fmla="*/ 714437 h 1309331"/>
              <a:gd name="connsiteX157" fmla="*/ 291757 w 291757"/>
              <a:gd name="connsiteY157" fmla="*/ 727657 h 1309331"/>
              <a:gd name="connsiteX158" fmla="*/ 291757 w 291757"/>
              <a:gd name="connsiteY158" fmla="*/ 740878 h 1309331"/>
              <a:gd name="connsiteX159" fmla="*/ 291757 w 291757"/>
              <a:gd name="connsiteY159" fmla="*/ 754111 h 1309331"/>
              <a:gd name="connsiteX160" fmla="*/ 291757 w 291757"/>
              <a:gd name="connsiteY160" fmla="*/ 767332 h 1309331"/>
              <a:gd name="connsiteX161" fmla="*/ 291757 w 291757"/>
              <a:gd name="connsiteY161" fmla="*/ 780565 h 1309331"/>
              <a:gd name="connsiteX162" fmla="*/ 291757 w 291757"/>
              <a:gd name="connsiteY162" fmla="*/ 793786 h 1309331"/>
              <a:gd name="connsiteX163" fmla="*/ 291757 w 291757"/>
              <a:gd name="connsiteY163" fmla="*/ 807007 h 1309331"/>
              <a:gd name="connsiteX164" fmla="*/ 291757 w 291757"/>
              <a:gd name="connsiteY164" fmla="*/ 820240 h 1309331"/>
              <a:gd name="connsiteX165" fmla="*/ 291757 w 291757"/>
              <a:gd name="connsiteY165" fmla="*/ 833461 h 1309331"/>
              <a:gd name="connsiteX166" fmla="*/ 291757 w 291757"/>
              <a:gd name="connsiteY166" fmla="*/ 846694 h 1309331"/>
              <a:gd name="connsiteX167" fmla="*/ 291757 w 291757"/>
              <a:gd name="connsiteY167" fmla="*/ 859915 h 1309331"/>
              <a:gd name="connsiteX168" fmla="*/ 291757 w 291757"/>
              <a:gd name="connsiteY168" fmla="*/ 873136 h 1309331"/>
              <a:gd name="connsiteX169" fmla="*/ 291757 w 291757"/>
              <a:gd name="connsiteY169" fmla="*/ 886369 h 1309331"/>
              <a:gd name="connsiteX170" fmla="*/ 291757 w 291757"/>
              <a:gd name="connsiteY170" fmla="*/ 899590 h 1309331"/>
              <a:gd name="connsiteX171" fmla="*/ 291757 w 291757"/>
              <a:gd name="connsiteY171" fmla="*/ 912811 h 1309331"/>
              <a:gd name="connsiteX172" fmla="*/ 291757 w 291757"/>
              <a:gd name="connsiteY172" fmla="*/ 926044 h 1309331"/>
              <a:gd name="connsiteX173" fmla="*/ 291757 w 291757"/>
              <a:gd name="connsiteY173" fmla="*/ 939265 h 1309331"/>
              <a:gd name="connsiteX174" fmla="*/ 291757 w 291757"/>
              <a:gd name="connsiteY174" fmla="*/ 952498 h 1309331"/>
              <a:gd name="connsiteX175" fmla="*/ 291757 w 291757"/>
              <a:gd name="connsiteY175" fmla="*/ 965719 h 1309331"/>
              <a:gd name="connsiteX176" fmla="*/ 291757 w 291757"/>
              <a:gd name="connsiteY176" fmla="*/ 978939 h 1309331"/>
              <a:gd name="connsiteX177" fmla="*/ 291757 w 291757"/>
              <a:gd name="connsiteY177" fmla="*/ 992170 h 1309331"/>
              <a:gd name="connsiteX178" fmla="*/ 291757 w 291757"/>
              <a:gd name="connsiteY178" fmla="*/ 1005396 h 1309331"/>
              <a:gd name="connsiteX179" fmla="*/ 291757 w 291757"/>
              <a:gd name="connsiteY179" fmla="*/ 1018621 h 1309331"/>
              <a:gd name="connsiteX180" fmla="*/ 291757 w 291757"/>
              <a:gd name="connsiteY180" fmla="*/ 1031846 h 1309331"/>
              <a:gd name="connsiteX181" fmla="*/ 291757 w 291757"/>
              <a:gd name="connsiteY181" fmla="*/ 1045072 h 1309331"/>
              <a:gd name="connsiteX182" fmla="*/ 291757 w 291757"/>
              <a:gd name="connsiteY182" fmla="*/ 1058298 h 1309331"/>
              <a:gd name="connsiteX183" fmla="*/ 291757 w 291757"/>
              <a:gd name="connsiteY183" fmla="*/ 1071524 h 1309331"/>
              <a:gd name="connsiteX184" fmla="*/ 291757 w 291757"/>
              <a:gd name="connsiteY184" fmla="*/ 1084750 h 1309331"/>
              <a:gd name="connsiteX185" fmla="*/ 291757 w 291757"/>
              <a:gd name="connsiteY185" fmla="*/ 1097975 h 1309331"/>
              <a:gd name="connsiteX186" fmla="*/ 291757 w 291757"/>
              <a:gd name="connsiteY186" fmla="*/ 1111200 h 1309331"/>
              <a:gd name="connsiteX187" fmla="*/ 291757 w 291757"/>
              <a:gd name="connsiteY187" fmla="*/ 1124426 h 1309331"/>
              <a:gd name="connsiteX188" fmla="*/ 291757 w 291757"/>
              <a:gd name="connsiteY188" fmla="*/ 1137651 h 1309331"/>
              <a:gd name="connsiteX189" fmla="*/ 291757 w 291757"/>
              <a:gd name="connsiteY189" fmla="*/ 1150877 h 1309331"/>
              <a:gd name="connsiteX190" fmla="*/ 291757 w 291757"/>
              <a:gd name="connsiteY190" fmla="*/ 1164103 h 1309331"/>
              <a:gd name="connsiteX191" fmla="*/ 291757 w 291757"/>
              <a:gd name="connsiteY191" fmla="*/ 1177329 h 1309331"/>
              <a:gd name="connsiteX192" fmla="*/ 291757 w 291757"/>
              <a:gd name="connsiteY192" fmla="*/ 1190555 h 1309331"/>
              <a:gd name="connsiteX193" fmla="*/ 291757 w 291757"/>
              <a:gd name="connsiteY193" fmla="*/ 1203780 h 1309331"/>
              <a:gd name="connsiteX194" fmla="*/ 291757 w 291757"/>
              <a:gd name="connsiteY194" fmla="*/ 1217005 h 1309331"/>
              <a:gd name="connsiteX195" fmla="*/ 291757 w 291757"/>
              <a:gd name="connsiteY195" fmla="*/ 1230231 h 1309331"/>
              <a:gd name="connsiteX196" fmla="*/ 291757 w 291757"/>
              <a:gd name="connsiteY196" fmla="*/ 1243456 h 1309331"/>
              <a:gd name="connsiteX197" fmla="*/ 291757 w 291757"/>
              <a:gd name="connsiteY197" fmla="*/ 1256682 h 1309331"/>
              <a:gd name="connsiteX198" fmla="*/ 291757 w 291757"/>
              <a:gd name="connsiteY198" fmla="*/ 1269908 h 1309331"/>
              <a:gd name="connsiteX199" fmla="*/ 291757 w 291757"/>
              <a:gd name="connsiteY199" fmla="*/ 1283134 h 1309331"/>
              <a:gd name="connsiteX200" fmla="*/ 291757 w 291757"/>
              <a:gd name="connsiteY200" fmla="*/ 1296359 h 1309331"/>
              <a:gd name="connsiteX201" fmla="*/ 291757 w 291757"/>
              <a:gd name="connsiteY201" fmla="*/ 1309584 h 13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757" h="1309331">
                <a:moveTo>
                  <a:pt x="291757" y="1309584"/>
                </a:moveTo>
                <a:lnTo>
                  <a:pt x="288976" y="1309584"/>
                </a:lnTo>
                <a:lnTo>
                  <a:pt x="288569" y="1296359"/>
                </a:lnTo>
                <a:lnTo>
                  <a:pt x="288163" y="1283134"/>
                </a:lnTo>
                <a:lnTo>
                  <a:pt x="287693" y="1269908"/>
                </a:lnTo>
                <a:lnTo>
                  <a:pt x="287134" y="1256682"/>
                </a:lnTo>
                <a:lnTo>
                  <a:pt x="286410" y="1243456"/>
                </a:lnTo>
                <a:lnTo>
                  <a:pt x="285471" y="1230231"/>
                </a:lnTo>
                <a:lnTo>
                  <a:pt x="284277" y="1217005"/>
                </a:lnTo>
                <a:lnTo>
                  <a:pt x="282791" y="1203780"/>
                </a:lnTo>
                <a:lnTo>
                  <a:pt x="281000" y="1190555"/>
                </a:lnTo>
                <a:lnTo>
                  <a:pt x="278917" y="1177329"/>
                </a:lnTo>
                <a:lnTo>
                  <a:pt x="276517" y="1164103"/>
                </a:lnTo>
                <a:lnTo>
                  <a:pt x="273799" y="1150877"/>
                </a:lnTo>
                <a:lnTo>
                  <a:pt x="270701" y="1137651"/>
                </a:lnTo>
                <a:lnTo>
                  <a:pt x="267145" y="1124426"/>
                </a:lnTo>
                <a:lnTo>
                  <a:pt x="263004" y="1111200"/>
                </a:lnTo>
                <a:lnTo>
                  <a:pt x="258166" y="1097975"/>
                </a:lnTo>
                <a:lnTo>
                  <a:pt x="252565" y="1084750"/>
                </a:lnTo>
                <a:lnTo>
                  <a:pt x="246151" y="1071524"/>
                </a:lnTo>
                <a:lnTo>
                  <a:pt x="238989" y="1058298"/>
                </a:lnTo>
                <a:lnTo>
                  <a:pt x="231115" y="1045072"/>
                </a:lnTo>
                <a:lnTo>
                  <a:pt x="222580" y="1031846"/>
                </a:lnTo>
                <a:lnTo>
                  <a:pt x="213322" y="1018621"/>
                </a:lnTo>
                <a:lnTo>
                  <a:pt x="203200" y="1005396"/>
                </a:lnTo>
                <a:lnTo>
                  <a:pt x="191961" y="992170"/>
                </a:lnTo>
                <a:lnTo>
                  <a:pt x="179413" y="978939"/>
                </a:lnTo>
                <a:lnTo>
                  <a:pt x="165519" y="965719"/>
                </a:lnTo>
                <a:lnTo>
                  <a:pt x="150533" y="952498"/>
                </a:lnTo>
                <a:lnTo>
                  <a:pt x="134988" y="939265"/>
                </a:lnTo>
                <a:lnTo>
                  <a:pt x="119583" y="926044"/>
                </a:lnTo>
                <a:lnTo>
                  <a:pt x="105042" y="912811"/>
                </a:lnTo>
                <a:lnTo>
                  <a:pt x="91897" y="899590"/>
                </a:lnTo>
                <a:lnTo>
                  <a:pt x="80315" y="886369"/>
                </a:lnTo>
                <a:lnTo>
                  <a:pt x="70117" y="873136"/>
                </a:lnTo>
                <a:lnTo>
                  <a:pt x="60871" y="859915"/>
                </a:lnTo>
                <a:lnTo>
                  <a:pt x="52057" y="846694"/>
                </a:lnTo>
                <a:lnTo>
                  <a:pt x="43358" y="833461"/>
                </a:lnTo>
                <a:lnTo>
                  <a:pt x="34646" y="820240"/>
                </a:lnTo>
                <a:lnTo>
                  <a:pt x="26137" y="807007"/>
                </a:lnTo>
                <a:lnTo>
                  <a:pt x="18224" y="793786"/>
                </a:lnTo>
                <a:lnTo>
                  <a:pt x="11405" y="780565"/>
                </a:lnTo>
                <a:lnTo>
                  <a:pt x="6109" y="767332"/>
                </a:lnTo>
                <a:lnTo>
                  <a:pt x="2540" y="754111"/>
                </a:lnTo>
                <a:lnTo>
                  <a:pt x="622" y="740878"/>
                </a:lnTo>
                <a:lnTo>
                  <a:pt x="0" y="727657"/>
                </a:lnTo>
                <a:lnTo>
                  <a:pt x="178" y="714437"/>
                </a:lnTo>
                <a:lnTo>
                  <a:pt x="648" y="701203"/>
                </a:lnTo>
                <a:lnTo>
                  <a:pt x="1067" y="687982"/>
                </a:lnTo>
                <a:lnTo>
                  <a:pt x="1333" y="674749"/>
                </a:lnTo>
                <a:lnTo>
                  <a:pt x="1676" y="661528"/>
                </a:lnTo>
                <a:lnTo>
                  <a:pt x="2502" y="648308"/>
                </a:lnTo>
                <a:lnTo>
                  <a:pt x="4293" y="635074"/>
                </a:lnTo>
                <a:lnTo>
                  <a:pt x="7506" y="621854"/>
                </a:lnTo>
                <a:lnTo>
                  <a:pt x="12433" y="608633"/>
                </a:lnTo>
                <a:lnTo>
                  <a:pt x="19190" y="595399"/>
                </a:lnTo>
                <a:lnTo>
                  <a:pt x="27737" y="582179"/>
                </a:lnTo>
                <a:lnTo>
                  <a:pt x="37910" y="568945"/>
                </a:lnTo>
                <a:lnTo>
                  <a:pt x="49479" y="555725"/>
                </a:lnTo>
                <a:lnTo>
                  <a:pt x="62167" y="542504"/>
                </a:lnTo>
                <a:lnTo>
                  <a:pt x="75705" y="529271"/>
                </a:lnTo>
                <a:lnTo>
                  <a:pt x="89814" y="516050"/>
                </a:lnTo>
                <a:lnTo>
                  <a:pt x="104229" y="502816"/>
                </a:lnTo>
                <a:lnTo>
                  <a:pt x="118682" y="489596"/>
                </a:lnTo>
                <a:lnTo>
                  <a:pt x="132982" y="476375"/>
                </a:lnTo>
                <a:lnTo>
                  <a:pt x="146952" y="463142"/>
                </a:lnTo>
                <a:lnTo>
                  <a:pt x="160503" y="449921"/>
                </a:lnTo>
                <a:lnTo>
                  <a:pt x="173571" y="436700"/>
                </a:lnTo>
                <a:lnTo>
                  <a:pt x="186093" y="423467"/>
                </a:lnTo>
                <a:lnTo>
                  <a:pt x="197993" y="410246"/>
                </a:lnTo>
                <a:lnTo>
                  <a:pt x="209182" y="397013"/>
                </a:lnTo>
                <a:lnTo>
                  <a:pt x="219520" y="383792"/>
                </a:lnTo>
                <a:lnTo>
                  <a:pt x="228879" y="370571"/>
                </a:lnTo>
                <a:lnTo>
                  <a:pt x="237173" y="357338"/>
                </a:lnTo>
                <a:lnTo>
                  <a:pt x="244348" y="344117"/>
                </a:lnTo>
                <a:lnTo>
                  <a:pt x="250419" y="330884"/>
                </a:lnTo>
                <a:lnTo>
                  <a:pt x="255499" y="317663"/>
                </a:lnTo>
                <a:lnTo>
                  <a:pt x="259690" y="304442"/>
                </a:lnTo>
                <a:lnTo>
                  <a:pt x="263182" y="291209"/>
                </a:lnTo>
                <a:lnTo>
                  <a:pt x="266154" y="277988"/>
                </a:lnTo>
                <a:lnTo>
                  <a:pt x="268770" y="264768"/>
                </a:lnTo>
                <a:lnTo>
                  <a:pt x="271183" y="251534"/>
                </a:lnTo>
                <a:lnTo>
                  <a:pt x="273495" y="238313"/>
                </a:lnTo>
                <a:lnTo>
                  <a:pt x="275742" y="225080"/>
                </a:lnTo>
                <a:lnTo>
                  <a:pt x="277952" y="211859"/>
                </a:lnTo>
                <a:lnTo>
                  <a:pt x="280099" y="198639"/>
                </a:lnTo>
                <a:lnTo>
                  <a:pt x="282130" y="185405"/>
                </a:lnTo>
                <a:lnTo>
                  <a:pt x="283985" y="172185"/>
                </a:lnTo>
                <a:lnTo>
                  <a:pt x="285610" y="158951"/>
                </a:lnTo>
                <a:lnTo>
                  <a:pt x="286944" y="145731"/>
                </a:lnTo>
                <a:lnTo>
                  <a:pt x="287934" y="132510"/>
                </a:lnTo>
                <a:lnTo>
                  <a:pt x="288557" y="119277"/>
                </a:lnTo>
                <a:lnTo>
                  <a:pt x="288823" y="106056"/>
                </a:lnTo>
                <a:lnTo>
                  <a:pt x="288773" y="92822"/>
                </a:lnTo>
                <a:lnTo>
                  <a:pt x="288455" y="79602"/>
                </a:lnTo>
                <a:lnTo>
                  <a:pt x="287985" y="66381"/>
                </a:lnTo>
                <a:lnTo>
                  <a:pt x="287464" y="53148"/>
                </a:lnTo>
                <a:lnTo>
                  <a:pt x="287033" y="39927"/>
                </a:lnTo>
                <a:lnTo>
                  <a:pt x="286791" y="26706"/>
                </a:lnTo>
                <a:lnTo>
                  <a:pt x="286791" y="13473"/>
                </a:lnTo>
                <a:lnTo>
                  <a:pt x="287071" y="252"/>
                </a:lnTo>
                <a:lnTo>
                  <a:pt x="291757" y="252"/>
                </a:lnTo>
                <a:lnTo>
                  <a:pt x="291757" y="252"/>
                </a:lnTo>
                <a:lnTo>
                  <a:pt x="291757" y="13473"/>
                </a:lnTo>
                <a:lnTo>
                  <a:pt x="291757" y="26706"/>
                </a:lnTo>
                <a:lnTo>
                  <a:pt x="291757" y="39927"/>
                </a:lnTo>
                <a:lnTo>
                  <a:pt x="291757" y="53148"/>
                </a:lnTo>
                <a:lnTo>
                  <a:pt x="291757" y="66381"/>
                </a:lnTo>
                <a:lnTo>
                  <a:pt x="291757" y="79602"/>
                </a:lnTo>
                <a:lnTo>
                  <a:pt x="291757" y="92822"/>
                </a:lnTo>
                <a:lnTo>
                  <a:pt x="291757" y="106056"/>
                </a:lnTo>
                <a:lnTo>
                  <a:pt x="291757" y="119277"/>
                </a:lnTo>
                <a:lnTo>
                  <a:pt x="291757" y="132510"/>
                </a:lnTo>
                <a:lnTo>
                  <a:pt x="291757" y="145731"/>
                </a:lnTo>
                <a:lnTo>
                  <a:pt x="291757" y="158951"/>
                </a:lnTo>
                <a:lnTo>
                  <a:pt x="291757" y="172185"/>
                </a:lnTo>
                <a:lnTo>
                  <a:pt x="291757" y="185405"/>
                </a:lnTo>
                <a:lnTo>
                  <a:pt x="291757" y="198639"/>
                </a:lnTo>
                <a:lnTo>
                  <a:pt x="291757" y="211859"/>
                </a:lnTo>
                <a:lnTo>
                  <a:pt x="291757" y="225080"/>
                </a:lnTo>
                <a:lnTo>
                  <a:pt x="291757" y="238313"/>
                </a:lnTo>
                <a:lnTo>
                  <a:pt x="291757" y="251534"/>
                </a:lnTo>
                <a:lnTo>
                  <a:pt x="291757" y="264768"/>
                </a:lnTo>
                <a:lnTo>
                  <a:pt x="291757" y="277988"/>
                </a:lnTo>
                <a:lnTo>
                  <a:pt x="291757" y="291209"/>
                </a:lnTo>
                <a:lnTo>
                  <a:pt x="291757" y="304442"/>
                </a:lnTo>
                <a:lnTo>
                  <a:pt x="291757" y="317663"/>
                </a:lnTo>
                <a:lnTo>
                  <a:pt x="291757" y="330884"/>
                </a:lnTo>
                <a:lnTo>
                  <a:pt x="291757" y="344117"/>
                </a:lnTo>
                <a:lnTo>
                  <a:pt x="291757" y="357338"/>
                </a:lnTo>
                <a:lnTo>
                  <a:pt x="291757" y="370571"/>
                </a:lnTo>
                <a:lnTo>
                  <a:pt x="291757" y="383792"/>
                </a:lnTo>
                <a:lnTo>
                  <a:pt x="291757" y="397013"/>
                </a:lnTo>
                <a:lnTo>
                  <a:pt x="291757" y="410246"/>
                </a:lnTo>
                <a:lnTo>
                  <a:pt x="291757" y="423467"/>
                </a:lnTo>
                <a:lnTo>
                  <a:pt x="291757" y="436700"/>
                </a:lnTo>
                <a:lnTo>
                  <a:pt x="291757" y="449921"/>
                </a:lnTo>
                <a:lnTo>
                  <a:pt x="291757" y="463142"/>
                </a:lnTo>
                <a:lnTo>
                  <a:pt x="291757" y="476375"/>
                </a:lnTo>
                <a:lnTo>
                  <a:pt x="291757" y="489596"/>
                </a:lnTo>
                <a:lnTo>
                  <a:pt x="291757" y="502816"/>
                </a:lnTo>
                <a:lnTo>
                  <a:pt x="291757" y="516050"/>
                </a:lnTo>
                <a:lnTo>
                  <a:pt x="291757" y="529271"/>
                </a:lnTo>
                <a:lnTo>
                  <a:pt x="291757" y="542504"/>
                </a:lnTo>
                <a:lnTo>
                  <a:pt x="291757" y="555725"/>
                </a:lnTo>
                <a:lnTo>
                  <a:pt x="291757" y="568945"/>
                </a:lnTo>
                <a:lnTo>
                  <a:pt x="291757" y="582179"/>
                </a:lnTo>
                <a:lnTo>
                  <a:pt x="291757" y="595399"/>
                </a:lnTo>
                <a:lnTo>
                  <a:pt x="291757" y="608633"/>
                </a:lnTo>
                <a:lnTo>
                  <a:pt x="291757" y="621854"/>
                </a:lnTo>
                <a:lnTo>
                  <a:pt x="291757" y="635074"/>
                </a:lnTo>
                <a:lnTo>
                  <a:pt x="291757" y="648308"/>
                </a:lnTo>
                <a:lnTo>
                  <a:pt x="291757" y="661528"/>
                </a:lnTo>
                <a:lnTo>
                  <a:pt x="291757" y="674749"/>
                </a:lnTo>
                <a:lnTo>
                  <a:pt x="291757" y="687982"/>
                </a:lnTo>
                <a:lnTo>
                  <a:pt x="291757" y="701203"/>
                </a:lnTo>
                <a:lnTo>
                  <a:pt x="291757" y="714437"/>
                </a:lnTo>
                <a:lnTo>
                  <a:pt x="291757" y="727657"/>
                </a:lnTo>
                <a:lnTo>
                  <a:pt x="291757" y="740878"/>
                </a:lnTo>
                <a:lnTo>
                  <a:pt x="291757" y="754111"/>
                </a:lnTo>
                <a:lnTo>
                  <a:pt x="291757" y="767332"/>
                </a:lnTo>
                <a:lnTo>
                  <a:pt x="291757" y="780565"/>
                </a:lnTo>
                <a:lnTo>
                  <a:pt x="291757" y="793786"/>
                </a:lnTo>
                <a:lnTo>
                  <a:pt x="291757" y="807007"/>
                </a:lnTo>
                <a:lnTo>
                  <a:pt x="291757" y="820240"/>
                </a:lnTo>
                <a:lnTo>
                  <a:pt x="291757" y="833461"/>
                </a:lnTo>
                <a:lnTo>
                  <a:pt x="291757" y="846694"/>
                </a:lnTo>
                <a:lnTo>
                  <a:pt x="291757" y="859915"/>
                </a:lnTo>
                <a:lnTo>
                  <a:pt x="291757" y="873136"/>
                </a:lnTo>
                <a:lnTo>
                  <a:pt x="291757" y="886369"/>
                </a:lnTo>
                <a:lnTo>
                  <a:pt x="291757" y="899590"/>
                </a:lnTo>
                <a:lnTo>
                  <a:pt x="291757" y="912811"/>
                </a:lnTo>
                <a:lnTo>
                  <a:pt x="291757" y="926044"/>
                </a:lnTo>
                <a:lnTo>
                  <a:pt x="291757" y="939265"/>
                </a:lnTo>
                <a:lnTo>
                  <a:pt x="291757" y="952498"/>
                </a:lnTo>
                <a:lnTo>
                  <a:pt x="291757" y="965719"/>
                </a:lnTo>
                <a:lnTo>
                  <a:pt x="291757" y="978939"/>
                </a:lnTo>
                <a:lnTo>
                  <a:pt x="291757" y="992170"/>
                </a:lnTo>
                <a:lnTo>
                  <a:pt x="291757" y="1005396"/>
                </a:lnTo>
                <a:lnTo>
                  <a:pt x="291757" y="1018621"/>
                </a:lnTo>
                <a:lnTo>
                  <a:pt x="291757" y="1031846"/>
                </a:lnTo>
                <a:lnTo>
                  <a:pt x="291757" y="1045072"/>
                </a:lnTo>
                <a:lnTo>
                  <a:pt x="291757" y="1058298"/>
                </a:lnTo>
                <a:lnTo>
                  <a:pt x="291757" y="1071524"/>
                </a:lnTo>
                <a:lnTo>
                  <a:pt x="291757" y="1084750"/>
                </a:lnTo>
                <a:lnTo>
                  <a:pt x="291757" y="1097975"/>
                </a:lnTo>
                <a:lnTo>
                  <a:pt x="291757" y="1111200"/>
                </a:lnTo>
                <a:lnTo>
                  <a:pt x="291757" y="1124426"/>
                </a:lnTo>
                <a:lnTo>
                  <a:pt x="291757" y="1137651"/>
                </a:lnTo>
                <a:lnTo>
                  <a:pt x="291757" y="1150877"/>
                </a:lnTo>
                <a:lnTo>
                  <a:pt x="291757" y="1164103"/>
                </a:lnTo>
                <a:lnTo>
                  <a:pt x="291757" y="1177329"/>
                </a:lnTo>
                <a:lnTo>
                  <a:pt x="291757" y="1190555"/>
                </a:lnTo>
                <a:lnTo>
                  <a:pt x="291757" y="1203780"/>
                </a:lnTo>
                <a:lnTo>
                  <a:pt x="291757" y="1217005"/>
                </a:lnTo>
                <a:lnTo>
                  <a:pt x="291757" y="1230231"/>
                </a:lnTo>
                <a:lnTo>
                  <a:pt x="291757" y="1243456"/>
                </a:lnTo>
                <a:lnTo>
                  <a:pt x="291757" y="1256682"/>
                </a:lnTo>
                <a:lnTo>
                  <a:pt x="291757" y="1269908"/>
                </a:lnTo>
                <a:lnTo>
                  <a:pt x="291757" y="1283134"/>
                </a:lnTo>
                <a:lnTo>
                  <a:pt x="291757" y="1296359"/>
                </a:lnTo>
                <a:lnTo>
                  <a:pt x="291757" y="1309584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E8122A2-F03E-758A-B2BE-CD6E599E59E3}"/>
              </a:ext>
            </a:extLst>
          </p:cNvPr>
          <p:cNvSpPr/>
          <p:nvPr/>
        </p:nvSpPr>
        <p:spPr>
          <a:xfrm>
            <a:off x="5654167" y="2713723"/>
            <a:ext cx="288366" cy="1307619"/>
          </a:xfrm>
          <a:custGeom>
            <a:avLst/>
            <a:gdLst>
              <a:gd name="connsiteX0" fmla="*/ 3797 w 288366"/>
              <a:gd name="connsiteY0" fmla="*/ 1307872 h 1307619"/>
              <a:gd name="connsiteX1" fmla="*/ 0 w 288366"/>
              <a:gd name="connsiteY1" fmla="*/ 1307872 h 1307619"/>
              <a:gd name="connsiteX2" fmla="*/ 0 w 288366"/>
              <a:gd name="connsiteY2" fmla="*/ 1294663 h 1307619"/>
              <a:gd name="connsiteX3" fmla="*/ 0 w 288366"/>
              <a:gd name="connsiteY3" fmla="*/ 1281455 h 1307619"/>
              <a:gd name="connsiteX4" fmla="*/ 0 w 288366"/>
              <a:gd name="connsiteY4" fmla="*/ 1268247 h 1307619"/>
              <a:gd name="connsiteX5" fmla="*/ 0 w 288366"/>
              <a:gd name="connsiteY5" fmla="*/ 1255039 h 1307619"/>
              <a:gd name="connsiteX6" fmla="*/ 0 w 288366"/>
              <a:gd name="connsiteY6" fmla="*/ 1241829 h 1307619"/>
              <a:gd name="connsiteX7" fmla="*/ 0 w 288366"/>
              <a:gd name="connsiteY7" fmla="*/ 1228621 h 1307619"/>
              <a:gd name="connsiteX8" fmla="*/ 0 w 288366"/>
              <a:gd name="connsiteY8" fmla="*/ 1215413 h 1307619"/>
              <a:gd name="connsiteX9" fmla="*/ 0 w 288366"/>
              <a:gd name="connsiteY9" fmla="*/ 1202205 h 1307619"/>
              <a:gd name="connsiteX10" fmla="*/ 0 w 288366"/>
              <a:gd name="connsiteY10" fmla="*/ 1188996 h 1307619"/>
              <a:gd name="connsiteX11" fmla="*/ 0 w 288366"/>
              <a:gd name="connsiteY11" fmla="*/ 1175788 h 1307619"/>
              <a:gd name="connsiteX12" fmla="*/ 0 w 288366"/>
              <a:gd name="connsiteY12" fmla="*/ 1162580 h 1307619"/>
              <a:gd name="connsiteX13" fmla="*/ 0 w 288366"/>
              <a:gd name="connsiteY13" fmla="*/ 1149372 h 1307619"/>
              <a:gd name="connsiteX14" fmla="*/ 0 w 288366"/>
              <a:gd name="connsiteY14" fmla="*/ 1136163 h 1307619"/>
              <a:gd name="connsiteX15" fmla="*/ 0 w 288366"/>
              <a:gd name="connsiteY15" fmla="*/ 1122955 h 1307619"/>
              <a:gd name="connsiteX16" fmla="*/ 0 w 288366"/>
              <a:gd name="connsiteY16" fmla="*/ 1109747 h 1307619"/>
              <a:gd name="connsiteX17" fmla="*/ 0 w 288366"/>
              <a:gd name="connsiteY17" fmla="*/ 1096539 h 1307619"/>
              <a:gd name="connsiteX18" fmla="*/ 0 w 288366"/>
              <a:gd name="connsiteY18" fmla="*/ 1083330 h 1307619"/>
              <a:gd name="connsiteX19" fmla="*/ 0 w 288366"/>
              <a:gd name="connsiteY19" fmla="*/ 1070122 h 1307619"/>
              <a:gd name="connsiteX20" fmla="*/ 0 w 288366"/>
              <a:gd name="connsiteY20" fmla="*/ 1056914 h 1307619"/>
              <a:gd name="connsiteX21" fmla="*/ 0 w 288366"/>
              <a:gd name="connsiteY21" fmla="*/ 1043706 h 1307619"/>
              <a:gd name="connsiteX22" fmla="*/ 0 w 288366"/>
              <a:gd name="connsiteY22" fmla="*/ 1030496 h 1307619"/>
              <a:gd name="connsiteX23" fmla="*/ 0 w 288366"/>
              <a:gd name="connsiteY23" fmla="*/ 1017288 h 1307619"/>
              <a:gd name="connsiteX24" fmla="*/ 0 w 288366"/>
              <a:gd name="connsiteY24" fmla="*/ 1004080 h 1307619"/>
              <a:gd name="connsiteX25" fmla="*/ 0 w 288366"/>
              <a:gd name="connsiteY25" fmla="*/ 990877 h 1307619"/>
              <a:gd name="connsiteX26" fmla="*/ 0 w 288366"/>
              <a:gd name="connsiteY26" fmla="*/ 977669 h 1307619"/>
              <a:gd name="connsiteX27" fmla="*/ 0 w 288366"/>
              <a:gd name="connsiteY27" fmla="*/ 964461 h 1307619"/>
              <a:gd name="connsiteX28" fmla="*/ 0 w 288366"/>
              <a:gd name="connsiteY28" fmla="*/ 951241 h 1307619"/>
              <a:gd name="connsiteX29" fmla="*/ 0 w 288366"/>
              <a:gd name="connsiteY29" fmla="*/ 938033 h 1307619"/>
              <a:gd name="connsiteX30" fmla="*/ 0 w 288366"/>
              <a:gd name="connsiteY30" fmla="*/ 924825 h 1307619"/>
              <a:gd name="connsiteX31" fmla="*/ 0 w 288366"/>
              <a:gd name="connsiteY31" fmla="*/ 911617 h 1307619"/>
              <a:gd name="connsiteX32" fmla="*/ 0 w 288366"/>
              <a:gd name="connsiteY32" fmla="*/ 898409 h 1307619"/>
              <a:gd name="connsiteX33" fmla="*/ 0 w 288366"/>
              <a:gd name="connsiteY33" fmla="*/ 885201 h 1307619"/>
              <a:gd name="connsiteX34" fmla="*/ 0 w 288366"/>
              <a:gd name="connsiteY34" fmla="*/ 871993 h 1307619"/>
              <a:gd name="connsiteX35" fmla="*/ 0 w 288366"/>
              <a:gd name="connsiteY35" fmla="*/ 858785 h 1307619"/>
              <a:gd name="connsiteX36" fmla="*/ 0 w 288366"/>
              <a:gd name="connsiteY36" fmla="*/ 845577 h 1307619"/>
              <a:gd name="connsiteX37" fmla="*/ 0 w 288366"/>
              <a:gd name="connsiteY37" fmla="*/ 832369 h 1307619"/>
              <a:gd name="connsiteX38" fmla="*/ 0 w 288366"/>
              <a:gd name="connsiteY38" fmla="*/ 819161 h 1307619"/>
              <a:gd name="connsiteX39" fmla="*/ 0 w 288366"/>
              <a:gd name="connsiteY39" fmla="*/ 805953 h 1307619"/>
              <a:gd name="connsiteX40" fmla="*/ 0 w 288366"/>
              <a:gd name="connsiteY40" fmla="*/ 792745 h 1307619"/>
              <a:gd name="connsiteX41" fmla="*/ 0 w 288366"/>
              <a:gd name="connsiteY41" fmla="*/ 779537 h 1307619"/>
              <a:gd name="connsiteX42" fmla="*/ 0 w 288366"/>
              <a:gd name="connsiteY42" fmla="*/ 766329 h 1307619"/>
              <a:gd name="connsiteX43" fmla="*/ 0 w 288366"/>
              <a:gd name="connsiteY43" fmla="*/ 753121 h 1307619"/>
              <a:gd name="connsiteX44" fmla="*/ 0 w 288366"/>
              <a:gd name="connsiteY44" fmla="*/ 739913 h 1307619"/>
              <a:gd name="connsiteX45" fmla="*/ 0 w 288366"/>
              <a:gd name="connsiteY45" fmla="*/ 726705 h 1307619"/>
              <a:gd name="connsiteX46" fmla="*/ 0 w 288366"/>
              <a:gd name="connsiteY46" fmla="*/ 713497 h 1307619"/>
              <a:gd name="connsiteX47" fmla="*/ 0 w 288366"/>
              <a:gd name="connsiteY47" fmla="*/ 700289 h 1307619"/>
              <a:gd name="connsiteX48" fmla="*/ 0 w 288366"/>
              <a:gd name="connsiteY48" fmla="*/ 687081 h 1307619"/>
              <a:gd name="connsiteX49" fmla="*/ 0 w 288366"/>
              <a:gd name="connsiteY49" fmla="*/ 673873 h 1307619"/>
              <a:gd name="connsiteX50" fmla="*/ 0 w 288366"/>
              <a:gd name="connsiteY50" fmla="*/ 660665 h 1307619"/>
              <a:gd name="connsiteX51" fmla="*/ 0 w 288366"/>
              <a:gd name="connsiteY51" fmla="*/ 647457 h 1307619"/>
              <a:gd name="connsiteX52" fmla="*/ 0 w 288366"/>
              <a:gd name="connsiteY52" fmla="*/ 634249 h 1307619"/>
              <a:gd name="connsiteX53" fmla="*/ 0 w 288366"/>
              <a:gd name="connsiteY53" fmla="*/ 621041 h 1307619"/>
              <a:gd name="connsiteX54" fmla="*/ 0 w 288366"/>
              <a:gd name="connsiteY54" fmla="*/ 607833 h 1307619"/>
              <a:gd name="connsiteX55" fmla="*/ 0 w 288366"/>
              <a:gd name="connsiteY55" fmla="*/ 594625 h 1307619"/>
              <a:gd name="connsiteX56" fmla="*/ 0 w 288366"/>
              <a:gd name="connsiteY56" fmla="*/ 581417 h 1307619"/>
              <a:gd name="connsiteX57" fmla="*/ 0 w 288366"/>
              <a:gd name="connsiteY57" fmla="*/ 568209 h 1307619"/>
              <a:gd name="connsiteX58" fmla="*/ 0 w 288366"/>
              <a:gd name="connsiteY58" fmla="*/ 555001 h 1307619"/>
              <a:gd name="connsiteX59" fmla="*/ 0 w 288366"/>
              <a:gd name="connsiteY59" fmla="*/ 541793 h 1307619"/>
              <a:gd name="connsiteX60" fmla="*/ 0 w 288366"/>
              <a:gd name="connsiteY60" fmla="*/ 528585 h 1307619"/>
              <a:gd name="connsiteX61" fmla="*/ 0 w 288366"/>
              <a:gd name="connsiteY61" fmla="*/ 515377 h 1307619"/>
              <a:gd name="connsiteX62" fmla="*/ 0 w 288366"/>
              <a:gd name="connsiteY62" fmla="*/ 502169 h 1307619"/>
              <a:gd name="connsiteX63" fmla="*/ 0 w 288366"/>
              <a:gd name="connsiteY63" fmla="*/ 488961 h 1307619"/>
              <a:gd name="connsiteX64" fmla="*/ 0 w 288366"/>
              <a:gd name="connsiteY64" fmla="*/ 475753 h 1307619"/>
              <a:gd name="connsiteX65" fmla="*/ 0 w 288366"/>
              <a:gd name="connsiteY65" fmla="*/ 462545 h 1307619"/>
              <a:gd name="connsiteX66" fmla="*/ 0 w 288366"/>
              <a:gd name="connsiteY66" fmla="*/ 449337 h 1307619"/>
              <a:gd name="connsiteX67" fmla="*/ 0 w 288366"/>
              <a:gd name="connsiteY67" fmla="*/ 436116 h 1307619"/>
              <a:gd name="connsiteX68" fmla="*/ 0 w 288366"/>
              <a:gd name="connsiteY68" fmla="*/ 422908 h 1307619"/>
              <a:gd name="connsiteX69" fmla="*/ 0 w 288366"/>
              <a:gd name="connsiteY69" fmla="*/ 409700 h 1307619"/>
              <a:gd name="connsiteX70" fmla="*/ 0 w 288366"/>
              <a:gd name="connsiteY70" fmla="*/ 396492 h 1307619"/>
              <a:gd name="connsiteX71" fmla="*/ 0 w 288366"/>
              <a:gd name="connsiteY71" fmla="*/ 383284 h 1307619"/>
              <a:gd name="connsiteX72" fmla="*/ 0 w 288366"/>
              <a:gd name="connsiteY72" fmla="*/ 370076 h 1307619"/>
              <a:gd name="connsiteX73" fmla="*/ 0 w 288366"/>
              <a:gd name="connsiteY73" fmla="*/ 356868 h 1307619"/>
              <a:gd name="connsiteX74" fmla="*/ 0 w 288366"/>
              <a:gd name="connsiteY74" fmla="*/ 343660 h 1307619"/>
              <a:gd name="connsiteX75" fmla="*/ 0 w 288366"/>
              <a:gd name="connsiteY75" fmla="*/ 330452 h 1307619"/>
              <a:gd name="connsiteX76" fmla="*/ 0 w 288366"/>
              <a:gd name="connsiteY76" fmla="*/ 317244 h 1307619"/>
              <a:gd name="connsiteX77" fmla="*/ 0 w 288366"/>
              <a:gd name="connsiteY77" fmla="*/ 304036 h 1307619"/>
              <a:gd name="connsiteX78" fmla="*/ 0 w 288366"/>
              <a:gd name="connsiteY78" fmla="*/ 290828 h 1307619"/>
              <a:gd name="connsiteX79" fmla="*/ 0 w 288366"/>
              <a:gd name="connsiteY79" fmla="*/ 277620 h 1307619"/>
              <a:gd name="connsiteX80" fmla="*/ 0 w 288366"/>
              <a:gd name="connsiteY80" fmla="*/ 264412 h 1307619"/>
              <a:gd name="connsiteX81" fmla="*/ 0 w 288366"/>
              <a:gd name="connsiteY81" fmla="*/ 251204 h 1307619"/>
              <a:gd name="connsiteX82" fmla="*/ 0 w 288366"/>
              <a:gd name="connsiteY82" fmla="*/ 237996 h 1307619"/>
              <a:gd name="connsiteX83" fmla="*/ 0 w 288366"/>
              <a:gd name="connsiteY83" fmla="*/ 224788 h 1307619"/>
              <a:gd name="connsiteX84" fmla="*/ 0 w 288366"/>
              <a:gd name="connsiteY84" fmla="*/ 211580 h 1307619"/>
              <a:gd name="connsiteX85" fmla="*/ 0 w 288366"/>
              <a:gd name="connsiteY85" fmla="*/ 198372 h 1307619"/>
              <a:gd name="connsiteX86" fmla="*/ 0 w 288366"/>
              <a:gd name="connsiteY86" fmla="*/ 185164 h 1307619"/>
              <a:gd name="connsiteX87" fmla="*/ 0 w 288366"/>
              <a:gd name="connsiteY87" fmla="*/ 171956 h 1307619"/>
              <a:gd name="connsiteX88" fmla="*/ 0 w 288366"/>
              <a:gd name="connsiteY88" fmla="*/ 158748 h 1307619"/>
              <a:gd name="connsiteX89" fmla="*/ 0 w 288366"/>
              <a:gd name="connsiteY89" fmla="*/ 145540 h 1307619"/>
              <a:gd name="connsiteX90" fmla="*/ 0 w 288366"/>
              <a:gd name="connsiteY90" fmla="*/ 132332 h 1307619"/>
              <a:gd name="connsiteX91" fmla="*/ 0 w 288366"/>
              <a:gd name="connsiteY91" fmla="*/ 119124 h 1307619"/>
              <a:gd name="connsiteX92" fmla="*/ 0 w 288366"/>
              <a:gd name="connsiteY92" fmla="*/ 105916 h 1307619"/>
              <a:gd name="connsiteX93" fmla="*/ 0 w 288366"/>
              <a:gd name="connsiteY93" fmla="*/ 92708 h 1307619"/>
              <a:gd name="connsiteX94" fmla="*/ 0 w 288366"/>
              <a:gd name="connsiteY94" fmla="*/ 79500 h 1307619"/>
              <a:gd name="connsiteX95" fmla="*/ 0 w 288366"/>
              <a:gd name="connsiteY95" fmla="*/ 66292 h 1307619"/>
              <a:gd name="connsiteX96" fmla="*/ 0 w 288366"/>
              <a:gd name="connsiteY96" fmla="*/ 53084 h 1307619"/>
              <a:gd name="connsiteX97" fmla="*/ 0 w 288366"/>
              <a:gd name="connsiteY97" fmla="*/ 39876 h 1307619"/>
              <a:gd name="connsiteX98" fmla="*/ 0 w 288366"/>
              <a:gd name="connsiteY98" fmla="*/ 26668 h 1307619"/>
              <a:gd name="connsiteX99" fmla="*/ 0 w 288366"/>
              <a:gd name="connsiteY99" fmla="*/ 13460 h 1307619"/>
              <a:gd name="connsiteX100" fmla="*/ 0 w 288366"/>
              <a:gd name="connsiteY100" fmla="*/ 252 h 1307619"/>
              <a:gd name="connsiteX101" fmla="*/ 2387 w 288366"/>
              <a:gd name="connsiteY101" fmla="*/ 252 h 1307619"/>
              <a:gd name="connsiteX102" fmla="*/ 2387 w 288366"/>
              <a:gd name="connsiteY102" fmla="*/ 252 h 1307619"/>
              <a:gd name="connsiteX103" fmla="*/ 2781 w 288366"/>
              <a:gd name="connsiteY103" fmla="*/ 13460 h 1307619"/>
              <a:gd name="connsiteX104" fmla="*/ 3264 w 288366"/>
              <a:gd name="connsiteY104" fmla="*/ 26668 h 1307619"/>
              <a:gd name="connsiteX105" fmla="*/ 3861 w 288366"/>
              <a:gd name="connsiteY105" fmla="*/ 39876 h 1307619"/>
              <a:gd name="connsiteX106" fmla="*/ 4559 w 288366"/>
              <a:gd name="connsiteY106" fmla="*/ 53084 h 1307619"/>
              <a:gd name="connsiteX107" fmla="*/ 5334 w 288366"/>
              <a:gd name="connsiteY107" fmla="*/ 66292 h 1307619"/>
              <a:gd name="connsiteX108" fmla="*/ 6109 w 288366"/>
              <a:gd name="connsiteY108" fmla="*/ 79500 h 1307619"/>
              <a:gd name="connsiteX109" fmla="*/ 6807 w 288366"/>
              <a:gd name="connsiteY109" fmla="*/ 92708 h 1307619"/>
              <a:gd name="connsiteX110" fmla="*/ 7353 w 288366"/>
              <a:gd name="connsiteY110" fmla="*/ 105916 h 1307619"/>
              <a:gd name="connsiteX111" fmla="*/ 7747 w 288366"/>
              <a:gd name="connsiteY111" fmla="*/ 119124 h 1307619"/>
              <a:gd name="connsiteX112" fmla="*/ 8026 w 288366"/>
              <a:gd name="connsiteY112" fmla="*/ 132332 h 1307619"/>
              <a:gd name="connsiteX113" fmla="*/ 8344 w 288366"/>
              <a:gd name="connsiteY113" fmla="*/ 145540 h 1307619"/>
              <a:gd name="connsiteX114" fmla="*/ 8877 w 288366"/>
              <a:gd name="connsiteY114" fmla="*/ 158748 h 1307619"/>
              <a:gd name="connsiteX115" fmla="*/ 9792 w 288366"/>
              <a:gd name="connsiteY115" fmla="*/ 171956 h 1307619"/>
              <a:gd name="connsiteX116" fmla="*/ 11227 w 288366"/>
              <a:gd name="connsiteY116" fmla="*/ 185164 h 1307619"/>
              <a:gd name="connsiteX117" fmla="*/ 13208 w 288366"/>
              <a:gd name="connsiteY117" fmla="*/ 198372 h 1307619"/>
              <a:gd name="connsiteX118" fmla="*/ 15672 w 288366"/>
              <a:gd name="connsiteY118" fmla="*/ 211580 h 1307619"/>
              <a:gd name="connsiteX119" fmla="*/ 18529 w 288366"/>
              <a:gd name="connsiteY119" fmla="*/ 224788 h 1307619"/>
              <a:gd name="connsiteX120" fmla="*/ 21628 w 288366"/>
              <a:gd name="connsiteY120" fmla="*/ 237996 h 1307619"/>
              <a:gd name="connsiteX121" fmla="*/ 24879 w 288366"/>
              <a:gd name="connsiteY121" fmla="*/ 251204 h 1307619"/>
              <a:gd name="connsiteX122" fmla="*/ 28245 w 288366"/>
              <a:gd name="connsiteY122" fmla="*/ 264412 h 1307619"/>
              <a:gd name="connsiteX123" fmla="*/ 31788 w 288366"/>
              <a:gd name="connsiteY123" fmla="*/ 277620 h 1307619"/>
              <a:gd name="connsiteX124" fmla="*/ 35611 w 288366"/>
              <a:gd name="connsiteY124" fmla="*/ 290828 h 1307619"/>
              <a:gd name="connsiteX125" fmla="*/ 39853 w 288366"/>
              <a:gd name="connsiteY125" fmla="*/ 304036 h 1307619"/>
              <a:gd name="connsiteX126" fmla="*/ 44691 w 288366"/>
              <a:gd name="connsiteY126" fmla="*/ 317244 h 1307619"/>
              <a:gd name="connsiteX127" fmla="*/ 50254 w 288366"/>
              <a:gd name="connsiteY127" fmla="*/ 330452 h 1307619"/>
              <a:gd name="connsiteX128" fmla="*/ 56705 w 288366"/>
              <a:gd name="connsiteY128" fmla="*/ 343660 h 1307619"/>
              <a:gd name="connsiteX129" fmla="*/ 64135 w 288366"/>
              <a:gd name="connsiteY129" fmla="*/ 356868 h 1307619"/>
              <a:gd name="connsiteX130" fmla="*/ 72618 w 288366"/>
              <a:gd name="connsiteY130" fmla="*/ 370076 h 1307619"/>
              <a:gd name="connsiteX131" fmla="*/ 82207 w 288366"/>
              <a:gd name="connsiteY131" fmla="*/ 383284 h 1307619"/>
              <a:gd name="connsiteX132" fmla="*/ 92812 w 288366"/>
              <a:gd name="connsiteY132" fmla="*/ 396492 h 1307619"/>
              <a:gd name="connsiteX133" fmla="*/ 104254 w 288366"/>
              <a:gd name="connsiteY133" fmla="*/ 409700 h 1307619"/>
              <a:gd name="connsiteX134" fmla="*/ 116256 w 288366"/>
              <a:gd name="connsiteY134" fmla="*/ 422908 h 1307619"/>
              <a:gd name="connsiteX135" fmla="*/ 128435 w 288366"/>
              <a:gd name="connsiteY135" fmla="*/ 436116 h 1307619"/>
              <a:gd name="connsiteX136" fmla="*/ 140398 w 288366"/>
              <a:gd name="connsiteY136" fmla="*/ 449337 h 1307619"/>
              <a:gd name="connsiteX137" fmla="*/ 151790 w 288366"/>
              <a:gd name="connsiteY137" fmla="*/ 462545 h 1307619"/>
              <a:gd name="connsiteX138" fmla="*/ 162420 w 288366"/>
              <a:gd name="connsiteY138" fmla="*/ 475753 h 1307619"/>
              <a:gd name="connsiteX139" fmla="*/ 172263 w 288366"/>
              <a:gd name="connsiteY139" fmla="*/ 488961 h 1307619"/>
              <a:gd name="connsiteX140" fmla="*/ 181445 w 288366"/>
              <a:gd name="connsiteY140" fmla="*/ 502169 h 1307619"/>
              <a:gd name="connsiteX141" fmla="*/ 190208 w 288366"/>
              <a:gd name="connsiteY141" fmla="*/ 515377 h 1307619"/>
              <a:gd name="connsiteX142" fmla="*/ 198869 w 288366"/>
              <a:gd name="connsiteY142" fmla="*/ 528585 h 1307619"/>
              <a:gd name="connsiteX143" fmla="*/ 207721 w 288366"/>
              <a:gd name="connsiteY143" fmla="*/ 541793 h 1307619"/>
              <a:gd name="connsiteX144" fmla="*/ 217005 w 288366"/>
              <a:gd name="connsiteY144" fmla="*/ 555001 h 1307619"/>
              <a:gd name="connsiteX145" fmla="*/ 226847 w 288366"/>
              <a:gd name="connsiteY145" fmla="*/ 568209 h 1307619"/>
              <a:gd name="connsiteX146" fmla="*/ 237211 w 288366"/>
              <a:gd name="connsiteY146" fmla="*/ 581417 h 1307619"/>
              <a:gd name="connsiteX147" fmla="*/ 247853 w 288366"/>
              <a:gd name="connsiteY147" fmla="*/ 594625 h 1307619"/>
              <a:gd name="connsiteX148" fmla="*/ 258343 w 288366"/>
              <a:gd name="connsiteY148" fmla="*/ 607833 h 1307619"/>
              <a:gd name="connsiteX149" fmla="*/ 268046 w 288366"/>
              <a:gd name="connsiteY149" fmla="*/ 621041 h 1307619"/>
              <a:gd name="connsiteX150" fmla="*/ 276276 w 288366"/>
              <a:gd name="connsiteY150" fmla="*/ 634249 h 1307619"/>
              <a:gd name="connsiteX151" fmla="*/ 282486 w 288366"/>
              <a:gd name="connsiteY151" fmla="*/ 647457 h 1307619"/>
              <a:gd name="connsiteX152" fmla="*/ 286410 w 288366"/>
              <a:gd name="connsiteY152" fmla="*/ 660665 h 1307619"/>
              <a:gd name="connsiteX153" fmla="*/ 288201 w 288366"/>
              <a:gd name="connsiteY153" fmla="*/ 673873 h 1307619"/>
              <a:gd name="connsiteX154" fmla="*/ 288366 w 288366"/>
              <a:gd name="connsiteY154" fmla="*/ 687081 h 1307619"/>
              <a:gd name="connsiteX155" fmla="*/ 287579 w 288366"/>
              <a:gd name="connsiteY155" fmla="*/ 700289 h 1307619"/>
              <a:gd name="connsiteX156" fmla="*/ 286563 w 288366"/>
              <a:gd name="connsiteY156" fmla="*/ 713497 h 1307619"/>
              <a:gd name="connsiteX157" fmla="*/ 285775 w 288366"/>
              <a:gd name="connsiteY157" fmla="*/ 726705 h 1307619"/>
              <a:gd name="connsiteX158" fmla="*/ 285318 w 288366"/>
              <a:gd name="connsiteY158" fmla="*/ 739913 h 1307619"/>
              <a:gd name="connsiteX159" fmla="*/ 284924 w 288366"/>
              <a:gd name="connsiteY159" fmla="*/ 753121 h 1307619"/>
              <a:gd name="connsiteX160" fmla="*/ 284074 w 288366"/>
              <a:gd name="connsiteY160" fmla="*/ 766329 h 1307619"/>
              <a:gd name="connsiteX161" fmla="*/ 282130 w 288366"/>
              <a:gd name="connsiteY161" fmla="*/ 779537 h 1307619"/>
              <a:gd name="connsiteX162" fmla="*/ 278498 w 288366"/>
              <a:gd name="connsiteY162" fmla="*/ 792745 h 1307619"/>
              <a:gd name="connsiteX163" fmla="*/ 272783 w 288366"/>
              <a:gd name="connsiteY163" fmla="*/ 805953 h 1307619"/>
              <a:gd name="connsiteX164" fmla="*/ 264820 w 288366"/>
              <a:gd name="connsiteY164" fmla="*/ 819161 h 1307619"/>
              <a:gd name="connsiteX165" fmla="*/ 254698 w 288366"/>
              <a:gd name="connsiteY165" fmla="*/ 832369 h 1307619"/>
              <a:gd name="connsiteX166" fmla="*/ 242697 w 288366"/>
              <a:gd name="connsiteY166" fmla="*/ 845577 h 1307619"/>
              <a:gd name="connsiteX167" fmla="*/ 229235 w 288366"/>
              <a:gd name="connsiteY167" fmla="*/ 858785 h 1307619"/>
              <a:gd name="connsiteX168" fmla="*/ 214846 w 288366"/>
              <a:gd name="connsiteY168" fmla="*/ 871993 h 1307619"/>
              <a:gd name="connsiteX169" fmla="*/ 200088 w 288366"/>
              <a:gd name="connsiteY169" fmla="*/ 885201 h 1307619"/>
              <a:gd name="connsiteX170" fmla="*/ 185534 w 288366"/>
              <a:gd name="connsiteY170" fmla="*/ 898409 h 1307619"/>
              <a:gd name="connsiteX171" fmla="*/ 171678 w 288366"/>
              <a:gd name="connsiteY171" fmla="*/ 911617 h 1307619"/>
              <a:gd name="connsiteX172" fmla="*/ 158941 w 288366"/>
              <a:gd name="connsiteY172" fmla="*/ 924825 h 1307619"/>
              <a:gd name="connsiteX173" fmla="*/ 147510 w 288366"/>
              <a:gd name="connsiteY173" fmla="*/ 938033 h 1307619"/>
              <a:gd name="connsiteX174" fmla="*/ 137401 w 288366"/>
              <a:gd name="connsiteY174" fmla="*/ 951241 h 1307619"/>
              <a:gd name="connsiteX175" fmla="*/ 128397 w 288366"/>
              <a:gd name="connsiteY175" fmla="*/ 964461 h 1307619"/>
              <a:gd name="connsiteX176" fmla="*/ 120078 w 288366"/>
              <a:gd name="connsiteY176" fmla="*/ 977669 h 1307619"/>
              <a:gd name="connsiteX177" fmla="*/ 111989 w 288366"/>
              <a:gd name="connsiteY177" fmla="*/ 990877 h 1307619"/>
              <a:gd name="connsiteX178" fmla="*/ 103670 w 288366"/>
              <a:gd name="connsiteY178" fmla="*/ 1004080 h 1307619"/>
              <a:gd name="connsiteX179" fmla="*/ 94818 w 288366"/>
              <a:gd name="connsiteY179" fmla="*/ 1017288 h 1307619"/>
              <a:gd name="connsiteX180" fmla="*/ 85357 w 288366"/>
              <a:gd name="connsiteY180" fmla="*/ 1030496 h 1307619"/>
              <a:gd name="connsiteX181" fmla="*/ 75451 w 288366"/>
              <a:gd name="connsiteY181" fmla="*/ 1043706 h 1307619"/>
              <a:gd name="connsiteX182" fmla="*/ 65481 w 288366"/>
              <a:gd name="connsiteY182" fmla="*/ 1056914 h 1307619"/>
              <a:gd name="connsiteX183" fmla="*/ 55880 w 288366"/>
              <a:gd name="connsiteY183" fmla="*/ 1070122 h 1307619"/>
              <a:gd name="connsiteX184" fmla="*/ 47079 w 288366"/>
              <a:gd name="connsiteY184" fmla="*/ 1083330 h 1307619"/>
              <a:gd name="connsiteX185" fmla="*/ 39344 w 288366"/>
              <a:gd name="connsiteY185" fmla="*/ 1096539 h 1307619"/>
              <a:gd name="connsiteX186" fmla="*/ 32779 w 288366"/>
              <a:gd name="connsiteY186" fmla="*/ 1109747 h 1307619"/>
              <a:gd name="connsiteX187" fmla="*/ 27318 w 288366"/>
              <a:gd name="connsiteY187" fmla="*/ 1122955 h 1307619"/>
              <a:gd name="connsiteX188" fmla="*/ 22771 w 288366"/>
              <a:gd name="connsiteY188" fmla="*/ 1136163 h 1307619"/>
              <a:gd name="connsiteX189" fmla="*/ 18961 w 288366"/>
              <a:gd name="connsiteY189" fmla="*/ 1149372 h 1307619"/>
              <a:gd name="connsiteX190" fmla="*/ 15710 w 288366"/>
              <a:gd name="connsiteY190" fmla="*/ 1162580 h 1307619"/>
              <a:gd name="connsiteX191" fmla="*/ 12916 w 288366"/>
              <a:gd name="connsiteY191" fmla="*/ 1175788 h 1307619"/>
              <a:gd name="connsiteX192" fmla="*/ 10541 w 288366"/>
              <a:gd name="connsiteY192" fmla="*/ 1188996 h 1307619"/>
              <a:gd name="connsiteX193" fmla="*/ 8585 w 288366"/>
              <a:gd name="connsiteY193" fmla="*/ 1202205 h 1307619"/>
              <a:gd name="connsiteX194" fmla="*/ 7048 w 288366"/>
              <a:gd name="connsiteY194" fmla="*/ 1215413 h 1307619"/>
              <a:gd name="connsiteX195" fmla="*/ 5931 w 288366"/>
              <a:gd name="connsiteY195" fmla="*/ 1228621 h 1307619"/>
              <a:gd name="connsiteX196" fmla="*/ 5181 w 288366"/>
              <a:gd name="connsiteY196" fmla="*/ 1241829 h 1307619"/>
              <a:gd name="connsiteX197" fmla="*/ 4724 w 288366"/>
              <a:gd name="connsiteY197" fmla="*/ 1255039 h 1307619"/>
              <a:gd name="connsiteX198" fmla="*/ 4458 w 288366"/>
              <a:gd name="connsiteY198" fmla="*/ 1268247 h 1307619"/>
              <a:gd name="connsiteX199" fmla="*/ 4267 w 288366"/>
              <a:gd name="connsiteY199" fmla="*/ 1281455 h 1307619"/>
              <a:gd name="connsiteX200" fmla="*/ 4064 w 288366"/>
              <a:gd name="connsiteY200" fmla="*/ 1294663 h 1307619"/>
              <a:gd name="connsiteX201" fmla="*/ 3797 w 288366"/>
              <a:gd name="connsiteY201" fmla="*/ 1307872 h 130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88366" h="1307619">
                <a:moveTo>
                  <a:pt x="3797" y="1307872"/>
                </a:moveTo>
                <a:lnTo>
                  <a:pt x="0" y="1307872"/>
                </a:lnTo>
                <a:lnTo>
                  <a:pt x="0" y="1294663"/>
                </a:lnTo>
                <a:lnTo>
                  <a:pt x="0" y="1281455"/>
                </a:lnTo>
                <a:lnTo>
                  <a:pt x="0" y="1268247"/>
                </a:lnTo>
                <a:lnTo>
                  <a:pt x="0" y="1255039"/>
                </a:lnTo>
                <a:lnTo>
                  <a:pt x="0" y="1241829"/>
                </a:lnTo>
                <a:lnTo>
                  <a:pt x="0" y="1228621"/>
                </a:lnTo>
                <a:lnTo>
                  <a:pt x="0" y="1215413"/>
                </a:lnTo>
                <a:lnTo>
                  <a:pt x="0" y="1202205"/>
                </a:lnTo>
                <a:lnTo>
                  <a:pt x="0" y="1188996"/>
                </a:lnTo>
                <a:lnTo>
                  <a:pt x="0" y="1175788"/>
                </a:lnTo>
                <a:lnTo>
                  <a:pt x="0" y="1162580"/>
                </a:lnTo>
                <a:lnTo>
                  <a:pt x="0" y="1149372"/>
                </a:lnTo>
                <a:lnTo>
                  <a:pt x="0" y="1136163"/>
                </a:lnTo>
                <a:lnTo>
                  <a:pt x="0" y="1122955"/>
                </a:lnTo>
                <a:lnTo>
                  <a:pt x="0" y="1109747"/>
                </a:lnTo>
                <a:lnTo>
                  <a:pt x="0" y="1096539"/>
                </a:lnTo>
                <a:lnTo>
                  <a:pt x="0" y="1083330"/>
                </a:lnTo>
                <a:lnTo>
                  <a:pt x="0" y="1070122"/>
                </a:lnTo>
                <a:lnTo>
                  <a:pt x="0" y="1056914"/>
                </a:lnTo>
                <a:lnTo>
                  <a:pt x="0" y="1043706"/>
                </a:lnTo>
                <a:lnTo>
                  <a:pt x="0" y="1030496"/>
                </a:lnTo>
                <a:lnTo>
                  <a:pt x="0" y="1017288"/>
                </a:lnTo>
                <a:lnTo>
                  <a:pt x="0" y="1004080"/>
                </a:lnTo>
                <a:lnTo>
                  <a:pt x="0" y="990877"/>
                </a:lnTo>
                <a:lnTo>
                  <a:pt x="0" y="977669"/>
                </a:lnTo>
                <a:lnTo>
                  <a:pt x="0" y="964461"/>
                </a:lnTo>
                <a:lnTo>
                  <a:pt x="0" y="951241"/>
                </a:lnTo>
                <a:lnTo>
                  <a:pt x="0" y="938033"/>
                </a:lnTo>
                <a:lnTo>
                  <a:pt x="0" y="924825"/>
                </a:lnTo>
                <a:lnTo>
                  <a:pt x="0" y="911617"/>
                </a:lnTo>
                <a:lnTo>
                  <a:pt x="0" y="898409"/>
                </a:lnTo>
                <a:lnTo>
                  <a:pt x="0" y="885201"/>
                </a:lnTo>
                <a:lnTo>
                  <a:pt x="0" y="871993"/>
                </a:lnTo>
                <a:lnTo>
                  <a:pt x="0" y="858785"/>
                </a:lnTo>
                <a:lnTo>
                  <a:pt x="0" y="845577"/>
                </a:lnTo>
                <a:lnTo>
                  <a:pt x="0" y="832369"/>
                </a:lnTo>
                <a:lnTo>
                  <a:pt x="0" y="819161"/>
                </a:lnTo>
                <a:lnTo>
                  <a:pt x="0" y="805953"/>
                </a:lnTo>
                <a:lnTo>
                  <a:pt x="0" y="792745"/>
                </a:lnTo>
                <a:lnTo>
                  <a:pt x="0" y="779537"/>
                </a:lnTo>
                <a:lnTo>
                  <a:pt x="0" y="766329"/>
                </a:lnTo>
                <a:lnTo>
                  <a:pt x="0" y="753121"/>
                </a:lnTo>
                <a:lnTo>
                  <a:pt x="0" y="739913"/>
                </a:lnTo>
                <a:lnTo>
                  <a:pt x="0" y="726705"/>
                </a:lnTo>
                <a:lnTo>
                  <a:pt x="0" y="713497"/>
                </a:lnTo>
                <a:lnTo>
                  <a:pt x="0" y="700289"/>
                </a:lnTo>
                <a:lnTo>
                  <a:pt x="0" y="687081"/>
                </a:lnTo>
                <a:lnTo>
                  <a:pt x="0" y="673873"/>
                </a:lnTo>
                <a:lnTo>
                  <a:pt x="0" y="660665"/>
                </a:lnTo>
                <a:lnTo>
                  <a:pt x="0" y="647457"/>
                </a:lnTo>
                <a:lnTo>
                  <a:pt x="0" y="634249"/>
                </a:lnTo>
                <a:lnTo>
                  <a:pt x="0" y="621041"/>
                </a:lnTo>
                <a:lnTo>
                  <a:pt x="0" y="607833"/>
                </a:lnTo>
                <a:lnTo>
                  <a:pt x="0" y="594625"/>
                </a:lnTo>
                <a:lnTo>
                  <a:pt x="0" y="581417"/>
                </a:lnTo>
                <a:lnTo>
                  <a:pt x="0" y="568209"/>
                </a:lnTo>
                <a:lnTo>
                  <a:pt x="0" y="555001"/>
                </a:lnTo>
                <a:lnTo>
                  <a:pt x="0" y="541793"/>
                </a:lnTo>
                <a:lnTo>
                  <a:pt x="0" y="528585"/>
                </a:lnTo>
                <a:lnTo>
                  <a:pt x="0" y="515377"/>
                </a:lnTo>
                <a:lnTo>
                  <a:pt x="0" y="502169"/>
                </a:lnTo>
                <a:lnTo>
                  <a:pt x="0" y="488961"/>
                </a:lnTo>
                <a:lnTo>
                  <a:pt x="0" y="475753"/>
                </a:lnTo>
                <a:lnTo>
                  <a:pt x="0" y="462545"/>
                </a:lnTo>
                <a:lnTo>
                  <a:pt x="0" y="449337"/>
                </a:lnTo>
                <a:lnTo>
                  <a:pt x="0" y="436116"/>
                </a:lnTo>
                <a:lnTo>
                  <a:pt x="0" y="422908"/>
                </a:lnTo>
                <a:lnTo>
                  <a:pt x="0" y="409700"/>
                </a:lnTo>
                <a:lnTo>
                  <a:pt x="0" y="396492"/>
                </a:lnTo>
                <a:lnTo>
                  <a:pt x="0" y="383284"/>
                </a:lnTo>
                <a:lnTo>
                  <a:pt x="0" y="370076"/>
                </a:lnTo>
                <a:lnTo>
                  <a:pt x="0" y="356868"/>
                </a:lnTo>
                <a:lnTo>
                  <a:pt x="0" y="343660"/>
                </a:lnTo>
                <a:lnTo>
                  <a:pt x="0" y="330452"/>
                </a:lnTo>
                <a:lnTo>
                  <a:pt x="0" y="317244"/>
                </a:lnTo>
                <a:lnTo>
                  <a:pt x="0" y="304036"/>
                </a:lnTo>
                <a:lnTo>
                  <a:pt x="0" y="290828"/>
                </a:lnTo>
                <a:lnTo>
                  <a:pt x="0" y="277620"/>
                </a:lnTo>
                <a:lnTo>
                  <a:pt x="0" y="264412"/>
                </a:lnTo>
                <a:lnTo>
                  <a:pt x="0" y="251204"/>
                </a:lnTo>
                <a:lnTo>
                  <a:pt x="0" y="237996"/>
                </a:lnTo>
                <a:lnTo>
                  <a:pt x="0" y="224788"/>
                </a:lnTo>
                <a:lnTo>
                  <a:pt x="0" y="211580"/>
                </a:lnTo>
                <a:lnTo>
                  <a:pt x="0" y="198372"/>
                </a:lnTo>
                <a:lnTo>
                  <a:pt x="0" y="185164"/>
                </a:lnTo>
                <a:lnTo>
                  <a:pt x="0" y="171956"/>
                </a:lnTo>
                <a:lnTo>
                  <a:pt x="0" y="158748"/>
                </a:lnTo>
                <a:lnTo>
                  <a:pt x="0" y="145540"/>
                </a:lnTo>
                <a:lnTo>
                  <a:pt x="0" y="132332"/>
                </a:lnTo>
                <a:lnTo>
                  <a:pt x="0" y="119124"/>
                </a:lnTo>
                <a:lnTo>
                  <a:pt x="0" y="105916"/>
                </a:lnTo>
                <a:lnTo>
                  <a:pt x="0" y="92708"/>
                </a:lnTo>
                <a:lnTo>
                  <a:pt x="0" y="79500"/>
                </a:lnTo>
                <a:lnTo>
                  <a:pt x="0" y="66292"/>
                </a:lnTo>
                <a:lnTo>
                  <a:pt x="0" y="53084"/>
                </a:lnTo>
                <a:lnTo>
                  <a:pt x="0" y="39876"/>
                </a:lnTo>
                <a:lnTo>
                  <a:pt x="0" y="26668"/>
                </a:lnTo>
                <a:lnTo>
                  <a:pt x="0" y="13460"/>
                </a:lnTo>
                <a:lnTo>
                  <a:pt x="0" y="252"/>
                </a:lnTo>
                <a:lnTo>
                  <a:pt x="2387" y="252"/>
                </a:lnTo>
                <a:lnTo>
                  <a:pt x="2387" y="252"/>
                </a:lnTo>
                <a:lnTo>
                  <a:pt x="2781" y="13460"/>
                </a:lnTo>
                <a:lnTo>
                  <a:pt x="3264" y="26668"/>
                </a:lnTo>
                <a:lnTo>
                  <a:pt x="3861" y="39876"/>
                </a:lnTo>
                <a:lnTo>
                  <a:pt x="4559" y="53084"/>
                </a:lnTo>
                <a:lnTo>
                  <a:pt x="5334" y="66292"/>
                </a:lnTo>
                <a:lnTo>
                  <a:pt x="6109" y="79500"/>
                </a:lnTo>
                <a:lnTo>
                  <a:pt x="6807" y="92708"/>
                </a:lnTo>
                <a:lnTo>
                  <a:pt x="7353" y="105916"/>
                </a:lnTo>
                <a:lnTo>
                  <a:pt x="7747" y="119124"/>
                </a:lnTo>
                <a:lnTo>
                  <a:pt x="8026" y="132332"/>
                </a:lnTo>
                <a:lnTo>
                  <a:pt x="8344" y="145540"/>
                </a:lnTo>
                <a:lnTo>
                  <a:pt x="8877" y="158748"/>
                </a:lnTo>
                <a:lnTo>
                  <a:pt x="9792" y="171956"/>
                </a:lnTo>
                <a:lnTo>
                  <a:pt x="11227" y="185164"/>
                </a:lnTo>
                <a:lnTo>
                  <a:pt x="13208" y="198372"/>
                </a:lnTo>
                <a:lnTo>
                  <a:pt x="15672" y="211580"/>
                </a:lnTo>
                <a:lnTo>
                  <a:pt x="18529" y="224788"/>
                </a:lnTo>
                <a:lnTo>
                  <a:pt x="21628" y="237996"/>
                </a:lnTo>
                <a:lnTo>
                  <a:pt x="24879" y="251204"/>
                </a:lnTo>
                <a:lnTo>
                  <a:pt x="28245" y="264412"/>
                </a:lnTo>
                <a:lnTo>
                  <a:pt x="31788" y="277620"/>
                </a:lnTo>
                <a:lnTo>
                  <a:pt x="35611" y="290828"/>
                </a:lnTo>
                <a:lnTo>
                  <a:pt x="39853" y="304036"/>
                </a:lnTo>
                <a:lnTo>
                  <a:pt x="44691" y="317244"/>
                </a:lnTo>
                <a:lnTo>
                  <a:pt x="50254" y="330452"/>
                </a:lnTo>
                <a:lnTo>
                  <a:pt x="56705" y="343660"/>
                </a:lnTo>
                <a:lnTo>
                  <a:pt x="64135" y="356868"/>
                </a:lnTo>
                <a:lnTo>
                  <a:pt x="72618" y="370076"/>
                </a:lnTo>
                <a:lnTo>
                  <a:pt x="82207" y="383284"/>
                </a:lnTo>
                <a:lnTo>
                  <a:pt x="92812" y="396492"/>
                </a:lnTo>
                <a:lnTo>
                  <a:pt x="104254" y="409700"/>
                </a:lnTo>
                <a:lnTo>
                  <a:pt x="116256" y="422908"/>
                </a:lnTo>
                <a:lnTo>
                  <a:pt x="128435" y="436116"/>
                </a:lnTo>
                <a:lnTo>
                  <a:pt x="140398" y="449337"/>
                </a:lnTo>
                <a:lnTo>
                  <a:pt x="151790" y="462545"/>
                </a:lnTo>
                <a:lnTo>
                  <a:pt x="162420" y="475753"/>
                </a:lnTo>
                <a:lnTo>
                  <a:pt x="172263" y="488961"/>
                </a:lnTo>
                <a:lnTo>
                  <a:pt x="181445" y="502169"/>
                </a:lnTo>
                <a:lnTo>
                  <a:pt x="190208" y="515377"/>
                </a:lnTo>
                <a:lnTo>
                  <a:pt x="198869" y="528585"/>
                </a:lnTo>
                <a:lnTo>
                  <a:pt x="207721" y="541793"/>
                </a:lnTo>
                <a:lnTo>
                  <a:pt x="217005" y="555001"/>
                </a:lnTo>
                <a:lnTo>
                  <a:pt x="226847" y="568209"/>
                </a:lnTo>
                <a:lnTo>
                  <a:pt x="237211" y="581417"/>
                </a:lnTo>
                <a:lnTo>
                  <a:pt x="247853" y="594625"/>
                </a:lnTo>
                <a:lnTo>
                  <a:pt x="258343" y="607833"/>
                </a:lnTo>
                <a:lnTo>
                  <a:pt x="268046" y="621041"/>
                </a:lnTo>
                <a:lnTo>
                  <a:pt x="276276" y="634249"/>
                </a:lnTo>
                <a:lnTo>
                  <a:pt x="282486" y="647457"/>
                </a:lnTo>
                <a:lnTo>
                  <a:pt x="286410" y="660665"/>
                </a:lnTo>
                <a:lnTo>
                  <a:pt x="288201" y="673873"/>
                </a:lnTo>
                <a:lnTo>
                  <a:pt x="288366" y="687081"/>
                </a:lnTo>
                <a:lnTo>
                  <a:pt x="287579" y="700289"/>
                </a:lnTo>
                <a:lnTo>
                  <a:pt x="286563" y="713497"/>
                </a:lnTo>
                <a:lnTo>
                  <a:pt x="285775" y="726705"/>
                </a:lnTo>
                <a:lnTo>
                  <a:pt x="285318" y="739913"/>
                </a:lnTo>
                <a:lnTo>
                  <a:pt x="284924" y="753121"/>
                </a:lnTo>
                <a:lnTo>
                  <a:pt x="284074" y="766329"/>
                </a:lnTo>
                <a:lnTo>
                  <a:pt x="282130" y="779537"/>
                </a:lnTo>
                <a:lnTo>
                  <a:pt x="278498" y="792745"/>
                </a:lnTo>
                <a:lnTo>
                  <a:pt x="272783" y="805953"/>
                </a:lnTo>
                <a:lnTo>
                  <a:pt x="264820" y="819161"/>
                </a:lnTo>
                <a:lnTo>
                  <a:pt x="254698" y="832369"/>
                </a:lnTo>
                <a:lnTo>
                  <a:pt x="242697" y="845577"/>
                </a:lnTo>
                <a:lnTo>
                  <a:pt x="229235" y="858785"/>
                </a:lnTo>
                <a:lnTo>
                  <a:pt x="214846" y="871993"/>
                </a:lnTo>
                <a:lnTo>
                  <a:pt x="200088" y="885201"/>
                </a:lnTo>
                <a:lnTo>
                  <a:pt x="185534" y="898409"/>
                </a:lnTo>
                <a:lnTo>
                  <a:pt x="171678" y="911617"/>
                </a:lnTo>
                <a:lnTo>
                  <a:pt x="158941" y="924825"/>
                </a:lnTo>
                <a:lnTo>
                  <a:pt x="147510" y="938033"/>
                </a:lnTo>
                <a:lnTo>
                  <a:pt x="137401" y="951241"/>
                </a:lnTo>
                <a:lnTo>
                  <a:pt x="128397" y="964461"/>
                </a:lnTo>
                <a:lnTo>
                  <a:pt x="120078" y="977669"/>
                </a:lnTo>
                <a:lnTo>
                  <a:pt x="111989" y="990877"/>
                </a:lnTo>
                <a:lnTo>
                  <a:pt x="103670" y="1004080"/>
                </a:lnTo>
                <a:lnTo>
                  <a:pt x="94818" y="1017288"/>
                </a:lnTo>
                <a:lnTo>
                  <a:pt x="85357" y="1030496"/>
                </a:lnTo>
                <a:lnTo>
                  <a:pt x="75451" y="1043706"/>
                </a:lnTo>
                <a:lnTo>
                  <a:pt x="65481" y="1056914"/>
                </a:lnTo>
                <a:lnTo>
                  <a:pt x="55880" y="1070122"/>
                </a:lnTo>
                <a:lnTo>
                  <a:pt x="47079" y="1083330"/>
                </a:lnTo>
                <a:lnTo>
                  <a:pt x="39344" y="1096539"/>
                </a:lnTo>
                <a:lnTo>
                  <a:pt x="32779" y="1109747"/>
                </a:lnTo>
                <a:lnTo>
                  <a:pt x="27318" y="1122955"/>
                </a:lnTo>
                <a:lnTo>
                  <a:pt x="22771" y="1136163"/>
                </a:lnTo>
                <a:lnTo>
                  <a:pt x="18961" y="1149372"/>
                </a:lnTo>
                <a:lnTo>
                  <a:pt x="15710" y="1162580"/>
                </a:lnTo>
                <a:lnTo>
                  <a:pt x="12916" y="1175788"/>
                </a:lnTo>
                <a:lnTo>
                  <a:pt x="10541" y="1188996"/>
                </a:lnTo>
                <a:lnTo>
                  <a:pt x="8585" y="1202205"/>
                </a:lnTo>
                <a:lnTo>
                  <a:pt x="7048" y="1215413"/>
                </a:lnTo>
                <a:lnTo>
                  <a:pt x="5931" y="1228621"/>
                </a:lnTo>
                <a:lnTo>
                  <a:pt x="5181" y="1241829"/>
                </a:lnTo>
                <a:lnTo>
                  <a:pt x="4724" y="1255039"/>
                </a:lnTo>
                <a:lnTo>
                  <a:pt x="4458" y="1268247"/>
                </a:lnTo>
                <a:lnTo>
                  <a:pt x="4267" y="1281455"/>
                </a:lnTo>
                <a:lnTo>
                  <a:pt x="4064" y="1294663"/>
                </a:lnTo>
                <a:lnTo>
                  <a:pt x="3797" y="1307872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B723B6E-9605-8F89-97BD-6B31843351AC}"/>
              </a:ext>
            </a:extLst>
          </p:cNvPr>
          <p:cNvSpPr/>
          <p:nvPr/>
        </p:nvSpPr>
        <p:spPr>
          <a:xfrm>
            <a:off x="6102553" y="2729687"/>
            <a:ext cx="281012" cy="1617849"/>
          </a:xfrm>
          <a:custGeom>
            <a:avLst/>
            <a:gdLst>
              <a:gd name="connsiteX0" fmla="*/ 281013 w 281012"/>
              <a:gd name="connsiteY0" fmla="*/ 1618101 h 1617849"/>
              <a:gd name="connsiteX1" fmla="*/ 278676 w 281012"/>
              <a:gd name="connsiteY1" fmla="*/ 1618101 h 1617849"/>
              <a:gd name="connsiteX2" fmla="*/ 278524 w 281012"/>
              <a:gd name="connsiteY2" fmla="*/ 1601759 h 1617849"/>
              <a:gd name="connsiteX3" fmla="*/ 278486 w 281012"/>
              <a:gd name="connsiteY3" fmla="*/ 1585416 h 1617849"/>
              <a:gd name="connsiteX4" fmla="*/ 278524 w 281012"/>
              <a:gd name="connsiteY4" fmla="*/ 1569075 h 1617849"/>
              <a:gd name="connsiteX5" fmla="*/ 278574 w 281012"/>
              <a:gd name="connsiteY5" fmla="*/ 1552733 h 1617849"/>
              <a:gd name="connsiteX6" fmla="*/ 278549 w 281012"/>
              <a:gd name="connsiteY6" fmla="*/ 1536392 h 1617849"/>
              <a:gd name="connsiteX7" fmla="*/ 278409 w 281012"/>
              <a:gd name="connsiteY7" fmla="*/ 1520050 h 1617849"/>
              <a:gd name="connsiteX8" fmla="*/ 278117 w 281012"/>
              <a:gd name="connsiteY8" fmla="*/ 1503707 h 1617849"/>
              <a:gd name="connsiteX9" fmla="*/ 277685 w 281012"/>
              <a:gd name="connsiteY9" fmla="*/ 1487366 h 1617849"/>
              <a:gd name="connsiteX10" fmla="*/ 277152 w 281012"/>
              <a:gd name="connsiteY10" fmla="*/ 1471024 h 1617849"/>
              <a:gd name="connsiteX11" fmla="*/ 276581 w 281012"/>
              <a:gd name="connsiteY11" fmla="*/ 1454681 h 1617849"/>
              <a:gd name="connsiteX12" fmla="*/ 276060 w 281012"/>
              <a:gd name="connsiteY12" fmla="*/ 1438340 h 1617849"/>
              <a:gd name="connsiteX13" fmla="*/ 275653 w 281012"/>
              <a:gd name="connsiteY13" fmla="*/ 1421998 h 1617849"/>
              <a:gd name="connsiteX14" fmla="*/ 275425 w 281012"/>
              <a:gd name="connsiteY14" fmla="*/ 1405656 h 1617849"/>
              <a:gd name="connsiteX15" fmla="*/ 275374 w 281012"/>
              <a:gd name="connsiteY15" fmla="*/ 1389314 h 1617849"/>
              <a:gd name="connsiteX16" fmla="*/ 275463 w 281012"/>
              <a:gd name="connsiteY16" fmla="*/ 1372972 h 1617849"/>
              <a:gd name="connsiteX17" fmla="*/ 275641 w 281012"/>
              <a:gd name="connsiteY17" fmla="*/ 1356630 h 1617849"/>
              <a:gd name="connsiteX18" fmla="*/ 275869 w 281012"/>
              <a:gd name="connsiteY18" fmla="*/ 1340289 h 1617849"/>
              <a:gd name="connsiteX19" fmla="*/ 276098 w 281012"/>
              <a:gd name="connsiteY19" fmla="*/ 1323946 h 1617849"/>
              <a:gd name="connsiteX20" fmla="*/ 276238 w 281012"/>
              <a:gd name="connsiteY20" fmla="*/ 1307604 h 1617849"/>
              <a:gd name="connsiteX21" fmla="*/ 276161 w 281012"/>
              <a:gd name="connsiteY21" fmla="*/ 1291263 h 1617849"/>
              <a:gd name="connsiteX22" fmla="*/ 275717 w 281012"/>
              <a:gd name="connsiteY22" fmla="*/ 1274920 h 1617849"/>
              <a:gd name="connsiteX23" fmla="*/ 274777 w 281012"/>
              <a:gd name="connsiteY23" fmla="*/ 1258578 h 1617849"/>
              <a:gd name="connsiteX24" fmla="*/ 273215 w 281012"/>
              <a:gd name="connsiteY24" fmla="*/ 1242237 h 1617849"/>
              <a:gd name="connsiteX25" fmla="*/ 271056 w 281012"/>
              <a:gd name="connsiteY25" fmla="*/ 1225895 h 1617849"/>
              <a:gd name="connsiteX26" fmla="*/ 268364 w 281012"/>
              <a:gd name="connsiteY26" fmla="*/ 1209552 h 1617849"/>
              <a:gd name="connsiteX27" fmla="*/ 265278 w 281012"/>
              <a:gd name="connsiteY27" fmla="*/ 1193211 h 1617849"/>
              <a:gd name="connsiteX28" fmla="*/ 261938 w 281012"/>
              <a:gd name="connsiteY28" fmla="*/ 1176869 h 1617849"/>
              <a:gd name="connsiteX29" fmla="*/ 258356 w 281012"/>
              <a:gd name="connsiteY29" fmla="*/ 1160527 h 1617849"/>
              <a:gd name="connsiteX30" fmla="*/ 254470 w 281012"/>
              <a:gd name="connsiteY30" fmla="*/ 1144185 h 1617849"/>
              <a:gd name="connsiteX31" fmla="*/ 250050 w 281012"/>
              <a:gd name="connsiteY31" fmla="*/ 1127843 h 1617849"/>
              <a:gd name="connsiteX32" fmla="*/ 244818 w 281012"/>
              <a:gd name="connsiteY32" fmla="*/ 1111502 h 1617849"/>
              <a:gd name="connsiteX33" fmla="*/ 238417 w 281012"/>
              <a:gd name="connsiteY33" fmla="*/ 1095160 h 1617849"/>
              <a:gd name="connsiteX34" fmla="*/ 230518 w 281012"/>
              <a:gd name="connsiteY34" fmla="*/ 1078817 h 1617849"/>
              <a:gd name="connsiteX35" fmla="*/ 220815 w 281012"/>
              <a:gd name="connsiteY35" fmla="*/ 1062476 h 1617849"/>
              <a:gd name="connsiteX36" fmla="*/ 209105 w 281012"/>
              <a:gd name="connsiteY36" fmla="*/ 1046134 h 1617849"/>
              <a:gd name="connsiteX37" fmla="*/ 195339 w 281012"/>
              <a:gd name="connsiteY37" fmla="*/ 1029791 h 1617849"/>
              <a:gd name="connsiteX38" fmla="*/ 179756 w 281012"/>
              <a:gd name="connsiteY38" fmla="*/ 1013450 h 1617849"/>
              <a:gd name="connsiteX39" fmla="*/ 162941 w 281012"/>
              <a:gd name="connsiteY39" fmla="*/ 997108 h 1617849"/>
              <a:gd name="connsiteX40" fmla="*/ 145720 w 281012"/>
              <a:gd name="connsiteY40" fmla="*/ 980768 h 1617849"/>
              <a:gd name="connsiteX41" fmla="*/ 128994 w 281012"/>
              <a:gd name="connsiteY41" fmla="*/ 964423 h 1617849"/>
              <a:gd name="connsiteX42" fmla="*/ 113487 w 281012"/>
              <a:gd name="connsiteY42" fmla="*/ 948078 h 1617849"/>
              <a:gd name="connsiteX43" fmla="*/ 99581 w 281012"/>
              <a:gd name="connsiteY43" fmla="*/ 931746 h 1617849"/>
              <a:gd name="connsiteX44" fmla="*/ 87249 w 281012"/>
              <a:gd name="connsiteY44" fmla="*/ 915401 h 1617849"/>
              <a:gd name="connsiteX45" fmla="*/ 76276 w 281012"/>
              <a:gd name="connsiteY45" fmla="*/ 899056 h 1617849"/>
              <a:gd name="connsiteX46" fmla="*/ 66307 w 281012"/>
              <a:gd name="connsiteY46" fmla="*/ 882711 h 1617849"/>
              <a:gd name="connsiteX47" fmla="*/ 57086 w 281012"/>
              <a:gd name="connsiteY47" fmla="*/ 866367 h 1617849"/>
              <a:gd name="connsiteX48" fmla="*/ 48450 w 281012"/>
              <a:gd name="connsiteY48" fmla="*/ 850034 h 1617849"/>
              <a:gd name="connsiteX49" fmla="*/ 40310 w 281012"/>
              <a:gd name="connsiteY49" fmla="*/ 833689 h 1617849"/>
              <a:gd name="connsiteX50" fmla="*/ 32563 w 281012"/>
              <a:gd name="connsiteY50" fmla="*/ 817345 h 1617849"/>
              <a:gd name="connsiteX51" fmla="*/ 25159 w 281012"/>
              <a:gd name="connsiteY51" fmla="*/ 801000 h 1617849"/>
              <a:gd name="connsiteX52" fmla="*/ 18097 w 281012"/>
              <a:gd name="connsiteY52" fmla="*/ 784667 h 1617849"/>
              <a:gd name="connsiteX53" fmla="*/ 11557 w 281012"/>
              <a:gd name="connsiteY53" fmla="*/ 768323 h 1617849"/>
              <a:gd name="connsiteX54" fmla="*/ 5956 w 281012"/>
              <a:gd name="connsiteY54" fmla="*/ 751978 h 1617849"/>
              <a:gd name="connsiteX55" fmla="*/ 1892 w 281012"/>
              <a:gd name="connsiteY55" fmla="*/ 735633 h 1617849"/>
              <a:gd name="connsiteX56" fmla="*/ 0 w 281012"/>
              <a:gd name="connsiteY56" fmla="*/ 719301 h 1617849"/>
              <a:gd name="connsiteX57" fmla="*/ 737 w 281012"/>
              <a:gd name="connsiteY57" fmla="*/ 702956 h 1617849"/>
              <a:gd name="connsiteX58" fmla="*/ 4178 w 281012"/>
              <a:gd name="connsiteY58" fmla="*/ 686611 h 1617849"/>
              <a:gd name="connsiteX59" fmla="*/ 10084 w 281012"/>
              <a:gd name="connsiteY59" fmla="*/ 670266 h 1617849"/>
              <a:gd name="connsiteX60" fmla="*/ 17907 w 281012"/>
              <a:gd name="connsiteY60" fmla="*/ 653934 h 1617849"/>
              <a:gd name="connsiteX61" fmla="*/ 27140 w 281012"/>
              <a:gd name="connsiteY61" fmla="*/ 637589 h 1617849"/>
              <a:gd name="connsiteX62" fmla="*/ 37427 w 281012"/>
              <a:gd name="connsiteY62" fmla="*/ 621244 h 1617849"/>
              <a:gd name="connsiteX63" fmla="*/ 48717 w 281012"/>
              <a:gd name="connsiteY63" fmla="*/ 604899 h 1617849"/>
              <a:gd name="connsiteX64" fmla="*/ 61214 w 281012"/>
              <a:gd name="connsiteY64" fmla="*/ 588554 h 1617849"/>
              <a:gd name="connsiteX65" fmla="*/ 75108 w 281012"/>
              <a:gd name="connsiteY65" fmla="*/ 572222 h 1617849"/>
              <a:gd name="connsiteX66" fmla="*/ 90437 w 281012"/>
              <a:gd name="connsiteY66" fmla="*/ 555877 h 1617849"/>
              <a:gd name="connsiteX67" fmla="*/ 106845 w 281012"/>
              <a:gd name="connsiteY67" fmla="*/ 539532 h 1617849"/>
              <a:gd name="connsiteX68" fmla="*/ 123672 w 281012"/>
              <a:gd name="connsiteY68" fmla="*/ 523187 h 1617849"/>
              <a:gd name="connsiteX69" fmla="*/ 140081 w 281012"/>
              <a:gd name="connsiteY69" fmla="*/ 506855 h 1617849"/>
              <a:gd name="connsiteX70" fmla="*/ 155270 w 281012"/>
              <a:gd name="connsiteY70" fmla="*/ 490510 h 1617849"/>
              <a:gd name="connsiteX71" fmla="*/ 168681 w 281012"/>
              <a:gd name="connsiteY71" fmla="*/ 474165 h 1617849"/>
              <a:gd name="connsiteX72" fmla="*/ 180086 w 281012"/>
              <a:gd name="connsiteY72" fmla="*/ 457820 h 1617849"/>
              <a:gd name="connsiteX73" fmla="*/ 189522 w 281012"/>
              <a:gd name="connsiteY73" fmla="*/ 441488 h 1617849"/>
              <a:gd name="connsiteX74" fmla="*/ 197294 w 281012"/>
              <a:gd name="connsiteY74" fmla="*/ 425143 h 1617849"/>
              <a:gd name="connsiteX75" fmla="*/ 203822 w 281012"/>
              <a:gd name="connsiteY75" fmla="*/ 408798 h 1617849"/>
              <a:gd name="connsiteX76" fmla="*/ 209563 w 281012"/>
              <a:gd name="connsiteY76" fmla="*/ 392453 h 1617849"/>
              <a:gd name="connsiteX77" fmla="*/ 214947 w 281012"/>
              <a:gd name="connsiteY77" fmla="*/ 376121 h 1617849"/>
              <a:gd name="connsiteX78" fmla="*/ 220256 w 281012"/>
              <a:gd name="connsiteY78" fmla="*/ 359776 h 1617849"/>
              <a:gd name="connsiteX79" fmla="*/ 225539 w 281012"/>
              <a:gd name="connsiteY79" fmla="*/ 343431 h 1617849"/>
              <a:gd name="connsiteX80" fmla="*/ 230695 w 281012"/>
              <a:gd name="connsiteY80" fmla="*/ 327087 h 1617849"/>
              <a:gd name="connsiteX81" fmla="*/ 235521 w 281012"/>
              <a:gd name="connsiteY81" fmla="*/ 310742 h 1617849"/>
              <a:gd name="connsiteX82" fmla="*/ 239827 w 281012"/>
              <a:gd name="connsiteY82" fmla="*/ 294409 h 1617849"/>
              <a:gd name="connsiteX83" fmla="*/ 243561 w 281012"/>
              <a:gd name="connsiteY83" fmla="*/ 278065 h 1617849"/>
              <a:gd name="connsiteX84" fmla="*/ 246837 w 281012"/>
              <a:gd name="connsiteY84" fmla="*/ 261720 h 1617849"/>
              <a:gd name="connsiteX85" fmla="*/ 249847 w 281012"/>
              <a:gd name="connsiteY85" fmla="*/ 245375 h 1617849"/>
              <a:gd name="connsiteX86" fmla="*/ 252819 w 281012"/>
              <a:gd name="connsiteY86" fmla="*/ 229043 h 1617849"/>
              <a:gd name="connsiteX87" fmla="*/ 255880 w 281012"/>
              <a:gd name="connsiteY87" fmla="*/ 212698 h 1617849"/>
              <a:gd name="connsiteX88" fmla="*/ 259067 w 281012"/>
              <a:gd name="connsiteY88" fmla="*/ 196353 h 1617849"/>
              <a:gd name="connsiteX89" fmla="*/ 262319 w 281012"/>
              <a:gd name="connsiteY89" fmla="*/ 180008 h 1617849"/>
              <a:gd name="connsiteX90" fmla="*/ 265468 w 281012"/>
              <a:gd name="connsiteY90" fmla="*/ 163676 h 1617849"/>
              <a:gd name="connsiteX91" fmla="*/ 268389 w 281012"/>
              <a:gd name="connsiteY91" fmla="*/ 147331 h 1617849"/>
              <a:gd name="connsiteX92" fmla="*/ 270980 w 281012"/>
              <a:gd name="connsiteY92" fmla="*/ 130986 h 1617849"/>
              <a:gd name="connsiteX93" fmla="*/ 273164 w 281012"/>
              <a:gd name="connsiteY93" fmla="*/ 114641 h 1617849"/>
              <a:gd name="connsiteX94" fmla="*/ 274891 w 281012"/>
              <a:gd name="connsiteY94" fmla="*/ 98309 h 1617849"/>
              <a:gd name="connsiteX95" fmla="*/ 276161 w 281012"/>
              <a:gd name="connsiteY95" fmla="*/ 81964 h 1617849"/>
              <a:gd name="connsiteX96" fmla="*/ 277038 w 281012"/>
              <a:gd name="connsiteY96" fmla="*/ 65619 h 1617849"/>
              <a:gd name="connsiteX97" fmla="*/ 277584 w 281012"/>
              <a:gd name="connsiteY97" fmla="*/ 49274 h 1617849"/>
              <a:gd name="connsiteX98" fmla="*/ 277927 w 281012"/>
              <a:gd name="connsiteY98" fmla="*/ 32929 h 1617849"/>
              <a:gd name="connsiteX99" fmla="*/ 278168 w 281012"/>
              <a:gd name="connsiteY99" fmla="*/ 16597 h 1617849"/>
              <a:gd name="connsiteX100" fmla="*/ 278435 w 281012"/>
              <a:gd name="connsiteY100" fmla="*/ 252 h 1617849"/>
              <a:gd name="connsiteX101" fmla="*/ 281013 w 281012"/>
              <a:gd name="connsiteY101" fmla="*/ 252 h 1617849"/>
              <a:gd name="connsiteX102" fmla="*/ 281013 w 281012"/>
              <a:gd name="connsiteY102" fmla="*/ 252 h 1617849"/>
              <a:gd name="connsiteX103" fmla="*/ 281013 w 281012"/>
              <a:gd name="connsiteY103" fmla="*/ 16597 h 1617849"/>
              <a:gd name="connsiteX104" fmla="*/ 281013 w 281012"/>
              <a:gd name="connsiteY104" fmla="*/ 32929 h 1617849"/>
              <a:gd name="connsiteX105" fmla="*/ 281013 w 281012"/>
              <a:gd name="connsiteY105" fmla="*/ 49274 h 1617849"/>
              <a:gd name="connsiteX106" fmla="*/ 281013 w 281012"/>
              <a:gd name="connsiteY106" fmla="*/ 65619 h 1617849"/>
              <a:gd name="connsiteX107" fmla="*/ 281013 w 281012"/>
              <a:gd name="connsiteY107" fmla="*/ 81964 h 1617849"/>
              <a:gd name="connsiteX108" fmla="*/ 281013 w 281012"/>
              <a:gd name="connsiteY108" fmla="*/ 98309 h 1617849"/>
              <a:gd name="connsiteX109" fmla="*/ 281013 w 281012"/>
              <a:gd name="connsiteY109" fmla="*/ 114641 h 1617849"/>
              <a:gd name="connsiteX110" fmla="*/ 281013 w 281012"/>
              <a:gd name="connsiteY110" fmla="*/ 130986 h 1617849"/>
              <a:gd name="connsiteX111" fmla="*/ 281013 w 281012"/>
              <a:gd name="connsiteY111" fmla="*/ 147331 h 1617849"/>
              <a:gd name="connsiteX112" fmla="*/ 281013 w 281012"/>
              <a:gd name="connsiteY112" fmla="*/ 163676 h 1617849"/>
              <a:gd name="connsiteX113" fmla="*/ 281013 w 281012"/>
              <a:gd name="connsiteY113" fmla="*/ 180008 h 1617849"/>
              <a:gd name="connsiteX114" fmla="*/ 281013 w 281012"/>
              <a:gd name="connsiteY114" fmla="*/ 196353 h 1617849"/>
              <a:gd name="connsiteX115" fmla="*/ 281013 w 281012"/>
              <a:gd name="connsiteY115" fmla="*/ 212698 h 1617849"/>
              <a:gd name="connsiteX116" fmla="*/ 281013 w 281012"/>
              <a:gd name="connsiteY116" fmla="*/ 229043 h 1617849"/>
              <a:gd name="connsiteX117" fmla="*/ 281013 w 281012"/>
              <a:gd name="connsiteY117" fmla="*/ 245375 h 1617849"/>
              <a:gd name="connsiteX118" fmla="*/ 281013 w 281012"/>
              <a:gd name="connsiteY118" fmla="*/ 261720 h 1617849"/>
              <a:gd name="connsiteX119" fmla="*/ 281013 w 281012"/>
              <a:gd name="connsiteY119" fmla="*/ 278065 h 1617849"/>
              <a:gd name="connsiteX120" fmla="*/ 281013 w 281012"/>
              <a:gd name="connsiteY120" fmla="*/ 294409 h 1617849"/>
              <a:gd name="connsiteX121" fmla="*/ 281013 w 281012"/>
              <a:gd name="connsiteY121" fmla="*/ 310742 h 1617849"/>
              <a:gd name="connsiteX122" fmla="*/ 281013 w 281012"/>
              <a:gd name="connsiteY122" fmla="*/ 327087 h 1617849"/>
              <a:gd name="connsiteX123" fmla="*/ 281013 w 281012"/>
              <a:gd name="connsiteY123" fmla="*/ 343431 h 1617849"/>
              <a:gd name="connsiteX124" fmla="*/ 281013 w 281012"/>
              <a:gd name="connsiteY124" fmla="*/ 359776 h 1617849"/>
              <a:gd name="connsiteX125" fmla="*/ 281013 w 281012"/>
              <a:gd name="connsiteY125" fmla="*/ 376121 h 1617849"/>
              <a:gd name="connsiteX126" fmla="*/ 281013 w 281012"/>
              <a:gd name="connsiteY126" fmla="*/ 392453 h 1617849"/>
              <a:gd name="connsiteX127" fmla="*/ 281013 w 281012"/>
              <a:gd name="connsiteY127" fmla="*/ 408798 h 1617849"/>
              <a:gd name="connsiteX128" fmla="*/ 281013 w 281012"/>
              <a:gd name="connsiteY128" fmla="*/ 425143 h 1617849"/>
              <a:gd name="connsiteX129" fmla="*/ 281013 w 281012"/>
              <a:gd name="connsiteY129" fmla="*/ 441488 h 1617849"/>
              <a:gd name="connsiteX130" fmla="*/ 281013 w 281012"/>
              <a:gd name="connsiteY130" fmla="*/ 457820 h 1617849"/>
              <a:gd name="connsiteX131" fmla="*/ 281013 w 281012"/>
              <a:gd name="connsiteY131" fmla="*/ 474165 h 1617849"/>
              <a:gd name="connsiteX132" fmla="*/ 281013 w 281012"/>
              <a:gd name="connsiteY132" fmla="*/ 490510 h 1617849"/>
              <a:gd name="connsiteX133" fmla="*/ 281013 w 281012"/>
              <a:gd name="connsiteY133" fmla="*/ 506855 h 1617849"/>
              <a:gd name="connsiteX134" fmla="*/ 281013 w 281012"/>
              <a:gd name="connsiteY134" fmla="*/ 523187 h 1617849"/>
              <a:gd name="connsiteX135" fmla="*/ 281013 w 281012"/>
              <a:gd name="connsiteY135" fmla="*/ 539532 h 1617849"/>
              <a:gd name="connsiteX136" fmla="*/ 281013 w 281012"/>
              <a:gd name="connsiteY136" fmla="*/ 555877 h 1617849"/>
              <a:gd name="connsiteX137" fmla="*/ 281013 w 281012"/>
              <a:gd name="connsiteY137" fmla="*/ 572222 h 1617849"/>
              <a:gd name="connsiteX138" fmla="*/ 281013 w 281012"/>
              <a:gd name="connsiteY138" fmla="*/ 588554 h 1617849"/>
              <a:gd name="connsiteX139" fmla="*/ 281013 w 281012"/>
              <a:gd name="connsiteY139" fmla="*/ 604899 h 1617849"/>
              <a:gd name="connsiteX140" fmla="*/ 281013 w 281012"/>
              <a:gd name="connsiteY140" fmla="*/ 621244 h 1617849"/>
              <a:gd name="connsiteX141" fmla="*/ 281013 w 281012"/>
              <a:gd name="connsiteY141" fmla="*/ 637589 h 1617849"/>
              <a:gd name="connsiteX142" fmla="*/ 281013 w 281012"/>
              <a:gd name="connsiteY142" fmla="*/ 653934 h 1617849"/>
              <a:gd name="connsiteX143" fmla="*/ 281013 w 281012"/>
              <a:gd name="connsiteY143" fmla="*/ 670266 h 1617849"/>
              <a:gd name="connsiteX144" fmla="*/ 281013 w 281012"/>
              <a:gd name="connsiteY144" fmla="*/ 686611 h 1617849"/>
              <a:gd name="connsiteX145" fmla="*/ 281013 w 281012"/>
              <a:gd name="connsiteY145" fmla="*/ 702956 h 1617849"/>
              <a:gd name="connsiteX146" fmla="*/ 281013 w 281012"/>
              <a:gd name="connsiteY146" fmla="*/ 719301 h 1617849"/>
              <a:gd name="connsiteX147" fmla="*/ 281013 w 281012"/>
              <a:gd name="connsiteY147" fmla="*/ 735633 h 1617849"/>
              <a:gd name="connsiteX148" fmla="*/ 281013 w 281012"/>
              <a:gd name="connsiteY148" fmla="*/ 751978 h 1617849"/>
              <a:gd name="connsiteX149" fmla="*/ 281013 w 281012"/>
              <a:gd name="connsiteY149" fmla="*/ 768323 h 1617849"/>
              <a:gd name="connsiteX150" fmla="*/ 281013 w 281012"/>
              <a:gd name="connsiteY150" fmla="*/ 784667 h 1617849"/>
              <a:gd name="connsiteX151" fmla="*/ 281013 w 281012"/>
              <a:gd name="connsiteY151" fmla="*/ 801000 h 1617849"/>
              <a:gd name="connsiteX152" fmla="*/ 281013 w 281012"/>
              <a:gd name="connsiteY152" fmla="*/ 817345 h 1617849"/>
              <a:gd name="connsiteX153" fmla="*/ 281013 w 281012"/>
              <a:gd name="connsiteY153" fmla="*/ 833689 h 1617849"/>
              <a:gd name="connsiteX154" fmla="*/ 281013 w 281012"/>
              <a:gd name="connsiteY154" fmla="*/ 850034 h 1617849"/>
              <a:gd name="connsiteX155" fmla="*/ 281013 w 281012"/>
              <a:gd name="connsiteY155" fmla="*/ 866367 h 1617849"/>
              <a:gd name="connsiteX156" fmla="*/ 281013 w 281012"/>
              <a:gd name="connsiteY156" fmla="*/ 882711 h 1617849"/>
              <a:gd name="connsiteX157" fmla="*/ 281013 w 281012"/>
              <a:gd name="connsiteY157" fmla="*/ 899056 h 1617849"/>
              <a:gd name="connsiteX158" fmla="*/ 281013 w 281012"/>
              <a:gd name="connsiteY158" fmla="*/ 915401 h 1617849"/>
              <a:gd name="connsiteX159" fmla="*/ 281013 w 281012"/>
              <a:gd name="connsiteY159" fmla="*/ 931746 h 1617849"/>
              <a:gd name="connsiteX160" fmla="*/ 281013 w 281012"/>
              <a:gd name="connsiteY160" fmla="*/ 948078 h 1617849"/>
              <a:gd name="connsiteX161" fmla="*/ 281013 w 281012"/>
              <a:gd name="connsiteY161" fmla="*/ 964423 h 1617849"/>
              <a:gd name="connsiteX162" fmla="*/ 281013 w 281012"/>
              <a:gd name="connsiteY162" fmla="*/ 980768 h 1617849"/>
              <a:gd name="connsiteX163" fmla="*/ 281013 w 281012"/>
              <a:gd name="connsiteY163" fmla="*/ 997108 h 1617849"/>
              <a:gd name="connsiteX164" fmla="*/ 281013 w 281012"/>
              <a:gd name="connsiteY164" fmla="*/ 1013450 h 1617849"/>
              <a:gd name="connsiteX165" fmla="*/ 281013 w 281012"/>
              <a:gd name="connsiteY165" fmla="*/ 1029791 h 1617849"/>
              <a:gd name="connsiteX166" fmla="*/ 281013 w 281012"/>
              <a:gd name="connsiteY166" fmla="*/ 1046134 h 1617849"/>
              <a:gd name="connsiteX167" fmla="*/ 281013 w 281012"/>
              <a:gd name="connsiteY167" fmla="*/ 1062476 h 1617849"/>
              <a:gd name="connsiteX168" fmla="*/ 281013 w 281012"/>
              <a:gd name="connsiteY168" fmla="*/ 1078817 h 1617849"/>
              <a:gd name="connsiteX169" fmla="*/ 281013 w 281012"/>
              <a:gd name="connsiteY169" fmla="*/ 1095160 h 1617849"/>
              <a:gd name="connsiteX170" fmla="*/ 281013 w 281012"/>
              <a:gd name="connsiteY170" fmla="*/ 1111502 h 1617849"/>
              <a:gd name="connsiteX171" fmla="*/ 281013 w 281012"/>
              <a:gd name="connsiteY171" fmla="*/ 1127843 h 1617849"/>
              <a:gd name="connsiteX172" fmla="*/ 281013 w 281012"/>
              <a:gd name="connsiteY172" fmla="*/ 1144185 h 1617849"/>
              <a:gd name="connsiteX173" fmla="*/ 281013 w 281012"/>
              <a:gd name="connsiteY173" fmla="*/ 1160527 h 1617849"/>
              <a:gd name="connsiteX174" fmla="*/ 281013 w 281012"/>
              <a:gd name="connsiteY174" fmla="*/ 1176869 h 1617849"/>
              <a:gd name="connsiteX175" fmla="*/ 281013 w 281012"/>
              <a:gd name="connsiteY175" fmla="*/ 1193211 h 1617849"/>
              <a:gd name="connsiteX176" fmla="*/ 281013 w 281012"/>
              <a:gd name="connsiteY176" fmla="*/ 1209552 h 1617849"/>
              <a:gd name="connsiteX177" fmla="*/ 281013 w 281012"/>
              <a:gd name="connsiteY177" fmla="*/ 1225895 h 1617849"/>
              <a:gd name="connsiteX178" fmla="*/ 281013 w 281012"/>
              <a:gd name="connsiteY178" fmla="*/ 1242237 h 1617849"/>
              <a:gd name="connsiteX179" fmla="*/ 281013 w 281012"/>
              <a:gd name="connsiteY179" fmla="*/ 1258578 h 1617849"/>
              <a:gd name="connsiteX180" fmla="*/ 281013 w 281012"/>
              <a:gd name="connsiteY180" fmla="*/ 1274920 h 1617849"/>
              <a:gd name="connsiteX181" fmla="*/ 281013 w 281012"/>
              <a:gd name="connsiteY181" fmla="*/ 1291263 h 1617849"/>
              <a:gd name="connsiteX182" fmla="*/ 281013 w 281012"/>
              <a:gd name="connsiteY182" fmla="*/ 1307604 h 1617849"/>
              <a:gd name="connsiteX183" fmla="*/ 281013 w 281012"/>
              <a:gd name="connsiteY183" fmla="*/ 1323946 h 1617849"/>
              <a:gd name="connsiteX184" fmla="*/ 281013 w 281012"/>
              <a:gd name="connsiteY184" fmla="*/ 1340289 h 1617849"/>
              <a:gd name="connsiteX185" fmla="*/ 281013 w 281012"/>
              <a:gd name="connsiteY185" fmla="*/ 1356630 h 1617849"/>
              <a:gd name="connsiteX186" fmla="*/ 281013 w 281012"/>
              <a:gd name="connsiteY186" fmla="*/ 1372972 h 1617849"/>
              <a:gd name="connsiteX187" fmla="*/ 281013 w 281012"/>
              <a:gd name="connsiteY187" fmla="*/ 1389314 h 1617849"/>
              <a:gd name="connsiteX188" fmla="*/ 281013 w 281012"/>
              <a:gd name="connsiteY188" fmla="*/ 1405656 h 1617849"/>
              <a:gd name="connsiteX189" fmla="*/ 281013 w 281012"/>
              <a:gd name="connsiteY189" fmla="*/ 1421998 h 1617849"/>
              <a:gd name="connsiteX190" fmla="*/ 281013 w 281012"/>
              <a:gd name="connsiteY190" fmla="*/ 1438340 h 1617849"/>
              <a:gd name="connsiteX191" fmla="*/ 281013 w 281012"/>
              <a:gd name="connsiteY191" fmla="*/ 1454681 h 1617849"/>
              <a:gd name="connsiteX192" fmla="*/ 281013 w 281012"/>
              <a:gd name="connsiteY192" fmla="*/ 1471024 h 1617849"/>
              <a:gd name="connsiteX193" fmla="*/ 281013 w 281012"/>
              <a:gd name="connsiteY193" fmla="*/ 1487366 h 1617849"/>
              <a:gd name="connsiteX194" fmla="*/ 281013 w 281012"/>
              <a:gd name="connsiteY194" fmla="*/ 1503707 h 1617849"/>
              <a:gd name="connsiteX195" fmla="*/ 281013 w 281012"/>
              <a:gd name="connsiteY195" fmla="*/ 1520050 h 1617849"/>
              <a:gd name="connsiteX196" fmla="*/ 281013 w 281012"/>
              <a:gd name="connsiteY196" fmla="*/ 1536392 h 1617849"/>
              <a:gd name="connsiteX197" fmla="*/ 281013 w 281012"/>
              <a:gd name="connsiteY197" fmla="*/ 1552733 h 1617849"/>
              <a:gd name="connsiteX198" fmla="*/ 281013 w 281012"/>
              <a:gd name="connsiteY198" fmla="*/ 1569075 h 1617849"/>
              <a:gd name="connsiteX199" fmla="*/ 281013 w 281012"/>
              <a:gd name="connsiteY199" fmla="*/ 1585416 h 1617849"/>
              <a:gd name="connsiteX200" fmla="*/ 281013 w 281012"/>
              <a:gd name="connsiteY200" fmla="*/ 1601759 h 1617849"/>
              <a:gd name="connsiteX201" fmla="*/ 281013 w 281012"/>
              <a:gd name="connsiteY201" fmla="*/ 1618101 h 16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81012" h="1617849">
                <a:moveTo>
                  <a:pt x="281013" y="1618101"/>
                </a:moveTo>
                <a:lnTo>
                  <a:pt x="278676" y="1618101"/>
                </a:lnTo>
                <a:lnTo>
                  <a:pt x="278524" y="1601759"/>
                </a:lnTo>
                <a:lnTo>
                  <a:pt x="278486" y="1585416"/>
                </a:lnTo>
                <a:lnTo>
                  <a:pt x="278524" y="1569075"/>
                </a:lnTo>
                <a:lnTo>
                  <a:pt x="278574" y="1552733"/>
                </a:lnTo>
                <a:lnTo>
                  <a:pt x="278549" y="1536392"/>
                </a:lnTo>
                <a:lnTo>
                  <a:pt x="278409" y="1520050"/>
                </a:lnTo>
                <a:lnTo>
                  <a:pt x="278117" y="1503707"/>
                </a:lnTo>
                <a:lnTo>
                  <a:pt x="277685" y="1487366"/>
                </a:lnTo>
                <a:lnTo>
                  <a:pt x="277152" y="1471024"/>
                </a:lnTo>
                <a:lnTo>
                  <a:pt x="276581" y="1454681"/>
                </a:lnTo>
                <a:lnTo>
                  <a:pt x="276060" y="1438340"/>
                </a:lnTo>
                <a:lnTo>
                  <a:pt x="275653" y="1421998"/>
                </a:lnTo>
                <a:lnTo>
                  <a:pt x="275425" y="1405656"/>
                </a:lnTo>
                <a:lnTo>
                  <a:pt x="275374" y="1389314"/>
                </a:lnTo>
                <a:lnTo>
                  <a:pt x="275463" y="1372972"/>
                </a:lnTo>
                <a:lnTo>
                  <a:pt x="275641" y="1356630"/>
                </a:lnTo>
                <a:lnTo>
                  <a:pt x="275869" y="1340289"/>
                </a:lnTo>
                <a:lnTo>
                  <a:pt x="276098" y="1323946"/>
                </a:lnTo>
                <a:lnTo>
                  <a:pt x="276238" y="1307604"/>
                </a:lnTo>
                <a:lnTo>
                  <a:pt x="276161" y="1291263"/>
                </a:lnTo>
                <a:lnTo>
                  <a:pt x="275717" y="1274920"/>
                </a:lnTo>
                <a:lnTo>
                  <a:pt x="274777" y="1258578"/>
                </a:lnTo>
                <a:lnTo>
                  <a:pt x="273215" y="1242237"/>
                </a:lnTo>
                <a:lnTo>
                  <a:pt x="271056" y="1225895"/>
                </a:lnTo>
                <a:lnTo>
                  <a:pt x="268364" y="1209552"/>
                </a:lnTo>
                <a:lnTo>
                  <a:pt x="265278" y="1193211"/>
                </a:lnTo>
                <a:lnTo>
                  <a:pt x="261938" y="1176869"/>
                </a:lnTo>
                <a:lnTo>
                  <a:pt x="258356" y="1160527"/>
                </a:lnTo>
                <a:lnTo>
                  <a:pt x="254470" y="1144185"/>
                </a:lnTo>
                <a:lnTo>
                  <a:pt x="250050" y="1127843"/>
                </a:lnTo>
                <a:lnTo>
                  <a:pt x="244818" y="1111502"/>
                </a:lnTo>
                <a:lnTo>
                  <a:pt x="238417" y="1095160"/>
                </a:lnTo>
                <a:lnTo>
                  <a:pt x="230518" y="1078817"/>
                </a:lnTo>
                <a:lnTo>
                  <a:pt x="220815" y="1062476"/>
                </a:lnTo>
                <a:lnTo>
                  <a:pt x="209105" y="1046134"/>
                </a:lnTo>
                <a:lnTo>
                  <a:pt x="195339" y="1029791"/>
                </a:lnTo>
                <a:lnTo>
                  <a:pt x="179756" y="1013450"/>
                </a:lnTo>
                <a:lnTo>
                  <a:pt x="162941" y="997108"/>
                </a:lnTo>
                <a:lnTo>
                  <a:pt x="145720" y="980768"/>
                </a:lnTo>
                <a:lnTo>
                  <a:pt x="128994" y="964423"/>
                </a:lnTo>
                <a:lnTo>
                  <a:pt x="113487" y="948078"/>
                </a:lnTo>
                <a:lnTo>
                  <a:pt x="99581" y="931746"/>
                </a:lnTo>
                <a:lnTo>
                  <a:pt x="87249" y="915401"/>
                </a:lnTo>
                <a:lnTo>
                  <a:pt x="76276" y="899056"/>
                </a:lnTo>
                <a:lnTo>
                  <a:pt x="66307" y="882711"/>
                </a:lnTo>
                <a:lnTo>
                  <a:pt x="57086" y="866367"/>
                </a:lnTo>
                <a:lnTo>
                  <a:pt x="48450" y="850034"/>
                </a:lnTo>
                <a:lnTo>
                  <a:pt x="40310" y="833689"/>
                </a:lnTo>
                <a:lnTo>
                  <a:pt x="32563" y="817345"/>
                </a:lnTo>
                <a:lnTo>
                  <a:pt x="25159" y="801000"/>
                </a:lnTo>
                <a:lnTo>
                  <a:pt x="18097" y="784667"/>
                </a:lnTo>
                <a:lnTo>
                  <a:pt x="11557" y="768323"/>
                </a:lnTo>
                <a:lnTo>
                  <a:pt x="5956" y="751978"/>
                </a:lnTo>
                <a:lnTo>
                  <a:pt x="1892" y="735633"/>
                </a:lnTo>
                <a:lnTo>
                  <a:pt x="0" y="719301"/>
                </a:lnTo>
                <a:lnTo>
                  <a:pt x="737" y="702956"/>
                </a:lnTo>
                <a:lnTo>
                  <a:pt x="4178" y="686611"/>
                </a:lnTo>
                <a:lnTo>
                  <a:pt x="10084" y="670266"/>
                </a:lnTo>
                <a:lnTo>
                  <a:pt x="17907" y="653934"/>
                </a:lnTo>
                <a:lnTo>
                  <a:pt x="27140" y="637589"/>
                </a:lnTo>
                <a:lnTo>
                  <a:pt x="37427" y="621244"/>
                </a:lnTo>
                <a:lnTo>
                  <a:pt x="48717" y="604899"/>
                </a:lnTo>
                <a:lnTo>
                  <a:pt x="61214" y="588554"/>
                </a:lnTo>
                <a:lnTo>
                  <a:pt x="75108" y="572222"/>
                </a:lnTo>
                <a:lnTo>
                  <a:pt x="90437" y="555877"/>
                </a:lnTo>
                <a:lnTo>
                  <a:pt x="106845" y="539532"/>
                </a:lnTo>
                <a:lnTo>
                  <a:pt x="123672" y="523187"/>
                </a:lnTo>
                <a:lnTo>
                  <a:pt x="140081" y="506855"/>
                </a:lnTo>
                <a:lnTo>
                  <a:pt x="155270" y="490510"/>
                </a:lnTo>
                <a:lnTo>
                  <a:pt x="168681" y="474165"/>
                </a:lnTo>
                <a:lnTo>
                  <a:pt x="180086" y="457820"/>
                </a:lnTo>
                <a:lnTo>
                  <a:pt x="189522" y="441488"/>
                </a:lnTo>
                <a:lnTo>
                  <a:pt x="197294" y="425143"/>
                </a:lnTo>
                <a:lnTo>
                  <a:pt x="203822" y="408798"/>
                </a:lnTo>
                <a:lnTo>
                  <a:pt x="209563" y="392453"/>
                </a:lnTo>
                <a:lnTo>
                  <a:pt x="214947" y="376121"/>
                </a:lnTo>
                <a:lnTo>
                  <a:pt x="220256" y="359776"/>
                </a:lnTo>
                <a:lnTo>
                  <a:pt x="225539" y="343431"/>
                </a:lnTo>
                <a:lnTo>
                  <a:pt x="230695" y="327087"/>
                </a:lnTo>
                <a:lnTo>
                  <a:pt x="235521" y="310742"/>
                </a:lnTo>
                <a:lnTo>
                  <a:pt x="239827" y="294409"/>
                </a:lnTo>
                <a:lnTo>
                  <a:pt x="243561" y="278065"/>
                </a:lnTo>
                <a:lnTo>
                  <a:pt x="246837" y="261720"/>
                </a:lnTo>
                <a:lnTo>
                  <a:pt x="249847" y="245375"/>
                </a:lnTo>
                <a:lnTo>
                  <a:pt x="252819" y="229043"/>
                </a:lnTo>
                <a:lnTo>
                  <a:pt x="255880" y="212698"/>
                </a:lnTo>
                <a:lnTo>
                  <a:pt x="259067" y="196353"/>
                </a:lnTo>
                <a:lnTo>
                  <a:pt x="262319" y="180008"/>
                </a:lnTo>
                <a:lnTo>
                  <a:pt x="265468" y="163676"/>
                </a:lnTo>
                <a:lnTo>
                  <a:pt x="268389" y="147331"/>
                </a:lnTo>
                <a:lnTo>
                  <a:pt x="270980" y="130986"/>
                </a:lnTo>
                <a:lnTo>
                  <a:pt x="273164" y="114641"/>
                </a:lnTo>
                <a:lnTo>
                  <a:pt x="274891" y="98309"/>
                </a:lnTo>
                <a:lnTo>
                  <a:pt x="276161" y="81964"/>
                </a:lnTo>
                <a:lnTo>
                  <a:pt x="277038" y="65619"/>
                </a:lnTo>
                <a:lnTo>
                  <a:pt x="277584" y="49274"/>
                </a:lnTo>
                <a:lnTo>
                  <a:pt x="277927" y="32929"/>
                </a:lnTo>
                <a:lnTo>
                  <a:pt x="278168" y="16597"/>
                </a:lnTo>
                <a:lnTo>
                  <a:pt x="278435" y="252"/>
                </a:lnTo>
                <a:lnTo>
                  <a:pt x="281013" y="252"/>
                </a:lnTo>
                <a:lnTo>
                  <a:pt x="281013" y="252"/>
                </a:lnTo>
                <a:lnTo>
                  <a:pt x="281013" y="16597"/>
                </a:lnTo>
                <a:lnTo>
                  <a:pt x="281013" y="32929"/>
                </a:lnTo>
                <a:lnTo>
                  <a:pt x="281013" y="49274"/>
                </a:lnTo>
                <a:lnTo>
                  <a:pt x="281013" y="65619"/>
                </a:lnTo>
                <a:lnTo>
                  <a:pt x="281013" y="81964"/>
                </a:lnTo>
                <a:lnTo>
                  <a:pt x="281013" y="98309"/>
                </a:lnTo>
                <a:lnTo>
                  <a:pt x="281013" y="114641"/>
                </a:lnTo>
                <a:lnTo>
                  <a:pt x="281013" y="130986"/>
                </a:lnTo>
                <a:lnTo>
                  <a:pt x="281013" y="147331"/>
                </a:lnTo>
                <a:lnTo>
                  <a:pt x="281013" y="163676"/>
                </a:lnTo>
                <a:lnTo>
                  <a:pt x="281013" y="180008"/>
                </a:lnTo>
                <a:lnTo>
                  <a:pt x="281013" y="196353"/>
                </a:lnTo>
                <a:lnTo>
                  <a:pt x="281013" y="212698"/>
                </a:lnTo>
                <a:lnTo>
                  <a:pt x="281013" y="229043"/>
                </a:lnTo>
                <a:lnTo>
                  <a:pt x="281013" y="245375"/>
                </a:lnTo>
                <a:lnTo>
                  <a:pt x="281013" y="261720"/>
                </a:lnTo>
                <a:lnTo>
                  <a:pt x="281013" y="278065"/>
                </a:lnTo>
                <a:lnTo>
                  <a:pt x="281013" y="294409"/>
                </a:lnTo>
                <a:lnTo>
                  <a:pt x="281013" y="310742"/>
                </a:lnTo>
                <a:lnTo>
                  <a:pt x="281013" y="327087"/>
                </a:lnTo>
                <a:lnTo>
                  <a:pt x="281013" y="343431"/>
                </a:lnTo>
                <a:lnTo>
                  <a:pt x="281013" y="359776"/>
                </a:lnTo>
                <a:lnTo>
                  <a:pt x="281013" y="376121"/>
                </a:lnTo>
                <a:lnTo>
                  <a:pt x="281013" y="392453"/>
                </a:lnTo>
                <a:lnTo>
                  <a:pt x="281013" y="408798"/>
                </a:lnTo>
                <a:lnTo>
                  <a:pt x="281013" y="425143"/>
                </a:lnTo>
                <a:lnTo>
                  <a:pt x="281013" y="441488"/>
                </a:lnTo>
                <a:lnTo>
                  <a:pt x="281013" y="457820"/>
                </a:lnTo>
                <a:lnTo>
                  <a:pt x="281013" y="474165"/>
                </a:lnTo>
                <a:lnTo>
                  <a:pt x="281013" y="490510"/>
                </a:lnTo>
                <a:lnTo>
                  <a:pt x="281013" y="506855"/>
                </a:lnTo>
                <a:lnTo>
                  <a:pt x="281013" y="523187"/>
                </a:lnTo>
                <a:lnTo>
                  <a:pt x="281013" y="539532"/>
                </a:lnTo>
                <a:lnTo>
                  <a:pt x="281013" y="555877"/>
                </a:lnTo>
                <a:lnTo>
                  <a:pt x="281013" y="572222"/>
                </a:lnTo>
                <a:lnTo>
                  <a:pt x="281013" y="588554"/>
                </a:lnTo>
                <a:lnTo>
                  <a:pt x="281013" y="604899"/>
                </a:lnTo>
                <a:lnTo>
                  <a:pt x="281013" y="621244"/>
                </a:lnTo>
                <a:lnTo>
                  <a:pt x="281013" y="637589"/>
                </a:lnTo>
                <a:lnTo>
                  <a:pt x="281013" y="653934"/>
                </a:lnTo>
                <a:lnTo>
                  <a:pt x="281013" y="670266"/>
                </a:lnTo>
                <a:lnTo>
                  <a:pt x="281013" y="686611"/>
                </a:lnTo>
                <a:lnTo>
                  <a:pt x="281013" y="702956"/>
                </a:lnTo>
                <a:lnTo>
                  <a:pt x="281013" y="719301"/>
                </a:lnTo>
                <a:lnTo>
                  <a:pt x="281013" y="735633"/>
                </a:lnTo>
                <a:lnTo>
                  <a:pt x="281013" y="751978"/>
                </a:lnTo>
                <a:lnTo>
                  <a:pt x="281013" y="768323"/>
                </a:lnTo>
                <a:lnTo>
                  <a:pt x="281013" y="784667"/>
                </a:lnTo>
                <a:lnTo>
                  <a:pt x="281013" y="801000"/>
                </a:lnTo>
                <a:lnTo>
                  <a:pt x="281013" y="817345"/>
                </a:lnTo>
                <a:lnTo>
                  <a:pt x="281013" y="833689"/>
                </a:lnTo>
                <a:lnTo>
                  <a:pt x="281013" y="850034"/>
                </a:lnTo>
                <a:lnTo>
                  <a:pt x="281013" y="866367"/>
                </a:lnTo>
                <a:lnTo>
                  <a:pt x="281013" y="882711"/>
                </a:lnTo>
                <a:lnTo>
                  <a:pt x="281013" y="899056"/>
                </a:lnTo>
                <a:lnTo>
                  <a:pt x="281013" y="915401"/>
                </a:lnTo>
                <a:lnTo>
                  <a:pt x="281013" y="931746"/>
                </a:lnTo>
                <a:lnTo>
                  <a:pt x="281013" y="948078"/>
                </a:lnTo>
                <a:lnTo>
                  <a:pt x="281013" y="964423"/>
                </a:lnTo>
                <a:lnTo>
                  <a:pt x="281013" y="980768"/>
                </a:lnTo>
                <a:lnTo>
                  <a:pt x="281013" y="997108"/>
                </a:lnTo>
                <a:lnTo>
                  <a:pt x="281013" y="1013450"/>
                </a:lnTo>
                <a:lnTo>
                  <a:pt x="281013" y="1029791"/>
                </a:lnTo>
                <a:lnTo>
                  <a:pt x="281013" y="1046134"/>
                </a:lnTo>
                <a:lnTo>
                  <a:pt x="281013" y="1062476"/>
                </a:lnTo>
                <a:lnTo>
                  <a:pt x="281013" y="1078817"/>
                </a:lnTo>
                <a:lnTo>
                  <a:pt x="281013" y="1095160"/>
                </a:lnTo>
                <a:lnTo>
                  <a:pt x="281013" y="1111502"/>
                </a:lnTo>
                <a:lnTo>
                  <a:pt x="281013" y="1127843"/>
                </a:lnTo>
                <a:lnTo>
                  <a:pt x="281013" y="1144185"/>
                </a:lnTo>
                <a:lnTo>
                  <a:pt x="281013" y="1160527"/>
                </a:lnTo>
                <a:lnTo>
                  <a:pt x="281013" y="1176869"/>
                </a:lnTo>
                <a:lnTo>
                  <a:pt x="281013" y="1193211"/>
                </a:lnTo>
                <a:lnTo>
                  <a:pt x="281013" y="1209552"/>
                </a:lnTo>
                <a:lnTo>
                  <a:pt x="281013" y="1225895"/>
                </a:lnTo>
                <a:lnTo>
                  <a:pt x="281013" y="1242237"/>
                </a:lnTo>
                <a:lnTo>
                  <a:pt x="281013" y="1258578"/>
                </a:lnTo>
                <a:lnTo>
                  <a:pt x="281013" y="1274920"/>
                </a:lnTo>
                <a:lnTo>
                  <a:pt x="281013" y="1291263"/>
                </a:lnTo>
                <a:lnTo>
                  <a:pt x="281013" y="1307604"/>
                </a:lnTo>
                <a:lnTo>
                  <a:pt x="281013" y="1323946"/>
                </a:lnTo>
                <a:lnTo>
                  <a:pt x="281013" y="1340289"/>
                </a:lnTo>
                <a:lnTo>
                  <a:pt x="281013" y="1356630"/>
                </a:lnTo>
                <a:lnTo>
                  <a:pt x="281013" y="1372972"/>
                </a:lnTo>
                <a:lnTo>
                  <a:pt x="281013" y="1389314"/>
                </a:lnTo>
                <a:lnTo>
                  <a:pt x="281013" y="1405656"/>
                </a:lnTo>
                <a:lnTo>
                  <a:pt x="281013" y="1421998"/>
                </a:lnTo>
                <a:lnTo>
                  <a:pt x="281013" y="1438340"/>
                </a:lnTo>
                <a:lnTo>
                  <a:pt x="281013" y="1454681"/>
                </a:lnTo>
                <a:lnTo>
                  <a:pt x="281013" y="1471024"/>
                </a:lnTo>
                <a:lnTo>
                  <a:pt x="281013" y="1487366"/>
                </a:lnTo>
                <a:lnTo>
                  <a:pt x="281013" y="1503707"/>
                </a:lnTo>
                <a:lnTo>
                  <a:pt x="281013" y="1520050"/>
                </a:lnTo>
                <a:lnTo>
                  <a:pt x="281013" y="1536392"/>
                </a:lnTo>
                <a:lnTo>
                  <a:pt x="281013" y="1552733"/>
                </a:lnTo>
                <a:lnTo>
                  <a:pt x="281013" y="1569075"/>
                </a:lnTo>
                <a:lnTo>
                  <a:pt x="281013" y="1585416"/>
                </a:lnTo>
                <a:lnTo>
                  <a:pt x="281013" y="1601759"/>
                </a:lnTo>
                <a:lnTo>
                  <a:pt x="281013" y="1618101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1A7B392-FAC9-54AF-B41F-353221C36321}"/>
              </a:ext>
            </a:extLst>
          </p:cNvPr>
          <p:cNvSpPr/>
          <p:nvPr/>
        </p:nvSpPr>
        <p:spPr>
          <a:xfrm>
            <a:off x="6383566" y="2733103"/>
            <a:ext cx="291769" cy="1542578"/>
          </a:xfrm>
          <a:custGeom>
            <a:avLst/>
            <a:gdLst>
              <a:gd name="connsiteX0" fmla="*/ 2108 w 291769"/>
              <a:gd name="connsiteY0" fmla="*/ 1542831 h 1542578"/>
              <a:gd name="connsiteX1" fmla="*/ 0 w 291769"/>
              <a:gd name="connsiteY1" fmla="*/ 1542831 h 1542578"/>
              <a:gd name="connsiteX2" fmla="*/ 0 w 291769"/>
              <a:gd name="connsiteY2" fmla="*/ 1527249 h 1542578"/>
              <a:gd name="connsiteX3" fmla="*/ 0 w 291769"/>
              <a:gd name="connsiteY3" fmla="*/ 1511668 h 1542578"/>
              <a:gd name="connsiteX4" fmla="*/ 0 w 291769"/>
              <a:gd name="connsiteY4" fmla="*/ 1496086 h 1542578"/>
              <a:gd name="connsiteX5" fmla="*/ 0 w 291769"/>
              <a:gd name="connsiteY5" fmla="*/ 1480504 h 1542578"/>
              <a:gd name="connsiteX6" fmla="*/ 0 w 291769"/>
              <a:gd name="connsiteY6" fmla="*/ 1464923 h 1542578"/>
              <a:gd name="connsiteX7" fmla="*/ 0 w 291769"/>
              <a:gd name="connsiteY7" fmla="*/ 1449341 h 1542578"/>
              <a:gd name="connsiteX8" fmla="*/ 0 w 291769"/>
              <a:gd name="connsiteY8" fmla="*/ 1433759 h 1542578"/>
              <a:gd name="connsiteX9" fmla="*/ 0 w 291769"/>
              <a:gd name="connsiteY9" fmla="*/ 1418178 h 1542578"/>
              <a:gd name="connsiteX10" fmla="*/ 0 w 291769"/>
              <a:gd name="connsiteY10" fmla="*/ 1402597 h 1542578"/>
              <a:gd name="connsiteX11" fmla="*/ 0 w 291769"/>
              <a:gd name="connsiteY11" fmla="*/ 1387016 h 1542578"/>
              <a:gd name="connsiteX12" fmla="*/ 0 w 291769"/>
              <a:gd name="connsiteY12" fmla="*/ 1371434 h 1542578"/>
              <a:gd name="connsiteX13" fmla="*/ 0 w 291769"/>
              <a:gd name="connsiteY13" fmla="*/ 1355853 h 1542578"/>
              <a:gd name="connsiteX14" fmla="*/ 0 w 291769"/>
              <a:gd name="connsiteY14" fmla="*/ 1340271 h 1542578"/>
              <a:gd name="connsiteX15" fmla="*/ 0 w 291769"/>
              <a:gd name="connsiteY15" fmla="*/ 1324689 h 1542578"/>
              <a:gd name="connsiteX16" fmla="*/ 0 w 291769"/>
              <a:gd name="connsiteY16" fmla="*/ 1309108 h 1542578"/>
              <a:gd name="connsiteX17" fmla="*/ 0 w 291769"/>
              <a:gd name="connsiteY17" fmla="*/ 1293526 h 1542578"/>
              <a:gd name="connsiteX18" fmla="*/ 0 w 291769"/>
              <a:gd name="connsiteY18" fmla="*/ 1277944 h 1542578"/>
              <a:gd name="connsiteX19" fmla="*/ 0 w 291769"/>
              <a:gd name="connsiteY19" fmla="*/ 1262363 h 1542578"/>
              <a:gd name="connsiteX20" fmla="*/ 0 w 291769"/>
              <a:gd name="connsiteY20" fmla="*/ 1246781 h 1542578"/>
              <a:gd name="connsiteX21" fmla="*/ 0 w 291769"/>
              <a:gd name="connsiteY21" fmla="*/ 1231200 h 1542578"/>
              <a:gd name="connsiteX22" fmla="*/ 0 w 291769"/>
              <a:gd name="connsiteY22" fmla="*/ 1215618 h 1542578"/>
              <a:gd name="connsiteX23" fmla="*/ 0 w 291769"/>
              <a:gd name="connsiteY23" fmla="*/ 1200036 h 1542578"/>
              <a:gd name="connsiteX24" fmla="*/ 0 w 291769"/>
              <a:gd name="connsiteY24" fmla="*/ 1184455 h 1542578"/>
              <a:gd name="connsiteX25" fmla="*/ 0 w 291769"/>
              <a:gd name="connsiteY25" fmla="*/ 1168873 h 1542578"/>
              <a:gd name="connsiteX26" fmla="*/ 0 w 291769"/>
              <a:gd name="connsiteY26" fmla="*/ 1153291 h 1542578"/>
              <a:gd name="connsiteX27" fmla="*/ 0 w 291769"/>
              <a:gd name="connsiteY27" fmla="*/ 1137710 h 1542578"/>
              <a:gd name="connsiteX28" fmla="*/ 0 w 291769"/>
              <a:gd name="connsiteY28" fmla="*/ 1122128 h 1542578"/>
              <a:gd name="connsiteX29" fmla="*/ 0 w 291769"/>
              <a:gd name="connsiteY29" fmla="*/ 1106546 h 1542578"/>
              <a:gd name="connsiteX30" fmla="*/ 0 w 291769"/>
              <a:gd name="connsiteY30" fmla="*/ 1090966 h 1542578"/>
              <a:gd name="connsiteX31" fmla="*/ 0 w 291769"/>
              <a:gd name="connsiteY31" fmla="*/ 1075384 h 1542578"/>
              <a:gd name="connsiteX32" fmla="*/ 0 w 291769"/>
              <a:gd name="connsiteY32" fmla="*/ 1059803 h 1542578"/>
              <a:gd name="connsiteX33" fmla="*/ 0 w 291769"/>
              <a:gd name="connsiteY33" fmla="*/ 1044221 h 1542578"/>
              <a:gd name="connsiteX34" fmla="*/ 0 w 291769"/>
              <a:gd name="connsiteY34" fmla="*/ 1028640 h 1542578"/>
              <a:gd name="connsiteX35" fmla="*/ 0 w 291769"/>
              <a:gd name="connsiteY35" fmla="*/ 1013058 h 1542578"/>
              <a:gd name="connsiteX36" fmla="*/ 0 w 291769"/>
              <a:gd name="connsiteY36" fmla="*/ 997476 h 1542578"/>
              <a:gd name="connsiteX37" fmla="*/ 0 w 291769"/>
              <a:gd name="connsiteY37" fmla="*/ 981895 h 1542578"/>
              <a:gd name="connsiteX38" fmla="*/ 0 w 291769"/>
              <a:gd name="connsiteY38" fmla="*/ 966316 h 1542578"/>
              <a:gd name="connsiteX39" fmla="*/ 0 w 291769"/>
              <a:gd name="connsiteY39" fmla="*/ 950733 h 1542578"/>
              <a:gd name="connsiteX40" fmla="*/ 0 w 291769"/>
              <a:gd name="connsiteY40" fmla="*/ 935150 h 1542578"/>
              <a:gd name="connsiteX41" fmla="*/ 0 w 291769"/>
              <a:gd name="connsiteY41" fmla="*/ 919567 h 1542578"/>
              <a:gd name="connsiteX42" fmla="*/ 0 w 291769"/>
              <a:gd name="connsiteY42" fmla="*/ 903984 h 1542578"/>
              <a:gd name="connsiteX43" fmla="*/ 0 w 291769"/>
              <a:gd name="connsiteY43" fmla="*/ 888401 h 1542578"/>
              <a:gd name="connsiteX44" fmla="*/ 0 w 291769"/>
              <a:gd name="connsiteY44" fmla="*/ 872818 h 1542578"/>
              <a:gd name="connsiteX45" fmla="*/ 0 w 291769"/>
              <a:gd name="connsiteY45" fmla="*/ 857248 h 1542578"/>
              <a:gd name="connsiteX46" fmla="*/ 0 w 291769"/>
              <a:gd name="connsiteY46" fmla="*/ 841665 h 1542578"/>
              <a:gd name="connsiteX47" fmla="*/ 0 w 291769"/>
              <a:gd name="connsiteY47" fmla="*/ 826082 h 1542578"/>
              <a:gd name="connsiteX48" fmla="*/ 0 w 291769"/>
              <a:gd name="connsiteY48" fmla="*/ 810499 h 1542578"/>
              <a:gd name="connsiteX49" fmla="*/ 0 w 291769"/>
              <a:gd name="connsiteY49" fmla="*/ 794916 h 1542578"/>
              <a:gd name="connsiteX50" fmla="*/ 0 w 291769"/>
              <a:gd name="connsiteY50" fmla="*/ 779334 h 1542578"/>
              <a:gd name="connsiteX51" fmla="*/ 0 w 291769"/>
              <a:gd name="connsiteY51" fmla="*/ 763751 h 1542578"/>
              <a:gd name="connsiteX52" fmla="*/ 0 w 291769"/>
              <a:gd name="connsiteY52" fmla="*/ 748168 h 1542578"/>
              <a:gd name="connsiteX53" fmla="*/ 0 w 291769"/>
              <a:gd name="connsiteY53" fmla="*/ 732585 h 1542578"/>
              <a:gd name="connsiteX54" fmla="*/ 0 w 291769"/>
              <a:gd name="connsiteY54" fmla="*/ 717002 h 1542578"/>
              <a:gd name="connsiteX55" fmla="*/ 0 w 291769"/>
              <a:gd name="connsiteY55" fmla="*/ 701432 h 1542578"/>
              <a:gd name="connsiteX56" fmla="*/ 0 w 291769"/>
              <a:gd name="connsiteY56" fmla="*/ 685849 h 1542578"/>
              <a:gd name="connsiteX57" fmla="*/ 0 w 291769"/>
              <a:gd name="connsiteY57" fmla="*/ 670266 h 1542578"/>
              <a:gd name="connsiteX58" fmla="*/ 0 w 291769"/>
              <a:gd name="connsiteY58" fmla="*/ 654683 h 1542578"/>
              <a:gd name="connsiteX59" fmla="*/ 0 w 291769"/>
              <a:gd name="connsiteY59" fmla="*/ 639100 h 1542578"/>
              <a:gd name="connsiteX60" fmla="*/ 0 w 291769"/>
              <a:gd name="connsiteY60" fmla="*/ 623517 h 1542578"/>
              <a:gd name="connsiteX61" fmla="*/ 0 w 291769"/>
              <a:gd name="connsiteY61" fmla="*/ 607934 h 1542578"/>
              <a:gd name="connsiteX62" fmla="*/ 0 w 291769"/>
              <a:gd name="connsiteY62" fmla="*/ 592351 h 1542578"/>
              <a:gd name="connsiteX63" fmla="*/ 0 w 291769"/>
              <a:gd name="connsiteY63" fmla="*/ 576769 h 1542578"/>
              <a:gd name="connsiteX64" fmla="*/ 0 w 291769"/>
              <a:gd name="connsiteY64" fmla="*/ 561198 h 1542578"/>
              <a:gd name="connsiteX65" fmla="*/ 0 w 291769"/>
              <a:gd name="connsiteY65" fmla="*/ 545615 h 1542578"/>
              <a:gd name="connsiteX66" fmla="*/ 0 w 291769"/>
              <a:gd name="connsiteY66" fmla="*/ 530032 h 1542578"/>
              <a:gd name="connsiteX67" fmla="*/ 0 w 291769"/>
              <a:gd name="connsiteY67" fmla="*/ 514450 h 1542578"/>
              <a:gd name="connsiteX68" fmla="*/ 0 w 291769"/>
              <a:gd name="connsiteY68" fmla="*/ 498867 h 1542578"/>
              <a:gd name="connsiteX69" fmla="*/ 0 w 291769"/>
              <a:gd name="connsiteY69" fmla="*/ 483284 h 1542578"/>
              <a:gd name="connsiteX70" fmla="*/ 0 w 291769"/>
              <a:gd name="connsiteY70" fmla="*/ 467701 h 1542578"/>
              <a:gd name="connsiteX71" fmla="*/ 0 w 291769"/>
              <a:gd name="connsiteY71" fmla="*/ 452118 h 1542578"/>
              <a:gd name="connsiteX72" fmla="*/ 0 w 291769"/>
              <a:gd name="connsiteY72" fmla="*/ 436535 h 1542578"/>
              <a:gd name="connsiteX73" fmla="*/ 0 w 291769"/>
              <a:gd name="connsiteY73" fmla="*/ 420952 h 1542578"/>
              <a:gd name="connsiteX74" fmla="*/ 0 w 291769"/>
              <a:gd name="connsiteY74" fmla="*/ 405382 h 1542578"/>
              <a:gd name="connsiteX75" fmla="*/ 0 w 291769"/>
              <a:gd name="connsiteY75" fmla="*/ 389799 h 1542578"/>
              <a:gd name="connsiteX76" fmla="*/ 0 w 291769"/>
              <a:gd name="connsiteY76" fmla="*/ 374216 h 1542578"/>
              <a:gd name="connsiteX77" fmla="*/ 0 w 291769"/>
              <a:gd name="connsiteY77" fmla="*/ 358633 h 1542578"/>
              <a:gd name="connsiteX78" fmla="*/ 0 w 291769"/>
              <a:gd name="connsiteY78" fmla="*/ 343050 h 1542578"/>
              <a:gd name="connsiteX79" fmla="*/ 0 w 291769"/>
              <a:gd name="connsiteY79" fmla="*/ 327468 h 1542578"/>
              <a:gd name="connsiteX80" fmla="*/ 0 w 291769"/>
              <a:gd name="connsiteY80" fmla="*/ 311885 h 1542578"/>
              <a:gd name="connsiteX81" fmla="*/ 0 w 291769"/>
              <a:gd name="connsiteY81" fmla="*/ 296302 h 1542578"/>
              <a:gd name="connsiteX82" fmla="*/ 0 w 291769"/>
              <a:gd name="connsiteY82" fmla="*/ 280719 h 1542578"/>
              <a:gd name="connsiteX83" fmla="*/ 0 w 291769"/>
              <a:gd name="connsiteY83" fmla="*/ 265149 h 1542578"/>
              <a:gd name="connsiteX84" fmla="*/ 0 w 291769"/>
              <a:gd name="connsiteY84" fmla="*/ 249566 h 1542578"/>
              <a:gd name="connsiteX85" fmla="*/ 0 w 291769"/>
              <a:gd name="connsiteY85" fmla="*/ 233983 h 1542578"/>
              <a:gd name="connsiteX86" fmla="*/ 0 w 291769"/>
              <a:gd name="connsiteY86" fmla="*/ 218400 h 1542578"/>
              <a:gd name="connsiteX87" fmla="*/ 0 w 291769"/>
              <a:gd name="connsiteY87" fmla="*/ 202817 h 1542578"/>
              <a:gd name="connsiteX88" fmla="*/ 0 w 291769"/>
              <a:gd name="connsiteY88" fmla="*/ 187234 h 1542578"/>
              <a:gd name="connsiteX89" fmla="*/ 0 w 291769"/>
              <a:gd name="connsiteY89" fmla="*/ 171651 h 1542578"/>
              <a:gd name="connsiteX90" fmla="*/ 0 w 291769"/>
              <a:gd name="connsiteY90" fmla="*/ 156068 h 1542578"/>
              <a:gd name="connsiteX91" fmla="*/ 0 w 291769"/>
              <a:gd name="connsiteY91" fmla="*/ 140485 h 1542578"/>
              <a:gd name="connsiteX92" fmla="*/ 0 w 291769"/>
              <a:gd name="connsiteY92" fmla="*/ 124903 h 1542578"/>
              <a:gd name="connsiteX93" fmla="*/ 0 w 291769"/>
              <a:gd name="connsiteY93" fmla="*/ 109332 h 1542578"/>
              <a:gd name="connsiteX94" fmla="*/ 0 w 291769"/>
              <a:gd name="connsiteY94" fmla="*/ 93749 h 1542578"/>
              <a:gd name="connsiteX95" fmla="*/ 0 w 291769"/>
              <a:gd name="connsiteY95" fmla="*/ 78166 h 1542578"/>
              <a:gd name="connsiteX96" fmla="*/ 0 w 291769"/>
              <a:gd name="connsiteY96" fmla="*/ 62584 h 1542578"/>
              <a:gd name="connsiteX97" fmla="*/ 0 w 291769"/>
              <a:gd name="connsiteY97" fmla="*/ 47001 h 1542578"/>
              <a:gd name="connsiteX98" fmla="*/ 0 w 291769"/>
              <a:gd name="connsiteY98" fmla="*/ 31418 h 1542578"/>
              <a:gd name="connsiteX99" fmla="*/ 0 w 291769"/>
              <a:gd name="connsiteY99" fmla="*/ 15835 h 1542578"/>
              <a:gd name="connsiteX100" fmla="*/ 0 w 291769"/>
              <a:gd name="connsiteY100" fmla="*/ 252 h 1542578"/>
              <a:gd name="connsiteX101" fmla="*/ 1549 w 291769"/>
              <a:gd name="connsiteY101" fmla="*/ 252 h 1542578"/>
              <a:gd name="connsiteX102" fmla="*/ 1549 w 291769"/>
              <a:gd name="connsiteY102" fmla="*/ 252 h 1542578"/>
              <a:gd name="connsiteX103" fmla="*/ 1854 w 291769"/>
              <a:gd name="connsiteY103" fmla="*/ 15835 h 1542578"/>
              <a:gd name="connsiteX104" fmla="*/ 2248 w 291769"/>
              <a:gd name="connsiteY104" fmla="*/ 31418 h 1542578"/>
              <a:gd name="connsiteX105" fmla="*/ 2781 w 291769"/>
              <a:gd name="connsiteY105" fmla="*/ 47001 h 1542578"/>
              <a:gd name="connsiteX106" fmla="*/ 3480 w 291769"/>
              <a:gd name="connsiteY106" fmla="*/ 62584 h 1542578"/>
              <a:gd name="connsiteX107" fmla="*/ 4331 w 291769"/>
              <a:gd name="connsiteY107" fmla="*/ 78166 h 1542578"/>
              <a:gd name="connsiteX108" fmla="*/ 5270 w 291769"/>
              <a:gd name="connsiteY108" fmla="*/ 93749 h 1542578"/>
              <a:gd name="connsiteX109" fmla="*/ 6210 w 291769"/>
              <a:gd name="connsiteY109" fmla="*/ 109332 h 1542578"/>
              <a:gd name="connsiteX110" fmla="*/ 7125 w 291769"/>
              <a:gd name="connsiteY110" fmla="*/ 124903 h 1542578"/>
              <a:gd name="connsiteX111" fmla="*/ 8014 w 291769"/>
              <a:gd name="connsiteY111" fmla="*/ 140485 h 1542578"/>
              <a:gd name="connsiteX112" fmla="*/ 8966 w 291769"/>
              <a:gd name="connsiteY112" fmla="*/ 156068 h 1542578"/>
              <a:gd name="connsiteX113" fmla="*/ 10122 w 291769"/>
              <a:gd name="connsiteY113" fmla="*/ 171651 h 1542578"/>
              <a:gd name="connsiteX114" fmla="*/ 11684 w 291769"/>
              <a:gd name="connsiteY114" fmla="*/ 187234 h 1542578"/>
              <a:gd name="connsiteX115" fmla="*/ 13843 w 291769"/>
              <a:gd name="connsiteY115" fmla="*/ 202817 h 1542578"/>
              <a:gd name="connsiteX116" fmla="*/ 16739 w 291769"/>
              <a:gd name="connsiteY116" fmla="*/ 218400 h 1542578"/>
              <a:gd name="connsiteX117" fmla="*/ 20460 w 291769"/>
              <a:gd name="connsiteY117" fmla="*/ 233983 h 1542578"/>
              <a:gd name="connsiteX118" fmla="*/ 24917 w 291769"/>
              <a:gd name="connsiteY118" fmla="*/ 249566 h 1542578"/>
              <a:gd name="connsiteX119" fmla="*/ 29896 w 291769"/>
              <a:gd name="connsiteY119" fmla="*/ 265149 h 1542578"/>
              <a:gd name="connsiteX120" fmla="*/ 35014 w 291769"/>
              <a:gd name="connsiteY120" fmla="*/ 280719 h 1542578"/>
              <a:gd name="connsiteX121" fmla="*/ 39878 w 291769"/>
              <a:gd name="connsiteY121" fmla="*/ 296302 h 1542578"/>
              <a:gd name="connsiteX122" fmla="*/ 44158 w 291769"/>
              <a:gd name="connsiteY122" fmla="*/ 311885 h 1542578"/>
              <a:gd name="connsiteX123" fmla="*/ 47765 w 291769"/>
              <a:gd name="connsiteY123" fmla="*/ 327468 h 1542578"/>
              <a:gd name="connsiteX124" fmla="*/ 50889 w 291769"/>
              <a:gd name="connsiteY124" fmla="*/ 343050 h 1542578"/>
              <a:gd name="connsiteX125" fmla="*/ 53962 w 291769"/>
              <a:gd name="connsiteY125" fmla="*/ 358633 h 1542578"/>
              <a:gd name="connsiteX126" fmla="*/ 57569 w 291769"/>
              <a:gd name="connsiteY126" fmla="*/ 374216 h 1542578"/>
              <a:gd name="connsiteX127" fmla="*/ 62331 w 291769"/>
              <a:gd name="connsiteY127" fmla="*/ 389799 h 1542578"/>
              <a:gd name="connsiteX128" fmla="*/ 68643 w 291769"/>
              <a:gd name="connsiteY128" fmla="*/ 405382 h 1542578"/>
              <a:gd name="connsiteX129" fmla="*/ 76759 w 291769"/>
              <a:gd name="connsiteY129" fmla="*/ 420952 h 1542578"/>
              <a:gd name="connsiteX130" fmla="*/ 86627 w 291769"/>
              <a:gd name="connsiteY130" fmla="*/ 436535 h 1542578"/>
              <a:gd name="connsiteX131" fmla="*/ 98082 w 291769"/>
              <a:gd name="connsiteY131" fmla="*/ 452118 h 1542578"/>
              <a:gd name="connsiteX132" fmla="*/ 110947 w 291769"/>
              <a:gd name="connsiteY132" fmla="*/ 467701 h 1542578"/>
              <a:gd name="connsiteX133" fmla="*/ 125006 w 291769"/>
              <a:gd name="connsiteY133" fmla="*/ 483284 h 1542578"/>
              <a:gd name="connsiteX134" fmla="*/ 140068 w 291769"/>
              <a:gd name="connsiteY134" fmla="*/ 498867 h 1542578"/>
              <a:gd name="connsiteX135" fmla="*/ 155829 w 291769"/>
              <a:gd name="connsiteY135" fmla="*/ 514450 h 1542578"/>
              <a:gd name="connsiteX136" fmla="*/ 171856 w 291769"/>
              <a:gd name="connsiteY136" fmla="*/ 530032 h 1542578"/>
              <a:gd name="connsiteX137" fmla="*/ 187566 w 291769"/>
              <a:gd name="connsiteY137" fmla="*/ 545615 h 1542578"/>
              <a:gd name="connsiteX138" fmla="*/ 202387 w 291769"/>
              <a:gd name="connsiteY138" fmla="*/ 561198 h 1542578"/>
              <a:gd name="connsiteX139" fmla="*/ 215963 w 291769"/>
              <a:gd name="connsiteY139" fmla="*/ 576769 h 1542578"/>
              <a:gd name="connsiteX140" fmla="*/ 228257 w 291769"/>
              <a:gd name="connsiteY140" fmla="*/ 592351 h 1542578"/>
              <a:gd name="connsiteX141" fmla="*/ 239497 w 291769"/>
              <a:gd name="connsiteY141" fmla="*/ 607934 h 1542578"/>
              <a:gd name="connsiteX142" fmla="*/ 250012 w 291769"/>
              <a:gd name="connsiteY142" fmla="*/ 623517 h 1542578"/>
              <a:gd name="connsiteX143" fmla="*/ 260020 w 291769"/>
              <a:gd name="connsiteY143" fmla="*/ 639100 h 1542578"/>
              <a:gd name="connsiteX144" fmla="*/ 269418 w 291769"/>
              <a:gd name="connsiteY144" fmla="*/ 654683 h 1542578"/>
              <a:gd name="connsiteX145" fmla="*/ 277825 w 291769"/>
              <a:gd name="connsiteY145" fmla="*/ 670266 h 1542578"/>
              <a:gd name="connsiteX146" fmla="*/ 284683 w 291769"/>
              <a:gd name="connsiteY146" fmla="*/ 685849 h 1542578"/>
              <a:gd name="connsiteX147" fmla="*/ 289446 w 291769"/>
              <a:gd name="connsiteY147" fmla="*/ 701432 h 1542578"/>
              <a:gd name="connsiteX148" fmla="*/ 291770 w 291769"/>
              <a:gd name="connsiteY148" fmla="*/ 717002 h 1542578"/>
              <a:gd name="connsiteX149" fmla="*/ 291554 w 291769"/>
              <a:gd name="connsiteY149" fmla="*/ 732585 h 1542578"/>
              <a:gd name="connsiteX150" fmla="*/ 288963 w 291769"/>
              <a:gd name="connsiteY150" fmla="*/ 748168 h 1542578"/>
              <a:gd name="connsiteX151" fmla="*/ 284315 w 291769"/>
              <a:gd name="connsiteY151" fmla="*/ 763751 h 1542578"/>
              <a:gd name="connsiteX152" fmla="*/ 277990 w 291769"/>
              <a:gd name="connsiteY152" fmla="*/ 779334 h 1542578"/>
              <a:gd name="connsiteX153" fmla="*/ 270358 w 291769"/>
              <a:gd name="connsiteY153" fmla="*/ 794916 h 1542578"/>
              <a:gd name="connsiteX154" fmla="*/ 261734 w 291769"/>
              <a:gd name="connsiteY154" fmla="*/ 810499 h 1542578"/>
              <a:gd name="connsiteX155" fmla="*/ 252349 w 291769"/>
              <a:gd name="connsiteY155" fmla="*/ 826082 h 1542578"/>
              <a:gd name="connsiteX156" fmla="*/ 242354 w 291769"/>
              <a:gd name="connsiteY156" fmla="*/ 841665 h 1542578"/>
              <a:gd name="connsiteX157" fmla="*/ 231826 w 291769"/>
              <a:gd name="connsiteY157" fmla="*/ 857248 h 1542578"/>
              <a:gd name="connsiteX158" fmla="*/ 220828 w 291769"/>
              <a:gd name="connsiteY158" fmla="*/ 872818 h 1542578"/>
              <a:gd name="connsiteX159" fmla="*/ 209347 w 291769"/>
              <a:gd name="connsiteY159" fmla="*/ 888401 h 1542578"/>
              <a:gd name="connsiteX160" fmla="*/ 197320 w 291769"/>
              <a:gd name="connsiteY160" fmla="*/ 903984 h 1542578"/>
              <a:gd name="connsiteX161" fmla="*/ 184607 w 291769"/>
              <a:gd name="connsiteY161" fmla="*/ 919567 h 1542578"/>
              <a:gd name="connsiteX162" fmla="*/ 171043 w 291769"/>
              <a:gd name="connsiteY162" fmla="*/ 935150 h 1542578"/>
              <a:gd name="connsiteX163" fmla="*/ 156565 w 291769"/>
              <a:gd name="connsiteY163" fmla="*/ 950733 h 1542578"/>
              <a:gd name="connsiteX164" fmla="*/ 141288 w 291769"/>
              <a:gd name="connsiteY164" fmla="*/ 966316 h 1542578"/>
              <a:gd name="connsiteX165" fmla="*/ 125539 w 291769"/>
              <a:gd name="connsiteY165" fmla="*/ 981895 h 1542578"/>
              <a:gd name="connsiteX166" fmla="*/ 109855 w 291769"/>
              <a:gd name="connsiteY166" fmla="*/ 997476 h 1542578"/>
              <a:gd name="connsiteX167" fmla="*/ 94869 w 291769"/>
              <a:gd name="connsiteY167" fmla="*/ 1013058 h 1542578"/>
              <a:gd name="connsiteX168" fmla="*/ 81191 w 291769"/>
              <a:gd name="connsiteY168" fmla="*/ 1028640 h 1542578"/>
              <a:gd name="connsiteX169" fmla="*/ 69253 w 291769"/>
              <a:gd name="connsiteY169" fmla="*/ 1044221 h 1542578"/>
              <a:gd name="connsiteX170" fmla="*/ 59245 w 291769"/>
              <a:gd name="connsiteY170" fmla="*/ 1059803 h 1542578"/>
              <a:gd name="connsiteX171" fmla="*/ 51067 w 291769"/>
              <a:gd name="connsiteY171" fmla="*/ 1075384 h 1542578"/>
              <a:gd name="connsiteX172" fmla="*/ 44386 w 291769"/>
              <a:gd name="connsiteY172" fmla="*/ 1090966 h 1542578"/>
              <a:gd name="connsiteX173" fmla="*/ 38862 w 291769"/>
              <a:gd name="connsiteY173" fmla="*/ 1106546 h 1542578"/>
              <a:gd name="connsiteX174" fmla="*/ 34150 w 291769"/>
              <a:gd name="connsiteY174" fmla="*/ 1122128 h 1542578"/>
              <a:gd name="connsiteX175" fmla="*/ 30010 w 291769"/>
              <a:gd name="connsiteY175" fmla="*/ 1137710 h 1542578"/>
              <a:gd name="connsiteX176" fmla="*/ 26289 w 291769"/>
              <a:gd name="connsiteY176" fmla="*/ 1153291 h 1542578"/>
              <a:gd name="connsiteX177" fmla="*/ 22898 w 291769"/>
              <a:gd name="connsiteY177" fmla="*/ 1168873 h 1542578"/>
              <a:gd name="connsiteX178" fmla="*/ 19787 w 291769"/>
              <a:gd name="connsiteY178" fmla="*/ 1184455 h 1542578"/>
              <a:gd name="connsiteX179" fmla="*/ 16954 w 291769"/>
              <a:gd name="connsiteY179" fmla="*/ 1200036 h 1542578"/>
              <a:gd name="connsiteX180" fmla="*/ 14427 w 291769"/>
              <a:gd name="connsiteY180" fmla="*/ 1215618 h 1542578"/>
              <a:gd name="connsiteX181" fmla="*/ 12306 w 291769"/>
              <a:gd name="connsiteY181" fmla="*/ 1231200 h 1542578"/>
              <a:gd name="connsiteX182" fmla="*/ 10630 w 291769"/>
              <a:gd name="connsiteY182" fmla="*/ 1246781 h 1542578"/>
              <a:gd name="connsiteX183" fmla="*/ 9411 w 291769"/>
              <a:gd name="connsiteY183" fmla="*/ 1262363 h 1542578"/>
              <a:gd name="connsiteX184" fmla="*/ 8572 w 291769"/>
              <a:gd name="connsiteY184" fmla="*/ 1277944 h 1542578"/>
              <a:gd name="connsiteX185" fmla="*/ 7963 w 291769"/>
              <a:gd name="connsiteY185" fmla="*/ 1293526 h 1542578"/>
              <a:gd name="connsiteX186" fmla="*/ 7391 w 291769"/>
              <a:gd name="connsiteY186" fmla="*/ 1309108 h 1542578"/>
              <a:gd name="connsiteX187" fmla="*/ 6731 w 291769"/>
              <a:gd name="connsiteY187" fmla="*/ 1324689 h 1542578"/>
              <a:gd name="connsiteX188" fmla="*/ 5931 w 291769"/>
              <a:gd name="connsiteY188" fmla="*/ 1340271 h 1542578"/>
              <a:gd name="connsiteX189" fmla="*/ 5004 w 291769"/>
              <a:gd name="connsiteY189" fmla="*/ 1355853 h 1542578"/>
              <a:gd name="connsiteX190" fmla="*/ 4026 w 291769"/>
              <a:gd name="connsiteY190" fmla="*/ 1371434 h 1542578"/>
              <a:gd name="connsiteX191" fmla="*/ 3111 w 291769"/>
              <a:gd name="connsiteY191" fmla="*/ 1387016 h 1542578"/>
              <a:gd name="connsiteX192" fmla="*/ 2337 w 291769"/>
              <a:gd name="connsiteY192" fmla="*/ 1402597 h 1542578"/>
              <a:gd name="connsiteX193" fmla="*/ 1753 w 291769"/>
              <a:gd name="connsiteY193" fmla="*/ 1418178 h 1542578"/>
              <a:gd name="connsiteX194" fmla="*/ 1410 w 291769"/>
              <a:gd name="connsiteY194" fmla="*/ 1433759 h 1542578"/>
              <a:gd name="connsiteX195" fmla="*/ 1295 w 291769"/>
              <a:gd name="connsiteY195" fmla="*/ 1449341 h 1542578"/>
              <a:gd name="connsiteX196" fmla="*/ 1384 w 291769"/>
              <a:gd name="connsiteY196" fmla="*/ 1464923 h 1542578"/>
              <a:gd name="connsiteX197" fmla="*/ 1613 w 291769"/>
              <a:gd name="connsiteY197" fmla="*/ 1480504 h 1542578"/>
              <a:gd name="connsiteX198" fmla="*/ 1880 w 291769"/>
              <a:gd name="connsiteY198" fmla="*/ 1496086 h 1542578"/>
              <a:gd name="connsiteX199" fmla="*/ 2095 w 291769"/>
              <a:gd name="connsiteY199" fmla="*/ 1511668 h 1542578"/>
              <a:gd name="connsiteX200" fmla="*/ 2184 w 291769"/>
              <a:gd name="connsiteY200" fmla="*/ 1527249 h 1542578"/>
              <a:gd name="connsiteX201" fmla="*/ 2108 w 291769"/>
              <a:gd name="connsiteY201" fmla="*/ 1542831 h 154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769" h="1542578">
                <a:moveTo>
                  <a:pt x="2108" y="1542831"/>
                </a:moveTo>
                <a:lnTo>
                  <a:pt x="0" y="1542831"/>
                </a:lnTo>
                <a:lnTo>
                  <a:pt x="0" y="1527249"/>
                </a:lnTo>
                <a:lnTo>
                  <a:pt x="0" y="1511668"/>
                </a:lnTo>
                <a:lnTo>
                  <a:pt x="0" y="1496086"/>
                </a:lnTo>
                <a:lnTo>
                  <a:pt x="0" y="1480504"/>
                </a:lnTo>
                <a:lnTo>
                  <a:pt x="0" y="1464923"/>
                </a:lnTo>
                <a:lnTo>
                  <a:pt x="0" y="1449341"/>
                </a:lnTo>
                <a:lnTo>
                  <a:pt x="0" y="1433759"/>
                </a:lnTo>
                <a:lnTo>
                  <a:pt x="0" y="1418178"/>
                </a:lnTo>
                <a:lnTo>
                  <a:pt x="0" y="1402597"/>
                </a:lnTo>
                <a:lnTo>
                  <a:pt x="0" y="1387016"/>
                </a:lnTo>
                <a:lnTo>
                  <a:pt x="0" y="1371434"/>
                </a:lnTo>
                <a:lnTo>
                  <a:pt x="0" y="1355853"/>
                </a:lnTo>
                <a:lnTo>
                  <a:pt x="0" y="1340271"/>
                </a:lnTo>
                <a:lnTo>
                  <a:pt x="0" y="1324689"/>
                </a:lnTo>
                <a:lnTo>
                  <a:pt x="0" y="1309108"/>
                </a:lnTo>
                <a:lnTo>
                  <a:pt x="0" y="1293526"/>
                </a:lnTo>
                <a:lnTo>
                  <a:pt x="0" y="1277944"/>
                </a:lnTo>
                <a:lnTo>
                  <a:pt x="0" y="1262363"/>
                </a:lnTo>
                <a:lnTo>
                  <a:pt x="0" y="1246781"/>
                </a:lnTo>
                <a:lnTo>
                  <a:pt x="0" y="1231200"/>
                </a:lnTo>
                <a:lnTo>
                  <a:pt x="0" y="1215618"/>
                </a:lnTo>
                <a:lnTo>
                  <a:pt x="0" y="1200036"/>
                </a:lnTo>
                <a:lnTo>
                  <a:pt x="0" y="1184455"/>
                </a:lnTo>
                <a:lnTo>
                  <a:pt x="0" y="1168873"/>
                </a:lnTo>
                <a:lnTo>
                  <a:pt x="0" y="1153291"/>
                </a:lnTo>
                <a:lnTo>
                  <a:pt x="0" y="1137710"/>
                </a:lnTo>
                <a:lnTo>
                  <a:pt x="0" y="1122128"/>
                </a:lnTo>
                <a:lnTo>
                  <a:pt x="0" y="1106546"/>
                </a:lnTo>
                <a:lnTo>
                  <a:pt x="0" y="1090966"/>
                </a:lnTo>
                <a:lnTo>
                  <a:pt x="0" y="1075384"/>
                </a:lnTo>
                <a:lnTo>
                  <a:pt x="0" y="1059803"/>
                </a:lnTo>
                <a:lnTo>
                  <a:pt x="0" y="1044221"/>
                </a:lnTo>
                <a:lnTo>
                  <a:pt x="0" y="1028640"/>
                </a:lnTo>
                <a:lnTo>
                  <a:pt x="0" y="1013058"/>
                </a:lnTo>
                <a:lnTo>
                  <a:pt x="0" y="997476"/>
                </a:lnTo>
                <a:lnTo>
                  <a:pt x="0" y="981895"/>
                </a:lnTo>
                <a:lnTo>
                  <a:pt x="0" y="966316"/>
                </a:lnTo>
                <a:lnTo>
                  <a:pt x="0" y="950733"/>
                </a:lnTo>
                <a:lnTo>
                  <a:pt x="0" y="935150"/>
                </a:lnTo>
                <a:lnTo>
                  <a:pt x="0" y="919567"/>
                </a:lnTo>
                <a:lnTo>
                  <a:pt x="0" y="903984"/>
                </a:lnTo>
                <a:lnTo>
                  <a:pt x="0" y="888401"/>
                </a:lnTo>
                <a:lnTo>
                  <a:pt x="0" y="872818"/>
                </a:lnTo>
                <a:lnTo>
                  <a:pt x="0" y="857248"/>
                </a:lnTo>
                <a:lnTo>
                  <a:pt x="0" y="841665"/>
                </a:lnTo>
                <a:lnTo>
                  <a:pt x="0" y="826082"/>
                </a:lnTo>
                <a:lnTo>
                  <a:pt x="0" y="810499"/>
                </a:lnTo>
                <a:lnTo>
                  <a:pt x="0" y="794916"/>
                </a:lnTo>
                <a:lnTo>
                  <a:pt x="0" y="779334"/>
                </a:lnTo>
                <a:lnTo>
                  <a:pt x="0" y="763751"/>
                </a:lnTo>
                <a:lnTo>
                  <a:pt x="0" y="748168"/>
                </a:lnTo>
                <a:lnTo>
                  <a:pt x="0" y="732585"/>
                </a:lnTo>
                <a:lnTo>
                  <a:pt x="0" y="717002"/>
                </a:lnTo>
                <a:lnTo>
                  <a:pt x="0" y="701432"/>
                </a:lnTo>
                <a:lnTo>
                  <a:pt x="0" y="685849"/>
                </a:lnTo>
                <a:lnTo>
                  <a:pt x="0" y="670266"/>
                </a:lnTo>
                <a:lnTo>
                  <a:pt x="0" y="654683"/>
                </a:lnTo>
                <a:lnTo>
                  <a:pt x="0" y="639100"/>
                </a:lnTo>
                <a:lnTo>
                  <a:pt x="0" y="623517"/>
                </a:lnTo>
                <a:lnTo>
                  <a:pt x="0" y="607934"/>
                </a:lnTo>
                <a:lnTo>
                  <a:pt x="0" y="592351"/>
                </a:lnTo>
                <a:lnTo>
                  <a:pt x="0" y="576769"/>
                </a:lnTo>
                <a:lnTo>
                  <a:pt x="0" y="561198"/>
                </a:lnTo>
                <a:lnTo>
                  <a:pt x="0" y="545615"/>
                </a:lnTo>
                <a:lnTo>
                  <a:pt x="0" y="530032"/>
                </a:lnTo>
                <a:lnTo>
                  <a:pt x="0" y="514450"/>
                </a:lnTo>
                <a:lnTo>
                  <a:pt x="0" y="498867"/>
                </a:lnTo>
                <a:lnTo>
                  <a:pt x="0" y="483284"/>
                </a:lnTo>
                <a:lnTo>
                  <a:pt x="0" y="467701"/>
                </a:lnTo>
                <a:lnTo>
                  <a:pt x="0" y="452118"/>
                </a:lnTo>
                <a:lnTo>
                  <a:pt x="0" y="436535"/>
                </a:lnTo>
                <a:lnTo>
                  <a:pt x="0" y="420952"/>
                </a:lnTo>
                <a:lnTo>
                  <a:pt x="0" y="405382"/>
                </a:lnTo>
                <a:lnTo>
                  <a:pt x="0" y="389799"/>
                </a:lnTo>
                <a:lnTo>
                  <a:pt x="0" y="374216"/>
                </a:lnTo>
                <a:lnTo>
                  <a:pt x="0" y="358633"/>
                </a:lnTo>
                <a:lnTo>
                  <a:pt x="0" y="343050"/>
                </a:lnTo>
                <a:lnTo>
                  <a:pt x="0" y="327468"/>
                </a:lnTo>
                <a:lnTo>
                  <a:pt x="0" y="311885"/>
                </a:lnTo>
                <a:lnTo>
                  <a:pt x="0" y="296302"/>
                </a:lnTo>
                <a:lnTo>
                  <a:pt x="0" y="280719"/>
                </a:lnTo>
                <a:lnTo>
                  <a:pt x="0" y="265149"/>
                </a:lnTo>
                <a:lnTo>
                  <a:pt x="0" y="249566"/>
                </a:lnTo>
                <a:lnTo>
                  <a:pt x="0" y="233983"/>
                </a:lnTo>
                <a:lnTo>
                  <a:pt x="0" y="218400"/>
                </a:lnTo>
                <a:lnTo>
                  <a:pt x="0" y="202817"/>
                </a:lnTo>
                <a:lnTo>
                  <a:pt x="0" y="187234"/>
                </a:lnTo>
                <a:lnTo>
                  <a:pt x="0" y="171651"/>
                </a:lnTo>
                <a:lnTo>
                  <a:pt x="0" y="156068"/>
                </a:lnTo>
                <a:lnTo>
                  <a:pt x="0" y="140485"/>
                </a:lnTo>
                <a:lnTo>
                  <a:pt x="0" y="124903"/>
                </a:lnTo>
                <a:lnTo>
                  <a:pt x="0" y="109332"/>
                </a:lnTo>
                <a:lnTo>
                  <a:pt x="0" y="93749"/>
                </a:lnTo>
                <a:lnTo>
                  <a:pt x="0" y="78166"/>
                </a:lnTo>
                <a:lnTo>
                  <a:pt x="0" y="62584"/>
                </a:lnTo>
                <a:lnTo>
                  <a:pt x="0" y="47001"/>
                </a:lnTo>
                <a:lnTo>
                  <a:pt x="0" y="31418"/>
                </a:lnTo>
                <a:lnTo>
                  <a:pt x="0" y="15835"/>
                </a:lnTo>
                <a:lnTo>
                  <a:pt x="0" y="252"/>
                </a:lnTo>
                <a:lnTo>
                  <a:pt x="1549" y="252"/>
                </a:lnTo>
                <a:lnTo>
                  <a:pt x="1549" y="252"/>
                </a:lnTo>
                <a:lnTo>
                  <a:pt x="1854" y="15835"/>
                </a:lnTo>
                <a:lnTo>
                  <a:pt x="2248" y="31418"/>
                </a:lnTo>
                <a:lnTo>
                  <a:pt x="2781" y="47001"/>
                </a:lnTo>
                <a:lnTo>
                  <a:pt x="3480" y="62584"/>
                </a:lnTo>
                <a:lnTo>
                  <a:pt x="4331" y="78166"/>
                </a:lnTo>
                <a:lnTo>
                  <a:pt x="5270" y="93749"/>
                </a:lnTo>
                <a:lnTo>
                  <a:pt x="6210" y="109332"/>
                </a:lnTo>
                <a:lnTo>
                  <a:pt x="7125" y="124903"/>
                </a:lnTo>
                <a:lnTo>
                  <a:pt x="8014" y="140485"/>
                </a:lnTo>
                <a:lnTo>
                  <a:pt x="8966" y="156068"/>
                </a:lnTo>
                <a:lnTo>
                  <a:pt x="10122" y="171651"/>
                </a:lnTo>
                <a:lnTo>
                  <a:pt x="11684" y="187234"/>
                </a:lnTo>
                <a:lnTo>
                  <a:pt x="13843" y="202817"/>
                </a:lnTo>
                <a:lnTo>
                  <a:pt x="16739" y="218400"/>
                </a:lnTo>
                <a:lnTo>
                  <a:pt x="20460" y="233983"/>
                </a:lnTo>
                <a:lnTo>
                  <a:pt x="24917" y="249566"/>
                </a:lnTo>
                <a:lnTo>
                  <a:pt x="29896" y="265149"/>
                </a:lnTo>
                <a:lnTo>
                  <a:pt x="35014" y="280719"/>
                </a:lnTo>
                <a:lnTo>
                  <a:pt x="39878" y="296302"/>
                </a:lnTo>
                <a:lnTo>
                  <a:pt x="44158" y="311885"/>
                </a:lnTo>
                <a:lnTo>
                  <a:pt x="47765" y="327468"/>
                </a:lnTo>
                <a:lnTo>
                  <a:pt x="50889" y="343050"/>
                </a:lnTo>
                <a:lnTo>
                  <a:pt x="53962" y="358633"/>
                </a:lnTo>
                <a:lnTo>
                  <a:pt x="57569" y="374216"/>
                </a:lnTo>
                <a:lnTo>
                  <a:pt x="62331" y="389799"/>
                </a:lnTo>
                <a:lnTo>
                  <a:pt x="68643" y="405382"/>
                </a:lnTo>
                <a:lnTo>
                  <a:pt x="76759" y="420952"/>
                </a:lnTo>
                <a:lnTo>
                  <a:pt x="86627" y="436535"/>
                </a:lnTo>
                <a:lnTo>
                  <a:pt x="98082" y="452118"/>
                </a:lnTo>
                <a:lnTo>
                  <a:pt x="110947" y="467701"/>
                </a:lnTo>
                <a:lnTo>
                  <a:pt x="125006" y="483284"/>
                </a:lnTo>
                <a:lnTo>
                  <a:pt x="140068" y="498867"/>
                </a:lnTo>
                <a:lnTo>
                  <a:pt x="155829" y="514450"/>
                </a:lnTo>
                <a:lnTo>
                  <a:pt x="171856" y="530032"/>
                </a:lnTo>
                <a:lnTo>
                  <a:pt x="187566" y="545615"/>
                </a:lnTo>
                <a:lnTo>
                  <a:pt x="202387" y="561198"/>
                </a:lnTo>
                <a:lnTo>
                  <a:pt x="215963" y="576769"/>
                </a:lnTo>
                <a:lnTo>
                  <a:pt x="228257" y="592351"/>
                </a:lnTo>
                <a:lnTo>
                  <a:pt x="239497" y="607934"/>
                </a:lnTo>
                <a:lnTo>
                  <a:pt x="250012" y="623517"/>
                </a:lnTo>
                <a:lnTo>
                  <a:pt x="260020" y="639100"/>
                </a:lnTo>
                <a:lnTo>
                  <a:pt x="269418" y="654683"/>
                </a:lnTo>
                <a:lnTo>
                  <a:pt x="277825" y="670266"/>
                </a:lnTo>
                <a:lnTo>
                  <a:pt x="284683" y="685849"/>
                </a:lnTo>
                <a:lnTo>
                  <a:pt x="289446" y="701432"/>
                </a:lnTo>
                <a:lnTo>
                  <a:pt x="291770" y="717002"/>
                </a:lnTo>
                <a:lnTo>
                  <a:pt x="291554" y="732585"/>
                </a:lnTo>
                <a:lnTo>
                  <a:pt x="288963" y="748168"/>
                </a:lnTo>
                <a:lnTo>
                  <a:pt x="284315" y="763751"/>
                </a:lnTo>
                <a:lnTo>
                  <a:pt x="277990" y="779334"/>
                </a:lnTo>
                <a:lnTo>
                  <a:pt x="270358" y="794916"/>
                </a:lnTo>
                <a:lnTo>
                  <a:pt x="261734" y="810499"/>
                </a:lnTo>
                <a:lnTo>
                  <a:pt x="252349" y="826082"/>
                </a:lnTo>
                <a:lnTo>
                  <a:pt x="242354" y="841665"/>
                </a:lnTo>
                <a:lnTo>
                  <a:pt x="231826" y="857248"/>
                </a:lnTo>
                <a:lnTo>
                  <a:pt x="220828" y="872818"/>
                </a:lnTo>
                <a:lnTo>
                  <a:pt x="209347" y="888401"/>
                </a:lnTo>
                <a:lnTo>
                  <a:pt x="197320" y="903984"/>
                </a:lnTo>
                <a:lnTo>
                  <a:pt x="184607" y="919567"/>
                </a:lnTo>
                <a:lnTo>
                  <a:pt x="171043" y="935150"/>
                </a:lnTo>
                <a:lnTo>
                  <a:pt x="156565" y="950733"/>
                </a:lnTo>
                <a:lnTo>
                  <a:pt x="141288" y="966316"/>
                </a:lnTo>
                <a:lnTo>
                  <a:pt x="125539" y="981895"/>
                </a:lnTo>
                <a:lnTo>
                  <a:pt x="109855" y="997476"/>
                </a:lnTo>
                <a:lnTo>
                  <a:pt x="94869" y="1013058"/>
                </a:lnTo>
                <a:lnTo>
                  <a:pt x="81191" y="1028640"/>
                </a:lnTo>
                <a:lnTo>
                  <a:pt x="69253" y="1044221"/>
                </a:lnTo>
                <a:lnTo>
                  <a:pt x="59245" y="1059803"/>
                </a:lnTo>
                <a:lnTo>
                  <a:pt x="51067" y="1075384"/>
                </a:lnTo>
                <a:lnTo>
                  <a:pt x="44386" y="1090966"/>
                </a:lnTo>
                <a:lnTo>
                  <a:pt x="38862" y="1106546"/>
                </a:lnTo>
                <a:lnTo>
                  <a:pt x="34150" y="1122128"/>
                </a:lnTo>
                <a:lnTo>
                  <a:pt x="30010" y="1137710"/>
                </a:lnTo>
                <a:lnTo>
                  <a:pt x="26289" y="1153291"/>
                </a:lnTo>
                <a:lnTo>
                  <a:pt x="22898" y="1168873"/>
                </a:lnTo>
                <a:lnTo>
                  <a:pt x="19787" y="1184455"/>
                </a:lnTo>
                <a:lnTo>
                  <a:pt x="16954" y="1200036"/>
                </a:lnTo>
                <a:lnTo>
                  <a:pt x="14427" y="1215618"/>
                </a:lnTo>
                <a:lnTo>
                  <a:pt x="12306" y="1231200"/>
                </a:lnTo>
                <a:lnTo>
                  <a:pt x="10630" y="1246781"/>
                </a:lnTo>
                <a:lnTo>
                  <a:pt x="9411" y="1262363"/>
                </a:lnTo>
                <a:lnTo>
                  <a:pt x="8572" y="1277944"/>
                </a:lnTo>
                <a:lnTo>
                  <a:pt x="7963" y="1293526"/>
                </a:lnTo>
                <a:lnTo>
                  <a:pt x="7391" y="1309108"/>
                </a:lnTo>
                <a:lnTo>
                  <a:pt x="6731" y="1324689"/>
                </a:lnTo>
                <a:lnTo>
                  <a:pt x="5931" y="1340271"/>
                </a:lnTo>
                <a:lnTo>
                  <a:pt x="5004" y="1355853"/>
                </a:lnTo>
                <a:lnTo>
                  <a:pt x="4026" y="1371434"/>
                </a:lnTo>
                <a:lnTo>
                  <a:pt x="3111" y="1387016"/>
                </a:lnTo>
                <a:lnTo>
                  <a:pt x="2337" y="1402597"/>
                </a:lnTo>
                <a:lnTo>
                  <a:pt x="1753" y="1418178"/>
                </a:lnTo>
                <a:lnTo>
                  <a:pt x="1410" y="1433759"/>
                </a:lnTo>
                <a:lnTo>
                  <a:pt x="1295" y="1449341"/>
                </a:lnTo>
                <a:lnTo>
                  <a:pt x="1384" y="1464923"/>
                </a:lnTo>
                <a:lnTo>
                  <a:pt x="1613" y="1480504"/>
                </a:lnTo>
                <a:lnTo>
                  <a:pt x="1880" y="1496086"/>
                </a:lnTo>
                <a:lnTo>
                  <a:pt x="2095" y="1511668"/>
                </a:lnTo>
                <a:lnTo>
                  <a:pt x="2184" y="1527249"/>
                </a:lnTo>
                <a:lnTo>
                  <a:pt x="2108" y="1542831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AA9385-645C-2C7A-83BC-27A2823B62C5}"/>
              </a:ext>
            </a:extLst>
          </p:cNvPr>
          <p:cNvSpPr/>
          <p:nvPr/>
        </p:nvSpPr>
        <p:spPr>
          <a:xfrm>
            <a:off x="6821208" y="2828912"/>
            <a:ext cx="291756" cy="1527747"/>
          </a:xfrm>
          <a:custGeom>
            <a:avLst/>
            <a:gdLst>
              <a:gd name="connsiteX0" fmla="*/ 291757 w 291756"/>
              <a:gd name="connsiteY0" fmla="*/ 1528000 h 1527747"/>
              <a:gd name="connsiteX1" fmla="*/ 288849 w 291756"/>
              <a:gd name="connsiteY1" fmla="*/ 1528000 h 1527747"/>
              <a:gd name="connsiteX2" fmla="*/ 288493 w 291756"/>
              <a:gd name="connsiteY2" fmla="*/ 1512568 h 1527747"/>
              <a:gd name="connsiteX3" fmla="*/ 288189 w 291756"/>
              <a:gd name="connsiteY3" fmla="*/ 1497136 h 1527747"/>
              <a:gd name="connsiteX4" fmla="*/ 287922 w 291756"/>
              <a:gd name="connsiteY4" fmla="*/ 1481705 h 1527747"/>
              <a:gd name="connsiteX5" fmla="*/ 287681 w 291756"/>
              <a:gd name="connsiteY5" fmla="*/ 1466273 h 1527747"/>
              <a:gd name="connsiteX6" fmla="*/ 287426 w 291756"/>
              <a:gd name="connsiteY6" fmla="*/ 1450841 h 1527747"/>
              <a:gd name="connsiteX7" fmla="*/ 287109 w 291756"/>
              <a:gd name="connsiteY7" fmla="*/ 1435409 h 1527747"/>
              <a:gd name="connsiteX8" fmla="*/ 286677 w 291756"/>
              <a:gd name="connsiteY8" fmla="*/ 1419978 h 1527747"/>
              <a:gd name="connsiteX9" fmla="*/ 286055 w 291756"/>
              <a:gd name="connsiteY9" fmla="*/ 1404546 h 1527747"/>
              <a:gd name="connsiteX10" fmla="*/ 285153 w 291756"/>
              <a:gd name="connsiteY10" fmla="*/ 1389114 h 1527747"/>
              <a:gd name="connsiteX11" fmla="*/ 283921 w 291756"/>
              <a:gd name="connsiteY11" fmla="*/ 1373682 h 1527747"/>
              <a:gd name="connsiteX12" fmla="*/ 282321 w 291756"/>
              <a:gd name="connsiteY12" fmla="*/ 1358250 h 1527747"/>
              <a:gd name="connsiteX13" fmla="*/ 280391 w 291756"/>
              <a:gd name="connsiteY13" fmla="*/ 1342819 h 1527747"/>
              <a:gd name="connsiteX14" fmla="*/ 278244 w 291756"/>
              <a:gd name="connsiteY14" fmla="*/ 1327387 h 1527747"/>
              <a:gd name="connsiteX15" fmla="*/ 275996 w 291756"/>
              <a:gd name="connsiteY15" fmla="*/ 1311955 h 1527747"/>
              <a:gd name="connsiteX16" fmla="*/ 273825 w 291756"/>
              <a:gd name="connsiteY16" fmla="*/ 1296523 h 1527747"/>
              <a:gd name="connsiteX17" fmla="*/ 271844 w 291756"/>
              <a:gd name="connsiteY17" fmla="*/ 1281092 h 1527747"/>
              <a:gd name="connsiteX18" fmla="*/ 270078 w 291756"/>
              <a:gd name="connsiteY18" fmla="*/ 1265660 h 1527747"/>
              <a:gd name="connsiteX19" fmla="*/ 268491 w 291756"/>
              <a:gd name="connsiteY19" fmla="*/ 1250228 h 1527747"/>
              <a:gd name="connsiteX20" fmla="*/ 266941 w 291756"/>
              <a:gd name="connsiteY20" fmla="*/ 1234796 h 1527747"/>
              <a:gd name="connsiteX21" fmla="*/ 265265 w 291756"/>
              <a:gd name="connsiteY21" fmla="*/ 1219365 h 1527747"/>
              <a:gd name="connsiteX22" fmla="*/ 263322 w 291756"/>
              <a:gd name="connsiteY22" fmla="*/ 1203933 h 1527747"/>
              <a:gd name="connsiteX23" fmla="*/ 261036 w 291756"/>
              <a:gd name="connsiteY23" fmla="*/ 1188501 h 1527747"/>
              <a:gd name="connsiteX24" fmla="*/ 258458 w 291756"/>
              <a:gd name="connsiteY24" fmla="*/ 1173069 h 1527747"/>
              <a:gd name="connsiteX25" fmla="*/ 255676 w 291756"/>
              <a:gd name="connsiteY25" fmla="*/ 1157637 h 1527747"/>
              <a:gd name="connsiteX26" fmla="*/ 252819 w 291756"/>
              <a:gd name="connsiteY26" fmla="*/ 1142206 h 1527747"/>
              <a:gd name="connsiteX27" fmla="*/ 249898 w 291756"/>
              <a:gd name="connsiteY27" fmla="*/ 1126774 h 1527747"/>
              <a:gd name="connsiteX28" fmla="*/ 246837 w 291756"/>
              <a:gd name="connsiteY28" fmla="*/ 1111342 h 1527747"/>
              <a:gd name="connsiteX29" fmla="*/ 243408 w 291756"/>
              <a:gd name="connsiteY29" fmla="*/ 1095910 h 1527747"/>
              <a:gd name="connsiteX30" fmla="*/ 239281 w 291756"/>
              <a:gd name="connsiteY30" fmla="*/ 1080479 h 1527747"/>
              <a:gd name="connsiteX31" fmla="*/ 234074 w 291756"/>
              <a:gd name="connsiteY31" fmla="*/ 1065047 h 1527747"/>
              <a:gd name="connsiteX32" fmla="*/ 227419 w 291756"/>
              <a:gd name="connsiteY32" fmla="*/ 1049615 h 1527747"/>
              <a:gd name="connsiteX33" fmla="*/ 219075 w 291756"/>
              <a:gd name="connsiteY33" fmla="*/ 1034183 h 1527747"/>
              <a:gd name="connsiteX34" fmla="*/ 208940 w 291756"/>
              <a:gd name="connsiteY34" fmla="*/ 1018751 h 1527747"/>
              <a:gd name="connsiteX35" fmla="*/ 197041 w 291756"/>
              <a:gd name="connsiteY35" fmla="*/ 1003320 h 1527747"/>
              <a:gd name="connsiteX36" fmla="*/ 183591 w 291756"/>
              <a:gd name="connsiteY36" fmla="*/ 987888 h 1527747"/>
              <a:gd name="connsiteX37" fmla="*/ 168923 w 291756"/>
              <a:gd name="connsiteY37" fmla="*/ 972456 h 1527747"/>
              <a:gd name="connsiteX38" fmla="*/ 153505 w 291756"/>
              <a:gd name="connsiteY38" fmla="*/ 957024 h 1527747"/>
              <a:gd name="connsiteX39" fmla="*/ 137871 w 291756"/>
              <a:gd name="connsiteY39" fmla="*/ 941593 h 1527747"/>
              <a:gd name="connsiteX40" fmla="*/ 122530 w 291756"/>
              <a:gd name="connsiteY40" fmla="*/ 926161 h 1527747"/>
              <a:gd name="connsiteX41" fmla="*/ 107963 w 291756"/>
              <a:gd name="connsiteY41" fmla="*/ 910728 h 1527747"/>
              <a:gd name="connsiteX42" fmla="*/ 94463 w 291756"/>
              <a:gd name="connsiteY42" fmla="*/ 895296 h 1527747"/>
              <a:gd name="connsiteX43" fmla="*/ 82131 w 291756"/>
              <a:gd name="connsiteY43" fmla="*/ 879867 h 1527747"/>
              <a:gd name="connsiteX44" fmla="*/ 70879 w 291756"/>
              <a:gd name="connsiteY44" fmla="*/ 864436 h 1527747"/>
              <a:gd name="connsiteX45" fmla="*/ 60478 w 291756"/>
              <a:gd name="connsiteY45" fmla="*/ 849006 h 1527747"/>
              <a:gd name="connsiteX46" fmla="*/ 50597 w 291756"/>
              <a:gd name="connsiteY46" fmla="*/ 833575 h 1527747"/>
              <a:gd name="connsiteX47" fmla="*/ 40996 w 291756"/>
              <a:gd name="connsiteY47" fmla="*/ 818132 h 1527747"/>
              <a:gd name="connsiteX48" fmla="*/ 31547 w 291756"/>
              <a:gd name="connsiteY48" fmla="*/ 802702 h 1527747"/>
              <a:gd name="connsiteX49" fmla="*/ 22428 w 291756"/>
              <a:gd name="connsiteY49" fmla="*/ 787271 h 1527747"/>
              <a:gd name="connsiteX50" fmla="*/ 14033 w 291756"/>
              <a:gd name="connsiteY50" fmla="*/ 771841 h 1527747"/>
              <a:gd name="connsiteX51" fmla="*/ 7010 w 291756"/>
              <a:gd name="connsiteY51" fmla="*/ 756410 h 1527747"/>
              <a:gd name="connsiteX52" fmla="*/ 2108 w 291756"/>
              <a:gd name="connsiteY52" fmla="*/ 740980 h 1527747"/>
              <a:gd name="connsiteX53" fmla="*/ 0 w 291756"/>
              <a:gd name="connsiteY53" fmla="*/ 725549 h 1527747"/>
              <a:gd name="connsiteX54" fmla="*/ 1181 w 291756"/>
              <a:gd name="connsiteY54" fmla="*/ 710119 h 1527747"/>
              <a:gd name="connsiteX55" fmla="*/ 5829 w 291756"/>
              <a:gd name="connsiteY55" fmla="*/ 694688 h 1527747"/>
              <a:gd name="connsiteX56" fmla="*/ 13792 w 291756"/>
              <a:gd name="connsiteY56" fmla="*/ 679258 h 1527747"/>
              <a:gd name="connsiteX57" fmla="*/ 24663 w 291756"/>
              <a:gd name="connsiteY57" fmla="*/ 663814 h 1527747"/>
              <a:gd name="connsiteX58" fmla="*/ 37859 w 291756"/>
              <a:gd name="connsiteY58" fmla="*/ 648384 h 1527747"/>
              <a:gd name="connsiteX59" fmla="*/ 52731 w 291756"/>
              <a:gd name="connsiteY59" fmla="*/ 632953 h 1527747"/>
              <a:gd name="connsiteX60" fmla="*/ 68606 w 291756"/>
              <a:gd name="connsiteY60" fmla="*/ 617523 h 1527747"/>
              <a:gd name="connsiteX61" fmla="*/ 84874 w 291756"/>
              <a:gd name="connsiteY61" fmla="*/ 602092 h 1527747"/>
              <a:gd name="connsiteX62" fmla="*/ 101054 w 291756"/>
              <a:gd name="connsiteY62" fmla="*/ 586662 h 1527747"/>
              <a:gd name="connsiteX63" fmla="*/ 116764 w 291756"/>
              <a:gd name="connsiteY63" fmla="*/ 571231 h 1527747"/>
              <a:gd name="connsiteX64" fmla="*/ 131750 w 291756"/>
              <a:gd name="connsiteY64" fmla="*/ 555801 h 1527747"/>
              <a:gd name="connsiteX65" fmla="*/ 145898 w 291756"/>
              <a:gd name="connsiteY65" fmla="*/ 540370 h 1527747"/>
              <a:gd name="connsiteX66" fmla="*/ 159169 w 291756"/>
              <a:gd name="connsiteY66" fmla="*/ 524927 h 1527747"/>
              <a:gd name="connsiteX67" fmla="*/ 171577 w 291756"/>
              <a:gd name="connsiteY67" fmla="*/ 509497 h 1527747"/>
              <a:gd name="connsiteX68" fmla="*/ 183210 w 291756"/>
              <a:gd name="connsiteY68" fmla="*/ 494066 h 1527747"/>
              <a:gd name="connsiteX69" fmla="*/ 194170 w 291756"/>
              <a:gd name="connsiteY69" fmla="*/ 478636 h 1527747"/>
              <a:gd name="connsiteX70" fmla="*/ 204534 w 291756"/>
              <a:gd name="connsiteY70" fmla="*/ 463205 h 1527747"/>
              <a:gd name="connsiteX71" fmla="*/ 214427 w 291756"/>
              <a:gd name="connsiteY71" fmla="*/ 447775 h 1527747"/>
              <a:gd name="connsiteX72" fmla="*/ 223850 w 291756"/>
              <a:gd name="connsiteY72" fmla="*/ 432344 h 1527747"/>
              <a:gd name="connsiteX73" fmla="*/ 232753 w 291756"/>
              <a:gd name="connsiteY73" fmla="*/ 416914 h 1527747"/>
              <a:gd name="connsiteX74" fmla="*/ 241046 w 291756"/>
              <a:gd name="connsiteY74" fmla="*/ 401483 h 1527747"/>
              <a:gd name="connsiteX75" fmla="*/ 248539 w 291756"/>
              <a:gd name="connsiteY75" fmla="*/ 386053 h 1527747"/>
              <a:gd name="connsiteX76" fmla="*/ 255092 w 291756"/>
              <a:gd name="connsiteY76" fmla="*/ 370609 h 1527747"/>
              <a:gd name="connsiteX77" fmla="*/ 260591 w 291756"/>
              <a:gd name="connsiteY77" fmla="*/ 355179 h 1527747"/>
              <a:gd name="connsiteX78" fmla="*/ 264973 w 291756"/>
              <a:gd name="connsiteY78" fmla="*/ 339749 h 1527747"/>
              <a:gd name="connsiteX79" fmla="*/ 268300 w 291756"/>
              <a:gd name="connsiteY79" fmla="*/ 324318 h 1527747"/>
              <a:gd name="connsiteX80" fmla="*/ 270739 w 291756"/>
              <a:gd name="connsiteY80" fmla="*/ 308887 h 1527747"/>
              <a:gd name="connsiteX81" fmla="*/ 272491 w 291756"/>
              <a:gd name="connsiteY81" fmla="*/ 293457 h 1527747"/>
              <a:gd name="connsiteX82" fmla="*/ 273838 w 291756"/>
              <a:gd name="connsiteY82" fmla="*/ 278027 h 1527747"/>
              <a:gd name="connsiteX83" fmla="*/ 275056 w 291756"/>
              <a:gd name="connsiteY83" fmla="*/ 262596 h 1527747"/>
              <a:gd name="connsiteX84" fmla="*/ 276327 w 291756"/>
              <a:gd name="connsiteY84" fmla="*/ 247165 h 1527747"/>
              <a:gd name="connsiteX85" fmla="*/ 277800 w 291756"/>
              <a:gd name="connsiteY85" fmla="*/ 231735 h 1527747"/>
              <a:gd name="connsiteX86" fmla="*/ 279451 w 291756"/>
              <a:gd name="connsiteY86" fmla="*/ 216292 h 1527747"/>
              <a:gd name="connsiteX87" fmla="*/ 281229 w 291756"/>
              <a:gd name="connsiteY87" fmla="*/ 200861 h 1527747"/>
              <a:gd name="connsiteX88" fmla="*/ 282994 w 291756"/>
              <a:gd name="connsiteY88" fmla="*/ 185431 h 1527747"/>
              <a:gd name="connsiteX89" fmla="*/ 284633 w 291756"/>
              <a:gd name="connsiteY89" fmla="*/ 170000 h 1527747"/>
              <a:gd name="connsiteX90" fmla="*/ 286004 w 291756"/>
              <a:gd name="connsiteY90" fmla="*/ 154570 h 1527747"/>
              <a:gd name="connsiteX91" fmla="*/ 287084 w 291756"/>
              <a:gd name="connsiteY91" fmla="*/ 139139 h 1527747"/>
              <a:gd name="connsiteX92" fmla="*/ 287820 w 291756"/>
              <a:gd name="connsiteY92" fmla="*/ 123709 h 1527747"/>
              <a:gd name="connsiteX93" fmla="*/ 288252 w 291756"/>
              <a:gd name="connsiteY93" fmla="*/ 108278 h 1527747"/>
              <a:gd name="connsiteX94" fmla="*/ 288430 w 291756"/>
              <a:gd name="connsiteY94" fmla="*/ 92848 h 1527747"/>
              <a:gd name="connsiteX95" fmla="*/ 288430 w 291756"/>
              <a:gd name="connsiteY95" fmla="*/ 77417 h 1527747"/>
              <a:gd name="connsiteX96" fmla="*/ 288354 w 291756"/>
              <a:gd name="connsiteY96" fmla="*/ 61974 h 1527747"/>
              <a:gd name="connsiteX97" fmla="*/ 288290 w 291756"/>
              <a:gd name="connsiteY97" fmla="*/ 46544 h 1527747"/>
              <a:gd name="connsiteX98" fmla="*/ 288290 w 291756"/>
              <a:gd name="connsiteY98" fmla="*/ 31113 h 1527747"/>
              <a:gd name="connsiteX99" fmla="*/ 288417 w 291756"/>
              <a:gd name="connsiteY99" fmla="*/ 15683 h 1527747"/>
              <a:gd name="connsiteX100" fmla="*/ 288671 w 291756"/>
              <a:gd name="connsiteY100" fmla="*/ 252 h 1527747"/>
              <a:gd name="connsiteX101" fmla="*/ 291757 w 291756"/>
              <a:gd name="connsiteY101" fmla="*/ 252 h 1527747"/>
              <a:gd name="connsiteX102" fmla="*/ 291757 w 291756"/>
              <a:gd name="connsiteY102" fmla="*/ 252 h 1527747"/>
              <a:gd name="connsiteX103" fmla="*/ 291757 w 291756"/>
              <a:gd name="connsiteY103" fmla="*/ 15683 h 1527747"/>
              <a:gd name="connsiteX104" fmla="*/ 291757 w 291756"/>
              <a:gd name="connsiteY104" fmla="*/ 31113 h 1527747"/>
              <a:gd name="connsiteX105" fmla="*/ 291757 w 291756"/>
              <a:gd name="connsiteY105" fmla="*/ 46544 h 1527747"/>
              <a:gd name="connsiteX106" fmla="*/ 291757 w 291756"/>
              <a:gd name="connsiteY106" fmla="*/ 61974 h 1527747"/>
              <a:gd name="connsiteX107" fmla="*/ 291757 w 291756"/>
              <a:gd name="connsiteY107" fmla="*/ 77417 h 1527747"/>
              <a:gd name="connsiteX108" fmla="*/ 291757 w 291756"/>
              <a:gd name="connsiteY108" fmla="*/ 92848 h 1527747"/>
              <a:gd name="connsiteX109" fmla="*/ 291757 w 291756"/>
              <a:gd name="connsiteY109" fmla="*/ 108278 h 1527747"/>
              <a:gd name="connsiteX110" fmla="*/ 291757 w 291756"/>
              <a:gd name="connsiteY110" fmla="*/ 123709 h 1527747"/>
              <a:gd name="connsiteX111" fmla="*/ 291757 w 291756"/>
              <a:gd name="connsiteY111" fmla="*/ 139139 h 1527747"/>
              <a:gd name="connsiteX112" fmla="*/ 291757 w 291756"/>
              <a:gd name="connsiteY112" fmla="*/ 154570 h 1527747"/>
              <a:gd name="connsiteX113" fmla="*/ 291757 w 291756"/>
              <a:gd name="connsiteY113" fmla="*/ 170000 h 1527747"/>
              <a:gd name="connsiteX114" fmla="*/ 291757 w 291756"/>
              <a:gd name="connsiteY114" fmla="*/ 185431 h 1527747"/>
              <a:gd name="connsiteX115" fmla="*/ 291757 w 291756"/>
              <a:gd name="connsiteY115" fmla="*/ 200861 h 1527747"/>
              <a:gd name="connsiteX116" fmla="*/ 291757 w 291756"/>
              <a:gd name="connsiteY116" fmla="*/ 216292 h 1527747"/>
              <a:gd name="connsiteX117" fmla="*/ 291757 w 291756"/>
              <a:gd name="connsiteY117" fmla="*/ 231735 h 1527747"/>
              <a:gd name="connsiteX118" fmla="*/ 291757 w 291756"/>
              <a:gd name="connsiteY118" fmla="*/ 247165 h 1527747"/>
              <a:gd name="connsiteX119" fmla="*/ 291757 w 291756"/>
              <a:gd name="connsiteY119" fmla="*/ 262596 h 1527747"/>
              <a:gd name="connsiteX120" fmla="*/ 291757 w 291756"/>
              <a:gd name="connsiteY120" fmla="*/ 278027 h 1527747"/>
              <a:gd name="connsiteX121" fmla="*/ 291757 w 291756"/>
              <a:gd name="connsiteY121" fmla="*/ 293457 h 1527747"/>
              <a:gd name="connsiteX122" fmla="*/ 291757 w 291756"/>
              <a:gd name="connsiteY122" fmla="*/ 308887 h 1527747"/>
              <a:gd name="connsiteX123" fmla="*/ 291757 w 291756"/>
              <a:gd name="connsiteY123" fmla="*/ 324318 h 1527747"/>
              <a:gd name="connsiteX124" fmla="*/ 291757 w 291756"/>
              <a:gd name="connsiteY124" fmla="*/ 339749 h 1527747"/>
              <a:gd name="connsiteX125" fmla="*/ 291757 w 291756"/>
              <a:gd name="connsiteY125" fmla="*/ 355179 h 1527747"/>
              <a:gd name="connsiteX126" fmla="*/ 291757 w 291756"/>
              <a:gd name="connsiteY126" fmla="*/ 370609 h 1527747"/>
              <a:gd name="connsiteX127" fmla="*/ 291757 w 291756"/>
              <a:gd name="connsiteY127" fmla="*/ 386053 h 1527747"/>
              <a:gd name="connsiteX128" fmla="*/ 291757 w 291756"/>
              <a:gd name="connsiteY128" fmla="*/ 401483 h 1527747"/>
              <a:gd name="connsiteX129" fmla="*/ 291757 w 291756"/>
              <a:gd name="connsiteY129" fmla="*/ 416914 h 1527747"/>
              <a:gd name="connsiteX130" fmla="*/ 291757 w 291756"/>
              <a:gd name="connsiteY130" fmla="*/ 432344 h 1527747"/>
              <a:gd name="connsiteX131" fmla="*/ 291757 w 291756"/>
              <a:gd name="connsiteY131" fmla="*/ 447775 h 1527747"/>
              <a:gd name="connsiteX132" fmla="*/ 291757 w 291756"/>
              <a:gd name="connsiteY132" fmla="*/ 463205 h 1527747"/>
              <a:gd name="connsiteX133" fmla="*/ 291757 w 291756"/>
              <a:gd name="connsiteY133" fmla="*/ 478636 h 1527747"/>
              <a:gd name="connsiteX134" fmla="*/ 291757 w 291756"/>
              <a:gd name="connsiteY134" fmla="*/ 494066 h 1527747"/>
              <a:gd name="connsiteX135" fmla="*/ 291757 w 291756"/>
              <a:gd name="connsiteY135" fmla="*/ 509497 h 1527747"/>
              <a:gd name="connsiteX136" fmla="*/ 291757 w 291756"/>
              <a:gd name="connsiteY136" fmla="*/ 524927 h 1527747"/>
              <a:gd name="connsiteX137" fmla="*/ 291757 w 291756"/>
              <a:gd name="connsiteY137" fmla="*/ 540370 h 1527747"/>
              <a:gd name="connsiteX138" fmla="*/ 291757 w 291756"/>
              <a:gd name="connsiteY138" fmla="*/ 555801 h 1527747"/>
              <a:gd name="connsiteX139" fmla="*/ 291757 w 291756"/>
              <a:gd name="connsiteY139" fmla="*/ 571231 h 1527747"/>
              <a:gd name="connsiteX140" fmla="*/ 291757 w 291756"/>
              <a:gd name="connsiteY140" fmla="*/ 586662 h 1527747"/>
              <a:gd name="connsiteX141" fmla="*/ 291757 w 291756"/>
              <a:gd name="connsiteY141" fmla="*/ 602092 h 1527747"/>
              <a:gd name="connsiteX142" fmla="*/ 291757 w 291756"/>
              <a:gd name="connsiteY142" fmla="*/ 617523 h 1527747"/>
              <a:gd name="connsiteX143" fmla="*/ 291757 w 291756"/>
              <a:gd name="connsiteY143" fmla="*/ 632953 h 1527747"/>
              <a:gd name="connsiteX144" fmla="*/ 291757 w 291756"/>
              <a:gd name="connsiteY144" fmla="*/ 648384 h 1527747"/>
              <a:gd name="connsiteX145" fmla="*/ 291757 w 291756"/>
              <a:gd name="connsiteY145" fmla="*/ 663814 h 1527747"/>
              <a:gd name="connsiteX146" fmla="*/ 291757 w 291756"/>
              <a:gd name="connsiteY146" fmla="*/ 679258 h 1527747"/>
              <a:gd name="connsiteX147" fmla="*/ 291757 w 291756"/>
              <a:gd name="connsiteY147" fmla="*/ 694688 h 1527747"/>
              <a:gd name="connsiteX148" fmla="*/ 291757 w 291756"/>
              <a:gd name="connsiteY148" fmla="*/ 710119 h 1527747"/>
              <a:gd name="connsiteX149" fmla="*/ 291757 w 291756"/>
              <a:gd name="connsiteY149" fmla="*/ 725549 h 1527747"/>
              <a:gd name="connsiteX150" fmla="*/ 291757 w 291756"/>
              <a:gd name="connsiteY150" fmla="*/ 740980 h 1527747"/>
              <a:gd name="connsiteX151" fmla="*/ 291757 w 291756"/>
              <a:gd name="connsiteY151" fmla="*/ 756410 h 1527747"/>
              <a:gd name="connsiteX152" fmla="*/ 291757 w 291756"/>
              <a:gd name="connsiteY152" fmla="*/ 771841 h 1527747"/>
              <a:gd name="connsiteX153" fmla="*/ 291757 w 291756"/>
              <a:gd name="connsiteY153" fmla="*/ 787271 h 1527747"/>
              <a:gd name="connsiteX154" fmla="*/ 291757 w 291756"/>
              <a:gd name="connsiteY154" fmla="*/ 802702 h 1527747"/>
              <a:gd name="connsiteX155" fmla="*/ 291757 w 291756"/>
              <a:gd name="connsiteY155" fmla="*/ 818132 h 1527747"/>
              <a:gd name="connsiteX156" fmla="*/ 291757 w 291756"/>
              <a:gd name="connsiteY156" fmla="*/ 833575 h 1527747"/>
              <a:gd name="connsiteX157" fmla="*/ 291757 w 291756"/>
              <a:gd name="connsiteY157" fmla="*/ 849006 h 1527747"/>
              <a:gd name="connsiteX158" fmla="*/ 291757 w 291756"/>
              <a:gd name="connsiteY158" fmla="*/ 864436 h 1527747"/>
              <a:gd name="connsiteX159" fmla="*/ 291757 w 291756"/>
              <a:gd name="connsiteY159" fmla="*/ 879867 h 1527747"/>
              <a:gd name="connsiteX160" fmla="*/ 291757 w 291756"/>
              <a:gd name="connsiteY160" fmla="*/ 895296 h 1527747"/>
              <a:gd name="connsiteX161" fmla="*/ 291757 w 291756"/>
              <a:gd name="connsiteY161" fmla="*/ 910728 h 1527747"/>
              <a:gd name="connsiteX162" fmla="*/ 291757 w 291756"/>
              <a:gd name="connsiteY162" fmla="*/ 926161 h 1527747"/>
              <a:gd name="connsiteX163" fmla="*/ 291757 w 291756"/>
              <a:gd name="connsiteY163" fmla="*/ 941593 h 1527747"/>
              <a:gd name="connsiteX164" fmla="*/ 291757 w 291756"/>
              <a:gd name="connsiteY164" fmla="*/ 957024 h 1527747"/>
              <a:gd name="connsiteX165" fmla="*/ 291757 w 291756"/>
              <a:gd name="connsiteY165" fmla="*/ 972456 h 1527747"/>
              <a:gd name="connsiteX166" fmla="*/ 291757 w 291756"/>
              <a:gd name="connsiteY166" fmla="*/ 987888 h 1527747"/>
              <a:gd name="connsiteX167" fmla="*/ 291757 w 291756"/>
              <a:gd name="connsiteY167" fmla="*/ 1003320 h 1527747"/>
              <a:gd name="connsiteX168" fmla="*/ 291757 w 291756"/>
              <a:gd name="connsiteY168" fmla="*/ 1018751 h 1527747"/>
              <a:gd name="connsiteX169" fmla="*/ 291757 w 291756"/>
              <a:gd name="connsiteY169" fmla="*/ 1034183 h 1527747"/>
              <a:gd name="connsiteX170" fmla="*/ 291757 w 291756"/>
              <a:gd name="connsiteY170" fmla="*/ 1049615 h 1527747"/>
              <a:gd name="connsiteX171" fmla="*/ 291757 w 291756"/>
              <a:gd name="connsiteY171" fmla="*/ 1065047 h 1527747"/>
              <a:gd name="connsiteX172" fmla="*/ 291757 w 291756"/>
              <a:gd name="connsiteY172" fmla="*/ 1080479 h 1527747"/>
              <a:gd name="connsiteX173" fmla="*/ 291757 w 291756"/>
              <a:gd name="connsiteY173" fmla="*/ 1095910 h 1527747"/>
              <a:gd name="connsiteX174" fmla="*/ 291757 w 291756"/>
              <a:gd name="connsiteY174" fmla="*/ 1111342 h 1527747"/>
              <a:gd name="connsiteX175" fmla="*/ 291757 w 291756"/>
              <a:gd name="connsiteY175" fmla="*/ 1126774 h 1527747"/>
              <a:gd name="connsiteX176" fmla="*/ 291757 w 291756"/>
              <a:gd name="connsiteY176" fmla="*/ 1142206 h 1527747"/>
              <a:gd name="connsiteX177" fmla="*/ 291757 w 291756"/>
              <a:gd name="connsiteY177" fmla="*/ 1157637 h 1527747"/>
              <a:gd name="connsiteX178" fmla="*/ 291757 w 291756"/>
              <a:gd name="connsiteY178" fmla="*/ 1173069 h 1527747"/>
              <a:gd name="connsiteX179" fmla="*/ 291757 w 291756"/>
              <a:gd name="connsiteY179" fmla="*/ 1188501 h 1527747"/>
              <a:gd name="connsiteX180" fmla="*/ 291757 w 291756"/>
              <a:gd name="connsiteY180" fmla="*/ 1203933 h 1527747"/>
              <a:gd name="connsiteX181" fmla="*/ 291757 w 291756"/>
              <a:gd name="connsiteY181" fmla="*/ 1219365 h 1527747"/>
              <a:gd name="connsiteX182" fmla="*/ 291757 w 291756"/>
              <a:gd name="connsiteY182" fmla="*/ 1234796 h 1527747"/>
              <a:gd name="connsiteX183" fmla="*/ 291757 w 291756"/>
              <a:gd name="connsiteY183" fmla="*/ 1250228 h 1527747"/>
              <a:gd name="connsiteX184" fmla="*/ 291757 w 291756"/>
              <a:gd name="connsiteY184" fmla="*/ 1265660 h 1527747"/>
              <a:gd name="connsiteX185" fmla="*/ 291757 w 291756"/>
              <a:gd name="connsiteY185" fmla="*/ 1281092 h 1527747"/>
              <a:gd name="connsiteX186" fmla="*/ 291757 w 291756"/>
              <a:gd name="connsiteY186" fmla="*/ 1296523 h 1527747"/>
              <a:gd name="connsiteX187" fmla="*/ 291757 w 291756"/>
              <a:gd name="connsiteY187" fmla="*/ 1311955 h 1527747"/>
              <a:gd name="connsiteX188" fmla="*/ 291757 w 291756"/>
              <a:gd name="connsiteY188" fmla="*/ 1327387 h 1527747"/>
              <a:gd name="connsiteX189" fmla="*/ 291757 w 291756"/>
              <a:gd name="connsiteY189" fmla="*/ 1342819 h 1527747"/>
              <a:gd name="connsiteX190" fmla="*/ 291757 w 291756"/>
              <a:gd name="connsiteY190" fmla="*/ 1358250 h 1527747"/>
              <a:gd name="connsiteX191" fmla="*/ 291757 w 291756"/>
              <a:gd name="connsiteY191" fmla="*/ 1373682 h 1527747"/>
              <a:gd name="connsiteX192" fmla="*/ 291757 w 291756"/>
              <a:gd name="connsiteY192" fmla="*/ 1389114 h 1527747"/>
              <a:gd name="connsiteX193" fmla="*/ 291757 w 291756"/>
              <a:gd name="connsiteY193" fmla="*/ 1404546 h 1527747"/>
              <a:gd name="connsiteX194" fmla="*/ 291757 w 291756"/>
              <a:gd name="connsiteY194" fmla="*/ 1419978 h 1527747"/>
              <a:gd name="connsiteX195" fmla="*/ 291757 w 291756"/>
              <a:gd name="connsiteY195" fmla="*/ 1435409 h 1527747"/>
              <a:gd name="connsiteX196" fmla="*/ 291757 w 291756"/>
              <a:gd name="connsiteY196" fmla="*/ 1450841 h 1527747"/>
              <a:gd name="connsiteX197" fmla="*/ 291757 w 291756"/>
              <a:gd name="connsiteY197" fmla="*/ 1466273 h 1527747"/>
              <a:gd name="connsiteX198" fmla="*/ 291757 w 291756"/>
              <a:gd name="connsiteY198" fmla="*/ 1481705 h 1527747"/>
              <a:gd name="connsiteX199" fmla="*/ 291757 w 291756"/>
              <a:gd name="connsiteY199" fmla="*/ 1497136 h 1527747"/>
              <a:gd name="connsiteX200" fmla="*/ 291757 w 291756"/>
              <a:gd name="connsiteY200" fmla="*/ 1512568 h 1527747"/>
              <a:gd name="connsiteX201" fmla="*/ 291757 w 291756"/>
              <a:gd name="connsiteY201" fmla="*/ 1528000 h 152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756" h="1527747">
                <a:moveTo>
                  <a:pt x="291757" y="1528000"/>
                </a:moveTo>
                <a:lnTo>
                  <a:pt x="288849" y="1528000"/>
                </a:lnTo>
                <a:lnTo>
                  <a:pt x="288493" y="1512568"/>
                </a:lnTo>
                <a:lnTo>
                  <a:pt x="288189" y="1497136"/>
                </a:lnTo>
                <a:lnTo>
                  <a:pt x="287922" y="1481705"/>
                </a:lnTo>
                <a:lnTo>
                  <a:pt x="287681" y="1466273"/>
                </a:lnTo>
                <a:lnTo>
                  <a:pt x="287426" y="1450841"/>
                </a:lnTo>
                <a:lnTo>
                  <a:pt x="287109" y="1435409"/>
                </a:lnTo>
                <a:lnTo>
                  <a:pt x="286677" y="1419978"/>
                </a:lnTo>
                <a:lnTo>
                  <a:pt x="286055" y="1404546"/>
                </a:lnTo>
                <a:lnTo>
                  <a:pt x="285153" y="1389114"/>
                </a:lnTo>
                <a:lnTo>
                  <a:pt x="283921" y="1373682"/>
                </a:lnTo>
                <a:lnTo>
                  <a:pt x="282321" y="1358250"/>
                </a:lnTo>
                <a:lnTo>
                  <a:pt x="280391" y="1342819"/>
                </a:lnTo>
                <a:lnTo>
                  <a:pt x="278244" y="1327387"/>
                </a:lnTo>
                <a:lnTo>
                  <a:pt x="275996" y="1311955"/>
                </a:lnTo>
                <a:lnTo>
                  <a:pt x="273825" y="1296523"/>
                </a:lnTo>
                <a:lnTo>
                  <a:pt x="271844" y="1281092"/>
                </a:lnTo>
                <a:lnTo>
                  <a:pt x="270078" y="1265660"/>
                </a:lnTo>
                <a:lnTo>
                  <a:pt x="268491" y="1250228"/>
                </a:lnTo>
                <a:lnTo>
                  <a:pt x="266941" y="1234796"/>
                </a:lnTo>
                <a:lnTo>
                  <a:pt x="265265" y="1219365"/>
                </a:lnTo>
                <a:lnTo>
                  <a:pt x="263322" y="1203933"/>
                </a:lnTo>
                <a:lnTo>
                  <a:pt x="261036" y="1188501"/>
                </a:lnTo>
                <a:lnTo>
                  <a:pt x="258458" y="1173069"/>
                </a:lnTo>
                <a:lnTo>
                  <a:pt x="255676" y="1157637"/>
                </a:lnTo>
                <a:lnTo>
                  <a:pt x="252819" y="1142206"/>
                </a:lnTo>
                <a:lnTo>
                  <a:pt x="249898" y="1126774"/>
                </a:lnTo>
                <a:lnTo>
                  <a:pt x="246837" y="1111342"/>
                </a:lnTo>
                <a:lnTo>
                  <a:pt x="243408" y="1095910"/>
                </a:lnTo>
                <a:lnTo>
                  <a:pt x="239281" y="1080479"/>
                </a:lnTo>
                <a:lnTo>
                  <a:pt x="234074" y="1065047"/>
                </a:lnTo>
                <a:lnTo>
                  <a:pt x="227419" y="1049615"/>
                </a:lnTo>
                <a:lnTo>
                  <a:pt x="219075" y="1034183"/>
                </a:lnTo>
                <a:lnTo>
                  <a:pt x="208940" y="1018751"/>
                </a:lnTo>
                <a:lnTo>
                  <a:pt x="197041" y="1003320"/>
                </a:lnTo>
                <a:lnTo>
                  <a:pt x="183591" y="987888"/>
                </a:lnTo>
                <a:lnTo>
                  <a:pt x="168923" y="972456"/>
                </a:lnTo>
                <a:lnTo>
                  <a:pt x="153505" y="957024"/>
                </a:lnTo>
                <a:lnTo>
                  <a:pt x="137871" y="941593"/>
                </a:lnTo>
                <a:lnTo>
                  <a:pt x="122530" y="926161"/>
                </a:lnTo>
                <a:lnTo>
                  <a:pt x="107963" y="910728"/>
                </a:lnTo>
                <a:lnTo>
                  <a:pt x="94463" y="895296"/>
                </a:lnTo>
                <a:lnTo>
                  <a:pt x="82131" y="879867"/>
                </a:lnTo>
                <a:lnTo>
                  <a:pt x="70879" y="864436"/>
                </a:lnTo>
                <a:lnTo>
                  <a:pt x="60478" y="849006"/>
                </a:lnTo>
                <a:lnTo>
                  <a:pt x="50597" y="833575"/>
                </a:lnTo>
                <a:lnTo>
                  <a:pt x="40996" y="818132"/>
                </a:lnTo>
                <a:lnTo>
                  <a:pt x="31547" y="802702"/>
                </a:lnTo>
                <a:lnTo>
                  <a:pt x="22428" y="787271"/>
                </a:lnTo>
                <a:lnTo>
                  <a:pt x="14033" y="771841"/>
                </a:lnTo>
                <a:lnTo>
                  <a:pt x="7010" y="756410"/>
                </a:lnTo>
                <a:lnTo>
                  <a:pt x="2108" y="740980"/>
                </a:lnTo>
                <a:lnTo>
                  <a:pt x="0" y="725549"/>
                </a:lnTo>
                <a:lnTo>
                  <a:pt x="1181" y="710119"/>
                </a:lnTo>
                <a:lnTo>
                  <a:pt x="5829" y="694688"/>
                </a:lnTo>
                <a:lnTo>
                  <a:pt x="13792" y="679258"/>
                </a:lnTo>
                <a:lnTo>
                  <a:pt x="24663" y="663814"/>
                </a:lnTo>
                <a:lnTo>
                  <a:pt x="37859" y="648384"/>
                </a:lnTo>
                <a:lnTo>
                  <a:pt x="52731" y="632953"/>
                </a:lnTo>
                <a:lnTo>
                  <a:pt x="68606" y="617523"/>
                </a:lnTo>
                <a:lnTo>
                  <a:pt x="84874" y="602092"/>
                </a:lnTo>
                <a:lnTo>
                  <a:pt x="101054" y="586662"/>
                </a:lnTo>
                <a:lnTo>
                  <a:pt x="116764" y="571231"/>
                </a:lnTo>
                <a:lnTo>
                  <a:pt x="131750" y="555801"/>
                </a:lnTo>
                <a:lnTo>
                  <a:pt x="145898" y="540370"/>
                </a:lnTo>
                <a:lnTo>
                  <a:pt x="159169" y="524927"/>
                </a:lnTo>
                <a:lnTo>
                  <a:pt x="171577" y="509497"/>
                </a:lnTo>
                <a:lnTo>
                  <a:pt x="183210" y="494066"/>
                </a:lnTo>
                <a:lnTo>
                  <a:pt x="194170" y="478636"/>
                </a:lnTo>
                <a:lnTo>
                  <a:pt x="204534" y="463205"/>
                </a:lnTo>
                <a:lnTo>
                  <a:pt x="214427" y="447775"/>
                </a:lnTo>
                <a:lnTo>
                  <a:pt x="223850" y="432344"/>
                </a:lnTo>
                <a:lnTo>
                  <a:pt x="232753" y="416914"/>
                </a:lnTo>
                <a:lnTo>
                  <a:pt x="241046" y="401483"/>
                </a:lnTo>
                <a:lnTo>
                  <a:pt x="248539" y="386053"/>
                </a:lnTo>
                <a:lnTo>
                  <a:pt x="255092" y="370609"/>
                </a:lnTo>
                <a:lnTo>
                  <a:pt x="260591" y="355179"/>
                </a:lnTo>
                <a:lnTo>
                  <a:pt x="264973" y="339749"/>
                </a:lnTo>
                <a:lnTo>
                  <a:pt x="268300" y="324318"/>
                </a:lnTo>
                <a:lnTo>
                  <a:pt x="270739" y="308887"/>
                </a:lnTo>
                <a:lnTo>
                  <a:pt x="272491" y="293457"/>
                </a:lnTo>
                <a:lnTo>
                  <a:pt x="273838" y="278027"/>
                </a:lnTo>
                <a:lnTo>
                  <a:pt x="275056" y="262596"/>
                </a:lnTo>
                <a:lnTo>
                  <a:pt x="276327" y="247165"/>
                </a:lnTo>
                <a:lnTo>
                  <a:pt x="277800" y="231735"/>
                </a:lnTo>
                <a:lnTo>
                  <a:pt x="279451" y="216292"/>
                </a:lnTo>
                <a:lnTo>
                  <a:pt x="281229" y="200861"/>
                </a:lnTo>
                <a:lnTo>
                  <a:pt x="282994" y="185431"/>
                </a:lnTo>
                <a:lnTo>
                  <a:pt x="284633" y="170000"/>
                </a:lnTo>
                <a:lnTo>
                  <a:pt x="286004" y="154570"/>
                </a:lnTo>
                <a:lnTo>
                  <a:pt x="287084" y="139139"/>
                </a:lnTo>
                <a:lnTo>
                  <a:pt x="287820" y="123709"/>
                </a:lnTo>
                <a:lnTo>
                  <a:pt x="288252" y="108278"/>
                </a:lnTo>
                <a:lnTo>
                  <a:pt x="288430" y="92848"/>
                </a:lnTo>
                <a:lnTo>
                  <a:pt x="288430" y="77417"/>
                </a:lnTo>
                <a:lnTo>
                  <a:pt x="288354" y="61974"/>
                </a:lnTo>
                <a:lnTo>
                  <a:pt x="288290" y="46544"/>
                </a:lnTo>
                <a:lnTo>
                  <a:pt x="288290" y="31113"/>
                </a:lnTo>
                <a:lnTo>
                  <a:pt x="288417" y="15683"/>
                </a:lnTo>
                <a:lnTo>
                  <a:pt x="288671" y="252"/>
                </a:lnTo>
                <a:lnTo>
                  <a:pt x="291757" y="252"/>
                </a:lnTo>
                <a:lnTo>
                  <a:pt x="291757" y="252"/>
                </a:lnTo>
                <a:lnTo>
                  <a:pt x="291757" y="15683"/>
                </a:lnTo>
                <a:lnTo>
                  <a:pt x="291757" y="31113"/>
                </a:lnTo>
                <a:lnTo>
                  <a:pt x="291757" y="46544"/>
                </a:lnTo>
                <a:lnTo>
                  <a:pt x="291757" y="61974"/>
                </a:lnTo>
                <a:lnTo>
                  <a:pt x="291757" y="77417"/>
                </a:lnTo>
                <a:lnTo>
                  <a:pt x="291757" y="92848"/>
                </a:lnTo>
                <a:lnTo>
                  <a:pt x="291757" y="108278"/>
                </a:lnTo>
                <a:lnTo>
                  <a:pt x="291757" y="123709"/>
                </a:lnTo>
                <a:lnTo>
                  <a:pt x="291757" y="139139"/>
                </a:lnTo>
                <a:lnTo>
                  <a:pt x="291757" y="154570"/>
                </a:lnTo>
                <a:lnTo>
                  <a:pt x="291757" y="170000"/>
                </a:lnTo>
                <a:lnTo>
                  <a:pt x="291757" y="185431"/>
                </a:lnTo>
                <a:lnTo>
                  <a:pt x="291757" y="200861"/>
                </a:lnTo>
                <a:lnTo>
                  <a:pt x="291757" y="216292"/>
                </a:lnTo>
                <a:lnTo>
                  <a:pt x="291757" y="231735"/>
                </a:lnTo>
                <a:lnTo>
                  <a:pt x="291757" y="247165"/>
                </a:lnTo>
                <a:lnTo>
                  <a:pt x="291757" y="262596"/>
                </a:lnTo>
                <a:lnTo>
                  <a:pt x="291757" y="278027"/>
                </a:lnTo>
                <a:lnTo>
                  <a:pt x="291757" y="293457"/>
                </a:lnTo>
                <a:lnTo>
                  <a:pt x="291757" y="308887"/>
                </a:lnTo>
                <a:lnTo>
                  <a:pt x="291757" y="324318"/>
                </a:lnTo>
                <a:lnTo>
                  <a:pt x="291757" y="339749"/>
                </a:lnTo>
                <a:lnTo>
                  <a:pt x="291757" y="355179"/>
                </a:lnTo>
                <a:lnTo>
                  <a:pt x="291757" y="370609"/>
                </a:lnTo>
                <a:lnTo>
                  <a:pt x="291757" y="386053"/>
                </a:lnTo>
                <a:lnTo>
                  <a:pt x="291757" y="401483"/>
                </a:lnTo>
                <a:lnTo>
                  <a:pt x="291757" y="416914"/>
                </a:lnTo>
                <a:lnTo>
                  <a:pt x="291757" y="432344"/>
                </a:lnTo>
                <a:lnTo>
                  <a:pt x="291757" y="447775"/>
                </a:lnTo>
                <a:lnTo>
                  <a:pt x="291757" y="463205"/>
                </a:lnTo>
                <a:lnTo>
                  <a:pt x="291757" y="478636"/>
                </a:lnTo>
                <a:lnTo>
                  <a:pt x="291757" y="494066"/>
                </a:lnTo>
                <a:lnTo>
                  <a:pt x="291757" y="509497"/>
                </a:lnTo>
                <a:lnTo>
                  <a:pt x="291757" y="524927"/>
                </a:lnTo>
                <a:lnTo>
                  <a:pt x="291757" y="540370"/>
                </a:lnTo>
                <a:lnTo>
                  <a:pt x="291757" y="555801"/>
                </a:lnTo>
                <a:lnTo>
                  <a:pt x="291757" y="571231"/>
                </a:lnTo>
                <a:lnTo>
                  <a:pt x="291757" y="586662"/>
                </a:lnTo>
                <a:lnTo>
                  <a:pt x="291757" y="602092"/>
                </a:lnTo>
                <a:lnTo>
                  <a:pt x="291757" y="617523"/>
                </a:lnTo>
                <a:lnTo>
                  <a:pt x="291757" y="632953"/>
                </a:lnTo>
                <a:lnTo>
                  <a:pt x="291757" y="648384"/>
                </a:lnTo>
                <a:lnTo>
                  <a:pt x="291757" y="663814"/>
                </a:lnTo>
                <a:lnTo>
                  <a:pt x="291757" y="679258"/>
                </a:lnTo>
                <a:lnTo>
                  <a:pt x="291757" y="694688"/>
                </a:lnTo>
                <a:lnTo>
                  <a:pt x="291757" y="710119"/>
                </a:lnTo>
                <a:lnTo>
                  <a:pt x="291757" y="725549"/>
                </a:lnTo>
                <a:lnTo>
                  <a:pt x="291757" y="740980"/>
                </a:lnTo>
                <a:lnTo>
                  <a:pt x="291757" y="756410"/>
                </a:lnTo>
                <a:lnTo>
                  <a:pt x="291757" y="771841"/>
                </a:lnTo>
                <a:lnTo>
                  <a:pt x="291757" y="787271"/>
                </a:lnTo>
                <a:lnTo>
                  <a:pt x="291757" y="802702"/>
                </a:lnTo>
                <a:lnTo>
                  <a:pt x="291757" y="818132"/>
                </a:lnTo>
                <a:lnTo>
                  <a:pt x="291757" y="833575"/>
                </a:lnTo>
                <a:lnTo>
                  <a:pt x="291757" y="849006"/>
                </a:lnTo>
                <a:lnTo>
                  <a:pt x="291757" y="864436"/>
                </a:lnTo>
                <a:lnTo>
                  <a:pt x="291757" y="879867"/>
                </a:lnTo>
                <a:lnTo>
                  <a:pt x="291757" y="895296"/>
                </a:lnTo>
                <a:lnTo>
                  <a:pt x="291757" y="910728"/>
                </a:lnTo>
                <a:lnTo>
                  <a:pt x="291757" y="926161"/>
                </a:lnTo>
                <a:lnTo>
                  <a:pt x="291757" y="941593"/>
                </a:lnTo>
                <a:lnTo>
                  <a:pt x="291757" y="957024"/>
                </a:lnTo>
                <a:lnTo>
                  <a:pt x="291757" y="972456"/>
                </a:lnTo>
                <a:lnTo>
                  <a:pt x="291757" y="987888"/>
                </a:lnTo>
                <a:lnTo>
                  <a:pt x="291757" y="1003320"/>
                </a:lnTo>
                <a:lnTo>
                  <a:pt x="291757" y="1018751"/>
                </a:lnTo>
                <a:lnTo>
                  <a:pt x="291757" y="1034183"/>
                </a:lnTo>
                <a:lnTo>
                  <a:pt x="291757" y="1049615"/>
                </a:lnTo>
                <a:lnTo>
                  <a:pt x="291757" y="1065047"/>
                </a:lnTo>
                <a:lnTo>
                  <a:pt x="291757" y="1080479"/>
                </a:lnTo>
                <a:lnTo>
                  <a:pt x="291757" y="1095910"/>
                </a:lnTo>
                <a:lnTo>
                  <a:pt x="291757" y="1111342"/>
                </a:lnTo>
                <a:lnTo>
                  <a:pt x="291757" y="1126774"/>
                </a:lnTo>
                <a:lnTo>
                  <a:pt x="291757" y="1142206"/>
                </a:lnTo>
                <a:lnTo>
                  <a:pt x="291757" y="1157637"/>
                </a:lnTo>
                <a:lnTo>
                  <a:pt x="291757" y="1173069"/>
                </a:lnTo>
                <a:lnTo>
                  <a:pt x="291757" y="1188501"/>
                </a:lnTo>
                <a:lnTo>
                  <a:pt x="291757" y="1203933"/>
                </a:lnTo>
                <a:lnTo>
                  <a:pt x="291757" y="1219365"/>
                </a:lnTo>
                <a:lnTo>
                  <a:pt x="291757" y="1234796"/>
                </a:lnTo>
                <a:lnTo>
                  <a:pt x="291757" y="1250228"/>
                </a:lnTo>
                <a:lnTo>
                  <a:pt x="291757" y="1265660"/>
                </a:lnTo>
                <a:lnTo>
                  <a:pt x="291757" y="1281092"/>
                </a:lnTo>
                <a:lnTo>
                  <a:pt x="291757" y="1296523"/>
                </a:lnTo>
                <a:lnTo>
                  <a:pt x="291757" y="1311955"/>
                </a:lnTo>
                <a:lnTo>
                  <a:pt x="291757" y="1327387"/>
                </a:lnTo>
                <a:lnTo>
                  <a:pt x="291757" y="1342819"/>
                </a:lnTo>
                <a:lnTo>
                  <a:pt x="291757" y="1358250"/>
                </a:lnTo>
                <a:lnTo>
                  <a:pt x="291757" y="1373682"/>
                </a:lnTo>
                <a:lnTo>
                  <a:pt x="291757" y="1389114"/>
                </a:lnTo>
                <a:lnTo>
                  <a:pt x="291757" y="1404546"/>
                </a:lnTo>
                <a:lnTo>
                  <a:pt x="291757" y="1419978"/>
                </a:lnTo>
                <a:lnTo>
                  <a:pt x="291757" y="1435409"/>
                </a:lnTo>
                <a:lnTo>
                  <a:pt x="291757" y="1450841"/>
                </a:lnTo>
                <a:lnTo>
                  <a:pt x="291757" y="1466273"/>
                </a:lnTo>
                <a:lnTo>
                  <a:pt x="291757" y="1481705"/>
                </a:lnTo>
                <a:lnTo>
                  <a:pt x="291757" y="1497136"/>
                </a:lnTo>
                <a:lnTo>
                  <a:pt x="291757" y="1512568"/>
                </a:lnTo>
                <a:lnTo>
                  <a:pt x="291757" y="1528000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CF7891-CFD7-6124-33F2-074112A3CEEB}"/>
              </a:ext>
            </a:extLst>
          </p:cNvPr>
          <p:cNvSpPr/>
          <p:nvPr/>
        </p:nvSpPr>
        <p:spPr>
          <a:xfrm>
            <a:off x="7112965" y="2607652"/>
            <a:ext cx="244894" cy="1618985"/>
          </a:xfrm>
          <a:custGeom>
            <a:avLst/>
            <a:gdLst>
              <a:gd name="connsiteX0" fmla="*/ 5842 w 244894"/>
              <a:gd name="connsiteY0" fmla="*/ 1619238 h 1618985"/>
              <a:gd name="connsiteX1" fmla="*/ 0 w 244894"/>
              <a:gd name="connsiteY1" fmla="*/ 1619238 h 1618985"/>
              <a:gd name="connsiteX2" fmla="*/ 0 w 244894"/>
              <a:gd name="connsiteY2" fmla="*/ 1602885 h 1618985"/>
              <a:gd name="connsiteX3" fmla="*/ 0 w 244894"/>
              <a:gd name="connsiteY3" fmla="*/ 1586532 h 1618985"/>
              <a:gd name="connsiteX4" fmla="*/ 0 w 244894"/>
              <a:gd name="connsiteY4" fmla="*/ 1570178 h 1618985"/>
              <a:gd name="connsiteX5" fmla="*/ 0 w 244894"/>
              <a:gd name="connsiteY5" fmla="*/ 1553825 h 1618985"/>
              <a:gd name="connsiteX6" fmla="*/ 0 w 244894"/>
              <a:gd name="connsiteY6" fmla="*/ 1537472 h 1618985"/>
              <a:gd name="connsiteX7" fmla="*/ 0 w 244894"/>
              <a:gd name="connsiteY7" fmla="*/ 1521118 h 1618985"/>
              <a:gd name="connsiteX8" fmla="*/ 0 w 244894"/>
              <a:gd name="connsiteY8" fmla="*/ 1504764 h 1618985"/>
              <a:gd name="connsiteX9" fmla="*/ 0 w 244894"/>
              <a:gd name="connsiteY9" fmla="*/ 1488411 h 1618985"/>
              <a:gd name="connsiteX10" fmla="*/ 0 w 244894"/>
              <a:gd name="connsiteY10" fmla="*/ 1472058 h 1618985"/>
              <a:gd name="connsiteX11" fmla="*/ 0 w 244894"/>
              <a:gd name="connsiteY11" fmla="*/ 1455704 h 1618985"/>
              <a:gd name="connsiteX12" fmla="*/ 0 w 244894"/>
              <a:gd name="connsiteY12" fmla="*/ 1439351 h 1618985"/>
              <a:gd name="connsiteX13" fmla="*/ 0 w 244894"/>
              <a:gd name="connsiteY13" fmla="*/ 1422998 h 1618985"/>
              <a:gd name="connsiteX14" fmla="*/ 0 w 244894"/>
              <a:gd name="connsiteY14" fmla="*/ 1406644 h 1618985"/>
              <a:gd name="connsiteX15" fmla="*/ 0 w 244894"/>
              <a:gd name="connsiteY15" fmla="*/ 1390290 h 1618985"/>
              <a:gd name="connsiteX16" fmla="*/ 0 w 244894"/>
              <a:gd name="connsiteY16" fmla="*/ 1373937 h 1618985"/>
              <a:gd name="connsiteX17" fmla="*/ 0 w 244894"/>
              <a:gd name="connsiteY17" fmla="*/ 1357584 h 1618985"/>
              <a:gd name="connsiteX18" fmla="*/ 0 w 244894"/>
              <a:gd name="connsiteY18" fmla="*/ 1341230 h 1618985"/>
              <a:gd name="connsiteX19" fmla="*/ 0 w 244894"/>
              <a:gd name="connsiteY19" fmla="*/ 1324876 h 1618985"/>
              <a:gd name="connsiteX20" fmla="*/ 0 w 244894"/>
              <a:gd name="connsiteY20" fmla="*/ 1308524 h 1618985"/>
              <a:gd name="connsiteX21" fmla="*/ 0 w 244894"/>
              <a:gd name="connsiteY21" fmla="*/ 1292170 h 1618985"/>
              <a:gd name="connsiteX22" fmla="*/ 0 w 244894"/>
              <a:gd name="connsiteY22" fmla="*/ 1275816 h 1618985"/>
              <a:gd name="connsiteX23" fmla="*/ 0 w 244894"/>
              <a:gd name="connsiteY23" fmla="*/ 1259463 h 1618985"/>
              <a:gd name="connsiteX24" fmla="*/ 0 w 244894"/>
              <a:gd name="connsiteY24" fmla="*/ 1243110 h 1618985"/>
              <a:gd name="connsiteX25" fmla="*/ 0 w 244894"/>
              <a:gd name="connsiteY25" fmla="*/ 1226756 h 1618985"/>
              <a:gd name="connsiteX26" fmla="*/ 0 w 244894"/>
              <a:gd name="connsiteY26" fmla="*/ 1210402 h 1618985"/>
              <a:gd name="connsiteX27" fmla="*/ 0 w 244894"/>
              <a:gd name="connsiteY27" fmla="*/ 1194050 h 1618985"/>
              <a:gd name="connsiteX28" fmla="*/ 0 w 244894"/>
              <a:gd name="connsiteY28" fmla="*/ 1177696 h 1618985"/>
              <a:gd name="connsiteX29" fmla="*/ 0 w 244894"/>
              <a:gd name="connsiteY29" fmla="*/ 1161342 h 1618985"/>
              <a:gd name="connsiteX30" fmla="*/ 0 w 244894"/>
              <a:gd name="connsiteY30" fmla="*/ 1144988 h 1618985"/>
              <a:gd name="connsiteX31" fmla="*/ 0 w 244894"/>
              <a:gd name="connsiteY31" fmla="*/ 1128636 h 1618985"/>
              <a:gd name="connsiteX32" fmla="*/ 0 w 244894"/>
              <a:gd name="connsiteY32" fmla="*/ 1112282 h 1618985"/>
              <a:gd name="connsiteX33" fmla="*/ 0 w 244894"/>
              <a:gd name="connsiteY33" fmla="*/ 1095932 h 1618985"/>
              <a:gd name="connsiteX34" fmla="*/ 0 w 244894"/>
              <a:gd name="connsiteY34" fmla="*/ 1079574 h 1618985"/>
              <a:gd name="connsiteX35" fmla="*/ 0 w 244894"/>
              <a:gd name="connsiteY35" fmla="*/ 1063217 h 1618985"/>
              <a:gd name="connsiteX36" fmla="*/ 0 w 244894"/>
              <a:gd name="connsiteY36" fmla="*/ 1046872 h 1618985"/>
              <a:gd name="connsiteX37" fmla="*/ 0 w 244894"/>
              <a:gd name="connsiteY37" fmla="*/ 1030514 h 1618985"/>
              <a:gd name="connsiteX38" fmla="*/ 0 w 244894"/>
              <a:gd name="connsiteY38" fmla="*/ 1014157 h 1618985"/>
              <a:gd name="connsiteX39" fmla="*/ 0 w 244894"/>
              <a:gd name="connsiteY39" fmla="*/ 997812 h 1618985"/>
              <a:gd name="connsiteX40" fmla="*/ 0 w 244894"/>
              <a:gd name="connsiteY40" fmla="*/ 981454 h 1618985"/>
              <a:gd name="connsiteX41" fmla="*/ 0 w 244894"/>
              <a:gd name="connsiteY41" fmla="*/ 965097 h 1618985"/>
              <a:gd name="connsiteX42" fmla="*/ 0 w 244894"/>
              <a:gd name="connsiteY42" fmla="*/ 948752 h 1618985"/>
              <a:gd name="connsiteX43" fmla="*/ 0 w 244894"/>
              <a:gd name="connsiteY43" fmla="*/ 932394 h 1618985"/>
              <a:gd name="connsiteX44" fmla="*/ 0 w 244894"/>
              <a:gd name="connsiteY44" fmla="*/ 916036 h 1618985"/>
              <a:gd name="connsiteX45" fmla="*/ 0 w 244894"/>
              <a:gd name="connsiteY45" fmla="*/ 899692 h 1618985"/>
              <a:gd name="connsiteX46" fmla="*/ 0 w 244894"/>
              <a:gd name="connsiteY46" fmla="*/ 883334 h 1618985"/>
              <a:gd name="connsiteX47" fmla="*/ 0 w 244894"/>
              <a:gd name="connsiteY47" fmla="*/ 866976 h 1618985"/>
              <a:gd name="connsiteX48" fmla="*/ 0 w 244894"/>
              <a:gd name="connsiteY48" fmla="*/ 850631 h 1618985"/>
              <a:gd name="connsiteX49" fmla="*/ 0 w 244894"/>
              <a:gd name="connsiteY49" fmla="*/ 834274 h 1618985"/>
              <a:gd name="connsiteX50" fmla="*/ 0 w 244894"/>
              <a:gd name="connsiteY50" fmla="*/ 817916 h 1618985"/>
              <a:gd name="connsiteX51" fmla="*/ 0 w 244894"/>
              <a:gd name="connsiteY51" fmla="*/ 801571 h 1618985"/>
              <a:gd name="connsiteX52" fmla="*/ 0 w 244894"/>
              <a:gd name="connsiteY52" fmla="*/ 785214 h 1618985"/>
              <a:gd name="connsiteX53" fmla="*/ 0 w 244894"/>
              <a:gd name="connsiteY53" fmla="*/ 768856 h 1618985"/>
              <a:gd name="connsiteX54" fmla="*/ 0 w 244894"/>
              <a:gd name="connsiteY54" fmla="*/ 752511 h 1618985"/>
              <a:gd name="connsiteX55" fmla="*/ 0 w 244894"/>
              <a:gd name="connsiteY55" fmla="*/ 736154 h 1618985"/>
              <a:gd name="connsiteX56" fmla="*/ 0 w 244894"/>
              <a:gd name="connsiteY56" fmla="*/ 719796 h 1618985"/>
              <a:gd name="connsiteX57" fmla="*/ 0 w 244894"/>
              <a:gd name="connsiteY57" fmla="*/ 703451 h 1618985"/>
              <a:gd name="connsiteX58" fmla="*/ 0 w 244894"/>
              <a:gd name="connsiteY58" fmla="*/ 687093 h 1618985"/>
              <a:gd name="connsiteX59" fmla="*/ 0 w 244894"/>
              <a:gd name="connsiteY59" fmla="*/ 670736 h 1618985"/>
              <a:gd name="connsiteX60" fmla="*/ 0 w 244894"/>
              <a:gd name="connsiteY60" fmla="*/ 654391 h 1618985"/>
              <a:gd name="connsiteX61" fmla="*/ 0 w 244894"/>
              <a:gd name="connsiteY61" fmla="*/ 638033 h 1618985"/>
              <a:gd name="connsiteX62" fmla="*/ 0 w 244894"/>
              <a:gd name="connsiteY62" fmla="*/ 621676 h 1618985"/>
              <a:gd name="connsiteX63" fmla="*/ 0 w 244894"/>
              <a:gd name="connsiteY63" fmla="*/ 605331 h 1618985"/>
              <a:gd name="connsiteX64" fmla="*/ 0 w 244894"/>
              <a:gd name="connsiteY64" fmla="*/ 588973 h 1618985"/>
              <a:gd name="connsiteX65" fmla="*/ 0 w 244894"/>
              <a:gd name="connsiteY65" fmla="*/ 572616 h 1618985"/>
              <a:gd name="connsiteX66" fmla="*/ 0 w 244894"/>
              <a:gd name="connsiteY66" fmla="*/ 556271 h 1618985"/>
              <a:gd name="connsiteX67" fmla="*/ 0 w 244894"/>
              <a:gd name="connsiteY67" fmla="*/ 539913 h 1618985"/>
              <a:gd name="connsiteX68" fmla="*/ 0 w 244894"/>
              <a:gd name="connsiteY68" fmla="*/ 523556 h 1618985"/>
              <a:gd name="connsiteX69" fmla="*/ 0 w 244894"/>
              <a:gd name="connsiteY69" fmla="*/ 507211 h 1618985"/>
              <a:gd name="connsiteX70" fmla="*/ 0 w 244894"/>
              <a:gd name="connsiteY70" fmla="*/ 490853 h 1618985"/>
              <a:gd name="connsiteX71" fmla="*/ 0 w 244894"/>
              <a:gd name="connsiteY71" fmla="*/ 474496 h 1618985"/>
              <a:gd name="connsiteX72" fmla="*/ 0 w 244894"/>
              <a:gd name="connsiteY72" fmla="*/ 458151 h 1618985"/>
              <a:gd name="connsiteX73" fmla="*/ 0 w 244894"/>
              <a:gd name="connsiteY73" fmla="*/ 441793 h 1618985"/>
              <a:gd name="connsiteX74" fmla="*/ 0 w 244894"/>
              <a:gd name="connsiteY74" fmla="*/ 425435 h 1618985"/>
              <a:gd name="connsiteX75" fmla="*/ 0 w 244894"/>
              <a:gd name="connsiteY75" fmla="*/ 409078 h 1618985"/>
              <a:gd name="connsiteX76" fmla="*/ 0 w 244894"/>
              <a:gd name="connsiteY76" fmla="*/ 392733 h 1618985"/>
              <a:gd name="connsiteX77" fmla="*/ 0 w 244894"/>
              <a:gd name="connsiteY77" fmla="*/ 376375 h 1618985"/>
              <a:gd name="connsiteX78" fmla="*/ 0 w 244894"/>
              <a:gd name="connsiteY78" fmla="*/ 360018 h 1618985"/>
              <a:gd name="connsiteX79" fmla="*/ 0 w 244894"/>
              <a:gd name="connsiteY79" fmla="*/ 343673 h 1618985"/>
              <a:gd name="connsiteX80" fmla="*/ 0 w 244894"/>
              <a:gd name="connsiteY80" fmla="*/ 327315 h 1618985"/>
              <a:gd name="connsiteX81" fmla="*/ 0 w 244894"/>
              <a:gd name="connsiteY81" fmla="*/ 310958 h 1618985"/>
              <a:gd name="connsiteX82" fmla="*/ 0 w 244894"/>
              <a:gd name="connsiteY82" fmla="*/ 294613 h 1618985"/>
              <a:gd name="connsiteX83" fmla="*/ 0 w 244894"/>
              <a:gd name="connsiteY83" fmla="*/ 278255 h 1618985"/>
              <a:gd name="connsiteX84" fmla="*/ 0 w 244894"/>
              <a:gd name="connsiteY84" fmla="*/ 261897 h 1618985"/>
              <a:gd name="connsiteX85" fmla="*/ 0 w 244894"/>
              <a:gd name="connsiteY85" fmla="*/ 245553 h 1618985"/>
              <a:gd name="connsiteX86" fmla="*/ 0 w 244894"/>
              <a:gd name="connsiteY86" fmla="*/ 229195 h 1618985"/>
              <a:gd name="connsiteX87" fmla="*/ 0 w 244894"/>
              <a:gd name="connsiteY87" fmla="*/ 212837 h 1618985"/>
              <a:gd name="connsiteX88" fmla="*/ 0 w 244894"/>
              <a:gd name="connsiteY88" fmla="*/ 196493 h 1618985"/>
              <a:gd name="connsiteX89" fmla="*/ 0 w 244894"/>
              <a:gd name="connsiteY89" fmla="*/ 180135 h 1618985"/>
              <a:gd name="connsiteX90" fmla="*/ 0 w 244894"/>
              <a:gd name="connsiteY90" fmla="*/ 163777 h 1618985"/>
              <a:gd name="connsiteX91" fmla="*/ 0 w 244894"/>
              <a:gd name="connsiteY91" fmla="*/ 147432 h 1618985"/>
              <a:gd name="connsiteX92" fmla="*/ 0 w 244894"/>
              <a:gd name="connsiteY92" fmla="*/ 131075 h 1618985"/>
              <a:gd name="connsiteX93" fmla="*/ 0 w 244894"/>
              <a:gd name="connsiteY93" fmla="*/ 114717 h 1618985"/>
              <a:gd name="connsiteX94" fmla="*/ 0 w 244894"/>
              <a:gd name="connsiteY94" fmla="*/ 98372 h 1618985"/>
              <a:gd name="connsiteX95" fmla="*/ 0 w 244894"/>
              <a:gd name="connsiteY95" fmla="*/ 82015 h 1618985"/>
              <a:gd name="connsiteX96" fmla="*/ 0 w 244894"/>
              <a:gd name="connsiteY96" fmla="*/ 65657 h 1618985"/>
              <a:gd name="connsiteX97" fmla="*/ 0 w 244894"/>
              <a:gd name="connsiteY97" fmla="*/ 49312 h 1618985"/>
              <a:gd name="connsiteX98" fmla="*/ 0 w 244894"/>
              <a:gd name="connsiteY98" fmla="*/ 32954 h 1618985"/>
              <a:gd name="connsiteX99" fmla="*/ 0 w 244894"/>
              <a:gd name="connsiteY99" fmla="*/ 16597 h 1618985"/>
              <a:gd name="connsiteX100" fmla="*/ 0 w 244894"/>
              <a:gd name="connsiteY100" fmla="*/ 252 h 1618985"/>
              <a:gd name="connsiteX101" fmla="*/ 1829 w 244894"/>
              <a:gd name="connsiteY101" fmla="*/ 252 h 1618985"/>
              <a:gd name="connsiteX102" fmla="*/ 1829 w 244894"/>
              <a:gd name="connsiteY102" fmla="*/ 252 h 1618985"/>
              <a:gd name="connsiteX103" fmla="*/ 1765 w 244894"/>
              <a:gd name="connsiteY103" fmla="*/ 16597 h 1618985"/>
              <a:gd name="connsiteX104" fmla="*/ 1588 w 244894"/>
              <a:gd name="connsiteY104" fmla="*/ 32954 h 1618985"/>
              <a:gd name="connsiteX105" fmla="*/ 1346 w 244894"/>
              <a:gd name="connsiteY105" fmla="*/ 49312 h 1618985"/>
              <a:gd name="connsiteX106" fmla="*/ 1054 w 244894"/>
              <a:gd name="connsiteY106" fmla="*/ 65657 h 1618985"/>
              <a:gd name="connsiteX107" fmla="*/ 788 w 244894"/>
              <a:gd name="connsiteY107" fmla="*/ 82015 h 1618985"/>
              <a:gd name="connsiteX108" fmla="*/ 534 w 244894"/>
              <a:gd name="connsiteY108" fmla="*/ 98372 h 1618985"/>
              <a:gd name="connsiteX109" fmla="*/ 343 w 244894"/>
              <a:gd name="connsiteY109" fmla="*/ 114717 h 1618985"/>
              <a:gd name="connsiteX110" fmla="*/ 216 w 244894"/>
              <a:gd name="connsiteY110" fmla="*/ 131075 h 1618985"/>
              <a:gd name="connsiteX111" fmla="*/ 127 w 244894"/>
              <a:gd name="connsiteY111" fmla="*/ 147432 h 1618985"/>
              <a:gd name="connsiteX112" fmla="*/ 64 w 244894"/>
              <a:gd name="connsiteY112" fmla="*/ 163777 h 1618985"/>
              <a:gd name="connsiteX113" fmla="*/ 38 w 244894"/>
              <a:gd name="connsiteY113" fmla="*/ 180135 h 1618985"/>
              <a:gd name="connsiteX114" fmla="*/ 26 w 244894"/>
              <a:gd name="connsiteY114" fmla="*/ 196493 h 1618985"/>
              <a:gd name="connsiteX115" fmla="*/ 38 w 244894"/>
              <a:gd name="connsiteY115" fmla="*/ 212837 h 1618985"/>
              <a:gd name="connsiteX116" fmla="*/ 64 w 244894"/>
              <a:gd name="connsiteY116" fmla="*/ 229195 h 1618985"/>
              <a:gd name="connsiteX117" fmla="*/ 114 w 244894"/>
              <a:gd name="connsiteY117" fmla="*/ 245553 h 1618985"/>
              <a:gd name="connsiteX118" fmla="*/ 203 w 244894"/>
              <a:gd name="connsiteY118" fmla="*/ 261897 h 1618985"/>
              <a:gd name="connsiteX119" fmla="*/ 369 w 244894"/>
              <a:gd name="connsiteY119" fmla="*/ 278255 h 1618985"/>
              <a:gd name="connsiteX120" fmla="*/ 635 w 244894"/>
              <a:gd name="connsiteY120" fmla="*/ 294613 h 1618985"/>
              <a:gd name="connsiteX121" fmla="*/ 1029 w 244894"/>
              <a:gd name="connsiteY121" fmla="*/ 310958 h 1618985"/>
              <a:gd name="connsiteX122" fmla="*/ 1588 w 244894"/>
              <a:gd name="connsiteY122" fmla="*/ 327315 h 1618985"/>
              <a:gd name="connsiteX123" fmla="*/ 2362 w 244894"/>
              <a:gd name="connsiteY123" fmla="*/ 343673 h 1618985"/>
              <a:gd name="connsiteX124" fmla="*/ 3366 w 244894"/>
              <a:gd name="connsiteY124" fmla="*/ 360018 h 1618985"/>
              <a:gd name="connsiteX125" fmla="*/ 4648 w 244894"/>
              <a:gd name="connsiteY125" fmla="*/ 376375 h 1618985"/>
              <a:gd name="connsiteX126" fmla="*/ 6236 w 244894"/>
              <a:gd name="connsiteY126" fmla="*/ 392733 h 1618985"/>
              <a:gd name="connsiteX127" fmla="*/ 8166 w 244894"/>
              <a:gd name="connsiteY127" fmla="*/ 409078 h 1618985"/>
              <a:gd name="connsiteX128" fmla="*/ 10440 w 244894"/>
              <a:gd name="connsiteY128" fmla="*/ 425435 h 1618985"/>
              <a:gd name="connsiteX129" fmla="*/ 13094 w 244894"/>
              <a:gd name="connsiteY129" fmla="*/ 441793 h 1618985"/>
              <a:gd name="connsiteX130" fmla="*/ 16116 w 244894"/>
              <a:gd name="connsiteY130" fmla="*/ 458151 h 1618985"/>
              <a:gd name="connsiteX131" fmla="*/ 19495 w 244894"/>
              <a:gd name="connsiteY131" fmla="*/ 474496 h 1618985"/>
              <a:gd name="connsiteX132" fmla="*/ 23203 w 244894"/>
              <a:gd name="connsiteY132" fmla="*/ 490853 h 1618985"/>
              <a:gd name="connsiteX133" fmla="*/ 27178 w 244894"/>
              <a:gd name="connsiteY133" fmla="*/ 507211 h 1618985"/>
              <a:gd name="connsiteX134" fmla="*/ 31369 w 244894"/>
              <a:gd name="connsiteY134" fmla="*/ 523556 h 1618985"/>
              <a:gd name="connsiteX135" fmla="*/ 35763 w 244894"/>
              <a:gd name="connsiteY135" fmla="*/ 539913 h 1618985"/>
              <a:gd name="connsiteX136" fmla="*/ 40399 w 244894"/>
              <a:gd name="connsiteY136" fmla="*/ 556271 h 1618985"/>
              <a:gd name="connsiteX137" fmla="*/ 45415 w 244894"/>
              <a:gd name="connsiteY137" fmla="*/ 572616 h 1618985"/>
              <a:gd name="connsiteX138" fmla="*/ 51016 w 244894"/>
              <a:gd name="connsiteY138" fmla="*/ 588973 h 1618985"/>
              <a:gd name="connsiteX139" fmla="*/ 57455 w 244894"/>
              <a:gd name="connsiteY139" fmla="*/ 605331 h 1618985"/>
              <a:gd name="connsiteX140" fmla="*/ 64973 w 244894"/>
              <a:gd name="connsiteY140" fmla="*/ 621676 h 1618985"/>
              <a:gd name="connsiteX141" fmla="*/ 73685 w 244894"/>
              <a:gd name="connsiteY141" fmla="*/ 638033 h 1618985"/>
              <a:gd name="connsiteX142" fmla="*/ 83541 w 244894"/>
              <a:gd name="connsiteY142" fmla="*/ 654391 h 1618985"/>
              <a:gd name="connsiteX143" fmla="*/ 94285 w 244894"/>
              <a:gd name="connsiteY143" fmla="*/ 670736 h 1618985"/>
              <a:gd name="connsiteX144" fmla="*/ 105537 w 244894"/>
              <a:gd name="connsiteY144" fmla="*/ 687093 h 1618985"/>
              <a:gd name="connsiteX145" fmla="*/ 116777 w 244894"/>
              <a:gd name="connsiteY145" fmla="*/ 703451 h 1618985"/>
              <a:gd name="connsiteX146" fmla="*/ 127572 w 244894"/>
              <a:gd name="connsiteY146" fmla="*/ 719796 h 1618985"/>
              <a:gd name="connsiteX147" fmla="*/ 137592 w 244894"/>
              <a:gd name="connsiteY147" fmla="*/ 736154 h 1618985"/>
              <a:gd name="connsiteX148" fmla="*/ 146710 w 244894"/>
              <a:gd name="connsiteY148" fmla="*/ 752511 h 1618985"/>
              <a:gd name="connsiteX149" fmla="*/ 154991 w 244894"/>
              <a:gd name="connsiteY149" fmla="*/ 768856 h 1618985"/>
              <a:gd name="connsiteX150" fmla="*/ 162700 w 244894"/>
              <a:gd name="connsiteY150" fmla="*/ 785214 h 1618985"/>
              <a:gd name="connsiteX151" fmla="*/ 170155 w 244894"/>
              <a:gd name="connsiteY151" fmla="*/ 801571 h 1618985"/>
              <a:gd name="connsiteX152" fmla="*/ 177648 w 244894"/>
              <a:gd name="connsiteY152" fmla="*/ 817916 h 1618985"/>
              <a:gd name="connsiteX153" fmla="*/ 185369 w 244894"/>
              <a:gd name="connsiteY153" fmla="*/ 834274 h 1618985"/>
              <a:gd name="connsiteX154" fmla="*/ 193256 w 244894"/>
              <a:gd name="connsiteY154" fmla="*/ 850631 h 1618985"/>
              <a:gd name="connsiteX155" fmla="*/ 201156 w 244894"/>
              <a:gd name="connsiteY155" fmla="*/ 866976 h 1618985"/>
              <a:gd name="connsiteX156" fmla="*/ 208737 w 244894"/>
              <a:gd name="connsiteY156" fmla="*/ 883334 h 1618985"/>
              <a:gd name="connsiteX157" fmla="*/ 215760 w 244894"/>
              <a:gd name="connsiteY157" fmla="*/ 899692 h 1618985"/>
              <a:gd name="connsiteX158" fmla="*/ 222034 w 244894"/>
              <a:gd name="connsiteY158" fmla="*/ 916036 h 1618985"/>
              <a:gd name="connsiteX159" fmla="*/ 227546 w 244894"/>
              <a:gd name="connsiteY159" fmla="*/ 932394 h 1618985"/>
              <a:gd name="connsiteX160" fmla="*/ 232385 w 244894"/>
              <a:gd name="connsiteY160" fmla="*/ 948752 h 1618985"/>
              <a:gd name="connsiteX161" fmla="*/ 236614 w 244894"/>
              <a:gd name="connsiteY161" fmla="*/ 965097 h 1618985"/>
              <a:gd name="connsiteX162" fmla="*/ 240208 w 244894"/>
              <a:gd name="connsiteY162" fmla="*/ 981454 h 1618985"/>
              <a:gd name="connsiteX163" fmla="*/ 242989 w 244894"/>
              <a:gd name="connsiteY163" fmla="*/ 997812 h 1618985"/>
              <a:gd name="connsiteX164" fmla="*/ 244666 w 244894"/>
              <a:gd name="connsiteY164" fmla="*/ 1014157 h 1618985"/>
              <a:gd name="connsiteX165" fmla="*/ 244894 w 244894"/>
              <a:gd name="connsiteY165" fmla="*/ 1030514 h 1618985"/>
              <a:gd name="connsiteX166" fmla="*/ 243345 w 244894"/>
              <a:gd name="connsiteY166" fmla="*/ 1046872 h 1618985"/>
              <a:gd name="connsiteX167" fmla="*/ 239827 w 244894"/>
              <a:gd name="connsiteY167" fmla="*/ 1063217 h 1618985"/>
              <a:gd name="connsiteX168" fmla="*/ 234277 w 244894"/>
              <a:gd name="connsiteY168" fmla="*/ 1079574 h 1618985"/>
              <a:gd name="connsiteX169" fmla="*/ 226733 w 244894"/>
              <a:gd name="connsiteY169" fmla="*/ 1095932 h 1618985"/>
              <a:gd name="connsiteX170" fmla="*/ 217412 w 244894"/>
              <a:gd name="connsiteY170" fmla="*/ 1112282 h 1618985"/>
              <a:gd name="connsiteX171" fmla="*/ 206591 w 244894"/>
              <a:gd name="connsiteY171" fmla="*/ 1128636 h 1618985"/>
              <a:gd name="connsiteX172" fmla="*/ 194577 w 244894"/>
              <a:gd name="connsiteY172" fmla="*/ 1144988 h 1618985"/>
              <a:gd name="connsiteX173" fmla="*/ 181737 w 244894"/>
              <a:gd name="connsiteY173" fmla="*/ 1161342 h 1618985"/>
              <a:gd name="connsiteX174" fmla="*/ 168453 w 244894"/>
              <a:gd name="connsiteY174" fmla="*/ 1177696 h 1618985"/>
              <a:gd name="connsiteX175" fmla="*/ 155080 w 244894"/>
              <a:gd name="connsiteY175" fmla="*/ 1194050 h 1618985"/>
              <a:gd name="connsiteX176" fmla="*/ 141986 w 244894"/>
              <a:gd name="connsiteY176" fmla="*/ 1210402 h 1618985"/>
              <a:gd name="connsiteX177" fmla="*/ 129477 w 244894"/>
              <a:gd name="connsiteY177" fmla="*/ 1226756 h 1618985"/>
              <a:gd name="connsiteX178" fmla="*/ 117793 w 244894"/>
              <a:gd name="connsiteY178" fmla="*/ 1243110 h 1618985"/>
              <a:gd name="connsiteX179" fmla="*/ 107074 w 244894"/>
              <a:gd name="connsiteY179" fmla="*/ 1259463 h 1618985"/>
              <a:gd name="connsiteX180" fmla="*/ 97308 w 244894"/>
              <a:gd name="connsiteY180" fmla="*/ 1275816 h 1618985"/>
              <a:gd name="connsiteX181" fmla="*/ 88379 w 244894"/>
              <a:gd name="connsiteY181" fmla="*/ 1292170 h 1618985"/>
              <a:gd name="connsiteX182" fmla="*/ 80074 w 244894"/>
              <a:gd name="connsiteY182" fmla="*/ 1308524 h 1618985"/>
              <a:gd name="connsiteX183" fmla="*/ 72149 w 244894"/>
              <a:gd name="connsiteY183" fmla="*/ 1324876 h 1618985"/>
              <a:gd name="connsiteX184" fmla="*/ 64440 w 244894"/>
              <a:gd name="connsiteY184" fmla="*/ 1341230 h 1618985"/>
              <a:gd name="connsiteX185" fmla="*/ 56858 w 244894"/>
              <a:gd name="connsiteY185" fmla="*/ 1357584 h 1618985"/>
              <a:gd name="connsiteX186" fmla="*/ 49403 w 244894"/>
              <a:gd name="connsiteY186" fmla="*/ 1373937 h 1618985"/>
              <a:gd name="connsiteX187" fmla="*/ 42202 w 244894"/>
              <a:gd name="connsiteY187" fmla="*/ 1390290 h 1618985"/>
              <a:gd name="connsiteX188" fmla="*/ 35395 w 244894"/>
              <a:gd name="connsiteY188" fmla="*/ 1406644 h 1618985"/>
              <a:gd name="connsiteX189" fmla="*/ 29185 w 244894"/>
              <a:gd name="connsiteY189" fmla="*/ 1422998 h 1618985"/>
              <a:gd name="connsiteX190" fmla="*/ 23660 w 244894"/>
              <a:gd name="connsiteY190" fmla="*/ 1439351 h 1618985"/>
              <a:gd name="connsiteX191" fmla="*/ 18936 w 244894"/>
              <a:gd name="connsiteY191" fmla="*/ 1455704 h 1618985"/>
              <a:gd name="connsiteX192" fmla="*/ 14999 w 244894"/>
              <a:gd name="connsiteY192" fmla="*/ 1472058 h 1618985"/>
              <a:gd name="connsiteX193" fmla="*/ 11887 w 244894"/>
              <a:gd name="connsiteY193" fmla="*/ 1488411 h 1618985"/>
              <a:gd name="connsiteX194" fmla="*/ 9538 w 244894"/>
              <a:gd name="connsiteY194" fmla="*/ 1504764 h 1618985"/>
              <a:gd name="connsiteX195" fmla="*/ 7900 w 244894"/>
              <a:gd name="connsiteY195" fmla="*/ 1521118 h 1618985"/>
              <a:gd name="connsiteX196" fmla="*/ 6909 w 244894"/>
              <a:gd name="connsiteY196" fmla="*/ 1537472 h 1618985"/>
              <a:gd name="connsiteX197" fmla="*/ 6401 w 244894"/>
              <a:gd name="connsiteY197" fmla="*/ 1553825 h 1618985"/>
              <a:gd name="connsiteX198" fmla="*/ 6223 w 244894"/>
              <a:gd name="connsiteY198" fmla="*/ 1570178 h 1618985"/>
              <a:gd name="connsiteX199" fmla="*/ 6185 w 244894"/>
              <a:gd name="connsiteY199" fmla="*/ 1586532 h 1618985"/>
              <a:gd name="connsiteX200" fmla="*/ 6109 w 244894"/>
              <a:gd name="connsiteY200" fmla="*/ 1602885 h 1618985"/>
              <a:gd name="connsiteX201" fmla="*/ 5842 w 244894"/>
              <a:gd name="connsiteY201" fmla="*/ 1619238 h 161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44894" h="1618985">
                <a:moveTo>
                  <a:pt x="5842" y="1619238"/>
                </a:moveTo>
                <a:lnTo>
                  <a:pt x="0" y="1619238"/>
                </a:lnTo>
                <a:lnTo>
                  <a:pt x="0" y="1602885"/>
                </a:lnTo>
                <a:lnTo>
                  <a:pt x="0" y="1586532"/>
                </a:lnTo>
                <a:lnTo>
                  <a:pt x="0" y="1570178"/>
                </a:lnTo>
                <a:lnTo>
                  <a:pt x="0" y="1553825"/>
                </a:lnTo>
                <a:lnTo>
                  <a:pt x="0" y="1537472"/>
                </a:lnTo>
                <a:lnTo>
                  <a:pt x="0" y="1521118"/>
                </a:lnTo>
                <a:lnTo>
                  <a:pt x="0" y="1504764"/>
                </a:lnTo>
                <a:lnTo>
                  <a:pt x="0" y="1488411"/>
                </a:lnTo>
                <a:lnTo>
                  <a:pt x="0" y="1472058"/>
                </a:lnTo>
                <a:lnTo>
                  <a:pt x="0" y="1455704"/>
                </a:lnTo>
                <a:lnTo>
                  <a:pt x="0" y="1439351"/>
                </a:lnTo>
                <a:lnTo>
                  <a:pt x="0" y="1422998"/>
                </a:lnTo>
                <a:lnTo>
                  <a:pt x="0" y="1406644"/>
                </a:lnTo>
                <a:lnTo>
                  <a:pt x="0" y="1390290"/>
                </a:lnTo>
                <a:lnTo>
                  <a:pt x="0" y="1373937"/>
                </a:lnTo>
                <a:lnTo>
                  <a:pt x="0" y="1357584"/>
                </a:lnTo>
                <a:lnTo>
                  <a:pt x="0" y="1341230"/>
                </a:lnTo>
                <a:lnTo>
                  <a:pt x="0" y="1324876"/>
                </a:lnTo>
                <a:lnTo>
                  <a:pt x="0" y="1308524"/>
                </a:lnTo>
                <a:lnTo>
                  <a:pt x="0" y="1292170"/>
                </a:lnTo>
                <a:lnTo>
                  <a:pt x="0" y="1275816"/>
                </a:lnTo>
                <a:lnTo>
                  <a:pt x="0" y="1259463"/>
                </a:lnTo>
                <a:lnTo>
                  <a:pt x="0" y="1243110"/>
                </a:lnTo>
                <a:lnTo>
                  <a:pt x="0" y="1226756"/>
                </a:lnTo>
                <a:lnTo>
                  <a:pt x="0" y="1210402"/>
                </a:lnTo>
                <a:lnTo>
                  <a:pt x="0" y="1194050"/>
                </a:lnTo>
                <a:lnTo>
                  <a:pt x="0" y="1177696"/>
                </a:lnTo>
                <a:lnTo>
                  <a:pt x="0" y="1161342"/>
                </a:lnTo>
                <a:lnTo>
                  <a:pt x="0" y="1144988"/>
                </a:lnTo>
                <a:lnTo>
                  <a:pt x="0" y="1128636"/>
                </a:lnTo>
                <a:lnTo>
                  <a:pt x="0" y="1112282"/>
                </a:lnTo>
                <a:lnTo>
                  <a:pt x="0" y="1095932"/>
                </a:lnTo>
                <a:lnTo>
                  <a:pt x="0" y="1079574"/>
                </a:lnTo>
                <a:lnTo>
                  <a:pt x="0" y="1063217"/>
                </a:lnTo>
                <a:lnTo>
                  <a:pt x="0" y="1046872"/>
                </a:lnTo>
                <a:lnTo>
                  <a:pt x="0" y="1030514"/>
                </a:lnTo>
                <a:lnTo>
                  <a:pt x="0" y="1014157"/>
                </a:lnTo>
                <a:lnTo>
                  <a:pt x="0" y="997812"/>
                </a:lnTo>
                <a:lnTo>
                  <a:pt x="0" y="981454"/>
                </a:lnTo>
                <a:lnTo>
                  <a:pt x="0" y="965097"/>
                </a:lnTo>
                <a:lnTo>
                  <a:pt x="0" y="948752"/>
                </a:lnTo>
                <a:lnTo>
                  <a:pt x="0" y="932394"/>
                </a:lnTo>
                <a:lnTo>
                  <a:pt x="0" y="916036"/>
                </a:lnTo>
                <a:lnTo>
                  <a:pt x="0" y="899692"/>
                </a:lnTo>
                <a:lnTo>
                  <a:pt x="0" y="883334"/>
                </a:lnTo>
                <a:lnTo>
                  <a:pt x="0" y="866976"/>
                </a:lnTo>
                <a:lnTo>
                  <a:pt x="0" y="850631"/>
                </a:lnTo>
                <a:lnTo>
                  <a:pt x="0" y="834274"/>
                </a:lnTo>
                <a:lnTo>
                  <a:pt x="0" y="817916"/>
                </a:lnTo>
                <a:lnTo>
                  <a:pt x="0" y="801571"/>
                </a:lnTo>
                <a:lnTo>
                  <a:pt x="0" y="785214"/>
                </a:lnTo>
                <a:lnTo>
                  <a:pt x="0" y="768856"/>
                </a:lnTo>
                <a:lnTo>
                  <a:pt x="0" y="752511"/>
                </a:lnTo>
                <a:lnTo>
                  <a:pt x="0" y="736154"/>
                </a:lnTo>
                <a:lnTo>
                  <a:pt x="0" y="719796"/>
                </a:lnTo>
                <a:lnTo>
                  <a:pt x="0" y="703451"/>
                </a:lnTo>
                <a:lnTo>
                  <a:pt x="0" y="687093"/>
                </a:lnTo>
                <a:lnTo>
                  <a:pt x="0" y="670736"/>
                </a:lnTo>
                <a:lnTo>
                  <a:pt x="0" y="654391"/>
                </a:lnTo>
                <a:lnTo>
                  <a:pt x="0" y="638033"/>
                </a:lnTo>
                <a:lnTo>
                  <a:pt x="0" y="621676"/>
                </a:lnTo>
                <a:lnTo>
                  <a:pt x="0" y="605331"/>
                </a:lnTo>
                <a:lnTo>
                  <a:pt x="0" y="588973"/>
                </a:lnTo>
                <a:lnTo>
                  <a:pt x="0" y="572616"/>
                </a:lnTo>
                <a:lnTo>
                  <a:pt x="0" y="556271"/>
                </a:lnTo>
                <a:lnTo>
                  <a:pt x="0" y="539913"/>
                </a:lnTo>
                <a:lnTo>
                  <a:pt x="0" y="523556"/>
                </a:lnTo>
                <a:lnTo>
                  <a:pt x="0" y="507211"/>
                </a:lnTo>
                <a:lnTo>
                  <a:pt x="0" y="490853"/>
                </a:lnTo>
                <a:lnTo>
                  <a:pt x="0" y="474496"/>
                </a:lnTo>
                <a:lnTo>
                  <a:pt x="0" y="458151"/>
                </a:lnTo>
                <a:lnTo>
                  <a:pt x="0" y="441793"/>
                </a:lnTo>
                <a:lnTo>
                  <a:pt x="0" y="425435"/>
                </a:lnTo>
                <a:lnTo>
                  <a:pt x="0" y="409078"/>
                </a:lnTo>
                <a:lnTo>
                  <a:pt x="0" y="392733"/>
                </a:lnTo>
                <a:lnTo>
                  <a:pt x="0" y="376375"/>
                </a:lnTo>
                <a:lnTo>
                  <a:pt x="0" y="360018"/>
                </a:lnTo>
                <a:lnTo>
                  <a:pt x="0" y="343673"/>
                </a:lnTo>
                <a:lnTo>
                  <a:pt x="0" y="327315"/>
                </a:lnTo>
                <a:lnTo>
                  <a:pt x="0" y="310958"/>
                </a:lnTo>
                <a:lnTo>
                  <a:pt x="0" y="294613"/>
                </a:lnTo>
                <a:lnTo>
                  <a:pt x="0" y="278255"/>
                </a:lnTo>
                <a:lnTo>
                  <a:pt x="0" y="261897"/>
                </a:lnTo>
                <a:lnTo>
                  <a:pt x="0" y="245553"/>
                </a:lnTo>
                <a:lnTo>
                  <a:pt x="0" y="229195"/>
                </a:lnTo>
                <a:lnTo>
                  <a:pt x="0" y="212837"/>
                </a:lnTo>
                <a:lnTo>
                  <a:pt x="0" y="196493"/>
                </a:lnTo>
                <a:lnTo>
                  <a:pt x="0" y="180135"/>
                </a:lnTo>
                <a:lnTo>
                  <a:pt x="0" y="163777"/>
                </a:lnTo>
                <a:lnTo>
                  <a:pt x="0" y="147432"/>
                </a:lnTo>
                <a:lnTo>
                  <a:pt x="0" y="131075"/>
                </a:lnTo>
                <a:lnTo>
                  <a:pt x="0" y="114717"/>
                </a:lnTo>
                <a:lnTo>
                  <a:pt x="0" y="98372"/>
                </a:lnTo>
                <a:lnTo>
                  <a:pt x="0" y="82015"/>
                </a:lnTo>
                <a:lnTo>
                  <a:pt x="0" y="65657"/>
                </a:lnTo>
                <a:lnTo>
                  <a:pt x="0" y="49312"/>
                </a:lnTo>
                <a:lnTo>
                  <a:pt x="0" y="32954"/>
                </a:lnTo>
                <a:lnTo>
                  <a:pt x="0" y="16597"/>
                </a:lnTo>
                <a:lnTo>
                  <a:pt x="0" y="252"/>
                </a:lnTo>
                <a:lnTo>
                  <a:pt x="1829" y="252"/>
                </a:lnTo>
                <a:lnTo>
                  <a:pt x="1829" y="252"/>
                </a:lnTo>
                <a:lnTo>
                  <a:pt x="1765" y="16597"/>
                </a:lnTo>
                <a:lnTo>
                  <a:pt x="1588" y="32954"/>
                </a:lnTo>
                <a:lnTo>
                  <a:pt x="1346" y="49312"/>
                </a:lnTo>
                <a:lnTo>
                  <a:pt x="1054" y="65657"/>
                </a:lnTo>
                <a:lnTo>
                  <a:pt x="788" y="82015"/>
                </a:lnTo>
                <a:lnTo>
                  <a:pt x="534" y="98372"/>
                </a:lnTo>
                <a:lnTo>
                  <a:pt x="343" y="114717"/>
                </a:lnTo>
                <a:lnTo>
                  <a:pt x="216" y="131075"/>
                </a:lnTo>
                <a:lnTo>
                  <a:pt x="127" y="147432"/>
                </a:lnTo>
                <a:lnTo>
                  <a:pt x="64" y="163777"/>
                </a:lnTo>
                <a:lnTo>
                  <a:pt x="38" y="180135"/>
                </a:lnTo>
                <a:lnTo>
                  <a:pt x="26" y="196493"/>
                </a:lnTo>
                <a:lnTo>
                  <a:pt x="38" y="212837"/>
                </a:lnTo>
                <a:lnTo>
                  <a:pt x="64" y="229195"/>
                </a:lnTo>
                <a:lnTo>
                  <a:pt x="114" y="245553"/>
                </a:lnTo>
                <a:lnTo>
                  <a:pt x="203" y="261897"/>
                </a:lnTo>
                <a:lnTo>
                  <a:pt x="369" y="278255"/>
                </a:lnTo>
                <a:lnTo>
                  <a:pt x="635" y="294613"/>
                </a:lnTo>
                <a:lnTo>
                  <a:pt x="1029" y="310958"/>
                </a:lnTo>
                <a:lnTo>
                  <a:pt x="1588" y="327315"/>
                </a:lnTo>
                <a:lnTo>
                  <a:pt x="2362" y="343673"/>
                </a:lnTo>
                <a:lnTo>
                  <a:pt x="3366" y="360018"/>
                </a:lnTo>
                <a:lnTo>
                  <a:pt x="4648" y="376375"/>
                </a:lnTo>
                <a:lnTo>
                  <a:pt x="6236" y="392733"/>
                </a:lnTo>
                <a:lnTo>
                  <a:pt x="8166" y="409078"/>
                </a:lnTo>
                <a:lnTo>
                  <a:pt x="10440" y="425435"/>
                </a:lnTo>
                <a:lnTo>
                  <a:pt x="13094" y="441793"/>
                </a:lnTo>
                <a:lnTo>
                  <a:pt x="16116" y="458151"/>
                </a:lnTo>
                <a:lnTo>
                  <a:pt x="19495" y="474496"/>
                </a:lnTo>
                <a:lnTo>
                  <a:pt x="23203" y="490853"/>
                </a:lnTo>
                <a:lnTo>
                  <a:pt x="27178" y="507211"/>
                </a:lnTo>
                <a:lnTo>
                  <a:pt x="31369" y="523556"/>
                </a:lnTo>
                <a:lnTo>
                  <a:pt x="35763" y="539913"/>
                </a:lnTo>
                <a:lnTo>
                  <a:pt x="40399" y="556271"/>
                </a:lnTo>
                <a:lnTo>
                  <a:pt x="45415" y="572616"/>
                </a:lnTo>
                <a:lnTo>
                  <a:pt x="51016" y="588973"/>
                </a:lnTo>
                <a:lnTo>
                  <a:pt x="57455" y="605331"/>
                </a:lnTo>
                <a:lnTo>
                  <a:pt x="64973" y="621676"/>
                </a:lnTo>
                <a:lnTo>
                  <a:pt x="73685" y="638033"/>
                </a:lnTo>
                <a:lnTo>
                  <a:pt x="83541" y="654391"/>
                </a:lnTo>
                <a:lnTo>
                  <a:pt x="94285" y="670736"/>
                </a:lnTo>
                <a:lnTo>
                  <a:pt x="105537" y="687093"/>
                </a:lnTo>
                <a:lnTo>
                  <a:pt x="116777" y="703451"/>
                </a:lnTo>
                <a:lnTo>
                  <a:pt x="127572" y="719796"/>
                </a:lnTo>
                <a:lnTo>
                  <a:pt x="137592" y="736154"/>
                </a:lnTo>
                <a:lnTo>
                  <a:pt x="146710" y="752511"/>
                </a:lnTo>
                <a:lnTo>
                  <a:pt x="154991" y="768856"/>
                </a:lnTo>
                <a:lnTo>
                  <a:pt x="162700" y="785214"/>
                </a:lnTo>
                <a:lnTo>
                  <a:pt x="170155" y="801571"/>
                </a:lnTo>
                <a:lnTo>
                  <a:pt x="177648" y="817916"/>
                </a:lnTo>
                <a:lnTo>
                  <a:pt x="185369" y="834274"/>
                </a:lnTo>
                <a:lnTo>
                  <a:pt x="193256" y="850631"/>
                </a:lnTo>
                <a:lnTo>
                  <a:pt x="201156" y="866976"/>
                </a:lnTo>
                <a:lnTo>
                  <a:pt x="208737" y="883334"/>
                </a:lnTo>
                <a:lnTo>
                  <a:pt x="215760" y="899692"/>
                </a:lnTo>
                <a:lnTo>
                  <a:pt x="222034" y="916036"/>
                </a:lnTo>
                <a:lnTo>
                  <a:pt x="227546" y="932394"/>
                </a:lnTo>
                <a:lnTo>
                  <a:pt x="232385" y="948752"/>
                </a:lnTo>
                <a:lnTo>
                  <a:pt x="236614" y="965097"/>
                </a:lnTo>
                <a:lnTo>
                  <a:pt x="240208" y="981454"/>
                </a:lnTo>
                <a:lnTo>
                  <a:pt x="242989" y="997812"/>
                </a:lnTo>
                <a:lnTo>
                  <a:pt x="244666" y="1014157"/>
                </a:lnTo>
                <a:lnTo>
                  <a:pt x="244894" y="1030514"/>
                </a:lnTo>
                <a:lnTo>
                  <a:pt x="243345" y="1046872"/>
                </a:lnTo>
                <a:lnTo>
                  <a:pt x="239827" y="1063217"/>
                </a:lnTo>
                <a:lnTo>
                  <a:pt x="234277" y="1079574"/>
                </a:lnTo>
                <a:lnTo>
                  <a:pt x="226733" y="1095932"/>
                </a:lnTo>
                <a:lnTo>
                  <a:pt x="217412" y="1112282"/>
                </a:lnTo>
                <a:lnTo>
                  <a:pt x="206591" y="1128636"/>
                </a:lnTo>
                <a:lnTo>
                  <a:pt x="194577" y="1144988"/>
                </a:lnTo>
                <a:lnTo>
                  <a:pt x="181737" y="1161342"/>
                </a:lnTo>
                <a:lnTo>
                  <a:pt x="168453" y="1177696"/>
                </a:lnTo>
                <a:lnTo>
                  <a:pt x="155080" y="1194050"/>
                </a:lnTo>
                <a:lnTo>
                  <a:pt x="141986" y="1210402"/>
                </a:lnTo>
                <a:lnTo>
                  <a:pt x="129477" y="1226756"/>
                </a:lnTo>
                <a:lnTo>
                  <a:pt x="117793" y="1243110"/>
                </a:lnTo>
                <a:lnTo>
                  <a:pt x="107074" y="1259463"/>
                </a:lnTo>
                <a:lnTo>
                  <a:pt x="97308" y="1275816"/>
                </a:lnTo>
                <a:lnTo>
                  <a:pt x="88379" y="1292170"/>
                </a:lnTo>
                <a:lnTo>
                  <a:pt x="80074" y="1308524"/>
                </a:lnTo>
                <a:lnTo>
                  <a:pt x="72149" y="1324876"/>
                </a:lnTo>
                <a:lnTo>
                  <a:pt x="64440" y="1341230"/>
                </a:lnTo>
                <a:lnTo>
                  <a:pt x="56858" y="1357584"/>
                </a:lnTo>
                <a:lnTo>
                  <a:pt x="49403" y="1373937"/>
                </a:lnTo>
                <a:lnTo>
                  <a:pt x="42202" y="1390290"/>
                </a:lnTo>
                <a:lnTo>
                  <a:pt x="35395" y="1406644"/>
                </a:lnTo>
                <a:lnTo>
                  <a:pt x="29185" y="1422998"/>
                </a:lnTo>
                <a:lnTo>
                  <a:pt x="23660" y="1439351"/>
                </a:lnTo>
                <a:lnTo>
                  <a:pt x="18936" y="1455704"/>
                </a:lnTo>
                <a:lnTo>
                  <a:pt x="14999" y="1472058"/>
                </a:lnTo>
                <a:lnTo>
                  <a:pt x="11887" y="1488411"/>
                </a:lnTo>
                <a:lnTo>
                  <a:pt x="9538" y="1504764"/>
                </a:lnTo>
                <a:lnTo>
                  <a:pt x="7900" y="1521118"/>
                </a:lnTo>
                <a:lnTo>
                  <a:pt x="6909" y="1537472"/>
                </a:lnTo>
                <a:lnTo>
                  <a:pt x="6401" y="1553825"/>
                </a:lnTo>
                <a:lnTo>
                  <a:pt x="6223" y="1570178"/>
                </a:lnTo>
                <a:lnTo>
                  <a:pt x="6185" y="1586532"/>
                </a:lnTo>
                <a:lnTo>
                  <a:pt x="6109" y="1602885"/>
                </a:lnTo>
                <a:lnTo>
                  <a:pt x="5842" y="1619238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769449C-BEEC-7CA7-58C0-3A8B234C1EEF}"/>
              </a:ext>
            </a:extLst>
          </p:cNvPr>
          <p:cNvSpPr/>
          <p:nvPr/>
        </p:nvSpPr>
        <p:spPr>
          <a:xfrm>
            <a:off x="7582750" y="3159671"/>
            <a:ext cx="259626" cy="1110879"/>
          </a:xfrm>
          <a:custGeom>
            <a:avLst/>
            <a:gdLst>
              <a:gd name="connsiteX0" fmla="*/ 259626 w 259626"/>
              <a:gd name="connsiteY0" fmla="*/ 1111131 h 1110879"/>
              <a:gd name="connsiteX1" fmla="*/ 234252 w 259626"/>
              <a:gd name="connsiteY1" fmla="*/ 1111131 h 1110879"/>
              <a:gd name="connsiteX2" fmla="*/ 232372 w 259626"/>
              <a:gd name="connsiteY2" fmla="*/ 1099910 h 1110879"/>
              <a:gd name="connsiteX3" fmla="*/ 230556 w 259626"/>
              <a:gd name="connsiteY3" fmla="*/ 1088689 h 1110879"/>
              <a:gd name="connsiteX4" fmla="*/ 228791 w 259626"/>
              <a:gd name="connsiteY4" fmla="*/ 1077467 h 1110879"/>
              <a:gd name="connsiteX5" fmla="*/ 227038 w 259626"/>
              <a:gd name="connsiteY5" fmla="*/ 1066247 h 1110879"/>
              <a:gd name="connsiteX6" fmla="*/ 225273 w 259626"/>
              <a:gd name="connsiteY6" fmla="*/ 1055026 h 1110879"/>
              <a:gd name="connsiteX7" fmla="*/ 223457 w 259626"/>
              <a:gd name="connsiteY7" fmla="*/ 1043805 h 1110879"/>
              <a:gd name="connsiteX8" fmla="*/ 221564 w 259626"/>
              <a:gd name="connsiteY8" fmla="*/ 1032584 h 1110879"/>
              <a:gd name="connsiteX9" fmla="*/ 219570 w 259626"/>
              <a:gd name="connsiteY9" fmla="*/ 1021363 h 1110879"/>
              <a:gd name="connsiteX10" fmla="*/ 217462 w 259626"/>
              <a:gd name="connsiteY10" fmla="*/ 1010142 h 1110879"/>
              <a:gd name="connsiteX11" fmla="*/ 215227 w 259626"/>
              <a:gd name="connsiteY11" fmla="*/ 998920 h 1110879"/>
              <a:gd name="connsiteX12" fmla="*/ 212878 w 259626"/>
              <a:gd name="connsiteY12" fmla="*/ 987700 h 1110879"/>
              <a:gd name="connsiteX13" fmla="*/ 210426 w 259626"/>
              <a:gd name="connsiteY13" fmla="*/ 976478 h 1110879"/>
              <a:gd name="connsiteX14" fmla="*/ 207887 w 259626"/>
              <a:gd name="connsiteY14" fmla="*/ 965258 h 1110879"/>
              <a:gd name="connsiteX15" fmla="*/ 205296 w 259626"/>
              <a:gd name="connsiteY15" fmla="*/ 954036 h 1110879"/>
              <a:gd name="connsiteX16" fmla="*/ 202654 w 259626"/>
              <a:gd name="connsiteY16" fmla="*/ 942816 h 1110879"/>
              <a:gd name="connsiteX17" fmla="*/ 199962 w 259626"/>
              <a:gd name="connsiteY17" fmla="*/ 931594 h 1110879"/>
              <a:gd name="connsiteX18" fmla="*/ 197219 w 259626"/>
              <a:gd name="connsiteY18" fmla="*/ 920373 h 1110879"/>
              <a:gd name="connsiteX19" fmla="*/ 194361 w 259626"/>
              <a:gd name="connsiteY19" fmla="*/ 909153 h 1110879"/>
              <a:gd name="connsiteX20" fmla="*/ 191364 w 259626"/>
              <a:gd name="connsiteY20" fmla="*/ 897931 h 1110879"/>
              <a:gd name="connsiteX21" fmla="*/ 188113 w 259626"/>
              <a:gd name="connsiteY21" fmla="*/ 886711 h 1110879"/>
              <a:gd name="connsiteX22" fmla="*/ 184519 w 259626"/>
              <a:gd name="connsiteY22" fmla="*/ 875489 h 1110879"/>
              <a:gd name="connsiteX23" fmla="*/ 180480 w 259626"/>
              <a:gd name="connsiteY23" fmla="*/ 864269 h 1110879"/>
              <a:gd name="connsiteX24" fmla="*/ 175857 w 259626"/>
              <a:gd name="connsiteY24" fmla="*/ 853047 h 1110879"/>
              <a:gd name="connsiteX25" fmla="*/ 170561 w 259626"/>
              <a:gd name="connsiteY25" fmla="*/ 841826 h 1110879"/>
              <a:gd name="connsiteX26" fmla="*/ 164478 w 259626"/>
              <a:gd name="connsiteY26" fmla="*/ 830605 h 1110879"/>
              <a:gd name="connsiteX27" fmla="*/ 157569 w 259626"/>
              <a:gd name="connsiteY27" fmla="*/ 819384 h 1110879"/>
              <a:gd name="connsiteX28" fmla="*/ 149797 w 259626"/>
              <a:gd name="connsiteY28" fmla="*/ 808163 h 1110879"/>
              <a:gd name="connsiteX29" fmla="*/ 141161 w 259626"/>
              <a:gd name="connsiteY29" fmla="*/ 796942 h 1110879"/>
              <a:gd name="connsiteX30" fmla="*/ 131712 w 259626"/>
              <a:gd name="connsiteY30" fmla="*/ 785722 h 1110879"/>
              <a:gd name="connsiteX31" fmla="*/ 121565 w 259626"/>
              <a:gd name="connsiteY31" fmla="*/ 774500 h 1110879"/>
              <a:gd name="connsiteX32" fmla="*/ 110846 w 259626"/>
              <a:gd name="connsiteY32" fmla="*/ 763279 h 1110879"/>
              <a:gd name="connsiteX33" fmla="*/ 99721 w 259626"/>
              <a:gd name="connsiteY33" fmla="*/ 752058 h 1110879"/>
              <a:gd name="connsiteX34" fmla="*/ 88367 w 259626"/>
              <a:gd name="connsiteY34" fmla="*/ 740837 h 1110879"/>
              <a:gd name="connsiteX35" fmla="*/ 76988 w 259626"/>
              <a:gd name="connsiteY35" fmla="*/ 729616 h 1110879"/>
              <a:gd name="connsiteX36" fmla="*/ 65786 w 259626"/>
              <a:gd name="connsiteY36" fmla="*/ 718395 h 1110879"/>
              <a:gd name="connsiteX37" fmla="*/ 54966 w 259626"/>
              <a:gd name="connsiteY37" fmla="*/ 707173 h 1110879"/>
              <a:gd name="connsiteX38" fmla="*/ 44704 w 259626"/>
              <a:gd name="connsiteY38" fmla="*/ 695953 h 1110879"/>
              <a:gd name="connsiteX39" fmla="*/ 35192 w 259626"/>
              <a:gd name="connsiteY39" fmla="*/ 684731 h 1110879"/>
              <a:gd name="connsiteX40" fmla="*/ 26581 w 259626"/>
              <a:gd name="connsiteY40" fmla="*/ 673511 h 1110879"/>
              <a:gd name="connsiteX41" fmla="*/ 19012 w 259626"/>
              <a:gd name="connsiteY41" fmla="*/ 662290 h 1110879"/>
              <a:gd name="connsiteX42" fmla="*/ 12598 w 259626"/>
              <a:gd name="connsiteY42" fmla="*/ 651069 h 1110879"/>
              <a:gd name="connsiteX43" fmla="*/ 7430 w 259626"/>
              <a:gd name="connsiteY43" fmla="*/ 639848 h 1110879"/>
              <a:gd name="connsiteX44" fmla="*/ 3582 w 259626"/>
              <a:gd name="connsiteY44" fmla="*/ 628626 h 1110879"/>
              <a:gd name="connsiteX45" fmla="*/ 1093 w 259626"/>
              <a:gd name="connsiteY45" fmla="*/ 617406 h 1110879"/>
              <a:gd name="connsiteX46" fmla="*/ 0 w 259626"/>
              <a:gd name="connsiteY46" fmla="*/ 606184 h 1110879"/>
              <a:gd name="connsiteX47" fmla="*/ 267 w 259626"/>
              <a:gd name="connsiteY47" fmla="*/ 594964 h 1110879"/>
              <a:gd name="connsiteX48" fmla="*/ 1855 w 259626"/>
              <a:gd name="connsiteY48" fmla="*/ 583742 h 1110879"/>
              <a:gd name="connsiteX49" fmla="*/ 4687 w 259626"/>
              <a:gd name="connsiteY49" fmla="*/ 572522 h 1110879"/>
              <a:gd name="connsiteX50" fmla="*/ 8636 w 259626"/>
              <a:gd name="connsiteY50" fmla="*/ 561300 h 1110879"/>
              <a:gd name="connsiteX51" fmla="*/ 13551 w 259626"/>
              <a:gd name="connsiteY51" fmla="*/ 550073 h 1110879"/>
              <a:gd name="connsiteX52" fmla="*/ 19241 w 259626"/>
              <a:gd name="connsiteY52" fmla="*/ 538859 h 1110879"/>
              <a:gd name="connsiteX53" fmla="*/ 25476 w 259626"/>
              <a:gd name="connsiteY53" fmla="*/ 527632 h 1110879"/>
              <a:gd name="connsiteX54" fmla="*/ 32029 w 259626"/>
              <a:gd name="connsiteY54" fmla="*/ 516418 h 1110879"/>
              <a:gd name="connsiteX55" fmla="*/ 38672 w 259626"/>
              <a:gd name="connsiteY55" fmla="*/ 505191 h 1110879"/>
              <a:gd name="connsiteX56" fmla="*/ 45187 w 259626"/>
              <a:gd name="connsiteY56" fmla="*/ 493977 h 1110879"/>
              <a:gd name="connsiteX57" fmla="*/ 51384 w 259626"/>
              <a:gd name="connsiteY57" fmla="*/ 482750 h 1110879"/>
              <a:gd name="connsiteX58" fmla="*/ 57138 w 259626"/>
              <a:gd name="connsiteY58" fmla="*/ 471536 h 1110879"/>
              <a:gd name="connsiteX59" fmla="*/ 62332 w 259626"/>
              <a:gd name="connsiteY59" fmla="*/ 460309 h 1110879"/>
              <a:gd name="connsiteX60" fmla="*/ 66993 w 259626"/>
              <a:gd name="connsiteY60" fmla="*/ 449095 h 1110879"/>
              <a:gd name="connsiteX61" fmla="*/ 71158 w 259626"/>
              <a:gd name="connsiteY61" fmla="*/ 437869 h 1110879"/>
              <a:gd name="connsiteX62" fmla="*/ 74943 w 259626"/>
              <a:gd name="connsiteY62" fmla="*/ 426642 h 1110879"/>
              <a:gd name="connsiteX63" fmla="*/ 78537 w 259626"/>
              <a:gd name="connsiteY63" fmla="*/ 415428 h 1110879"/>
              <a:gd name="connsiteX64" fmla="*/ 82157 w 259626"/>
              <a:gd name="connsiteY64" fmla="*/ 404201 h 1110879"/>
              <a:gd name="connsiteX65" fmla="*/ 86017 w 259626"/>
              <a:gd name="connsiteY65" fmla="*/ 392987 h 1110879"/>
              <a:gd name="connsiteX66" fmla="*/ 90335 w 259626"/>
              <a:gd name="connsiteY66" fmla="*/ 381760 h 1110879"/>
              <a:gd name="connsiteX67" fmla="*/ 95301 w 259626"/>
              <a:gd name="connsiteY67" fmla="*/ 370546 h 1110879"/>
              <a:gd name="connsiteX68" fmla="*/ 101042 w 259626"/>
              <a:gd name="connsiteY68" fmla="*/ 359319 h 1110879"/>
              <a:gd name="connsiteX69" fmla="*/ 107633 w 259626"/>
              <a:gd name="connsiteY69" fmla="*/ 348105 h 1110879"/>
              <a:gd name="connsiteX70" fmla="*/ 115050 w 259626"/>
              <a:gd name="connsiteY70" fmla="*/ 336878 h 1110879"/>
              <a:gd name="connsiteX71" fmla="*/ 123228 w 259626"/>
              <a:gd name="connsiteY71" fmla="*/ 325664 h 1110879"/>
              <a:gd name="connsiteX72" fmla="*/ 132004 w 259626"/>
              <a:gd name="connsiteY72" fmla="*/ 314437 h 1110879"/>
              <a:gd name="connsiteX73" fmla="*/ 141199 w 259626"/>
              <a:gd name="connsiteY73" fmla="*/ 303211 h 1110879"/>
              <a:gd name="connsiteX74" fmla="*/ 150597 w 259626"/>
              <a:gd name="connsiteY74" fmla="*/ 291996 h 1110879"/>
              <a:gd name="connsiteX75" fmla="*/ 159944 w 259626"/>
              <a:gd name="connsiteY75" fmla="*/ 280770 h 1110879"/>
              <a:gd name="connsiteX76" fmla="*/ 169050 w 259626"/>
              <a:gd name="connsiteY76" fmla="*/ 269556 h 1110879"/>
              <a:gd name="connsiteX77" fmla="*/ 177711 w 259626"/>
              <a:gd name="connsiteY77" fmla="*/ 258329 h 1110879"/>
              <a:gd name="connsiteX78" fmla="*/ 185789 w 259626"/>
              <a:gd name="connsiteY78" fmla="*/ 247115 h 1110879"/>
              <a:gd name="connsiteX79" fmla="*/ 193192 w 259626"/>
              <a:gd name="connsiteY79" fmla="*/ 235888 h 1110879"/>
              <a:gd name="connsiteX80" fmla="*/ 199873 w 259626"/>
              <a:gd name="connsiteY80" fmla="*/ 224674 h 1110879"/>
              <a:gd name="connsiteX81" fmla="*/ 205842 w 259626"/>
              <a:gd name="connsiteY81" fmla="*/ 213447 h 1110879"/>
              <a:gd name="connsiteX82" fmla="*/ 211112 w 259626"/>
              <a:gd name="connsiteY82" fmla="*/ 202233 h 1110879"/>
              <a:gd name="connsiteX83" fmla="*/ 215760 w 259626"/>
              <a:gd name="connsiteY83" fmla="*/ 191006 h 1110879"/>
              <a:gd name="connsiteX84" fmla="*/ 219850 w 259626"/>
              <a:gd name="connsiteY84" fmla="*/ 179779 h 1110879"/>
              <a:gd name="connsiteX85" fmla="*/ 223482 w 259626"/>
              <a:gd name="connsiteY85" fmla="*/ 168565 h 1110879"/>
              <a:gd name="connsiteX86" fmla="*/ 226721 w 259626"/>
              <a:gd name="connsiteY86" fmla="*/ 157338 h 1110879"/>
              <a:gd name="connsiteX87" fmla="*/ 229629 w 259626"/>
              <a:gd name="connsiteY87" fmla="*/ 146124 h 1110879"/>
              <a:gd name="connsiteX88" fmla="*/ 232258 w 259626"/>
              <a:gd name="connsiteY88" fmla="*/ 134897 h 1110879"/>
              <a:gd name="connsiteX89" fmla="*/ 234671 w 259626"/>
              <a:gd name="connsiteY89" fmla="*/ 123683 h 1110879"/>
              <a:gd name="connsiteX90" fmla="*/ 236868 w 259626"/>
              <a:gd name="connsiteY90" fmla="*/ 112457 h 1110879"/>
              <a:gd name="connsiteX91" fmla="*/ 238887 w 259626"/>
              <a:gd name="connsiteY91" fmla="*/ 101242 h 1110879"/>
              <a:gd name="connsiteX92" fmla="*/ 240742 w 259626"/>
              <a:gd name="connsiteY92" fmla="*/ 90016 h 1110879"/>
              <a:gd name="connsiteX93" fmla="*/ 242418 w 259626"/>
              <a:gd name="connsiteY93" fmla="*/ 78801 h 1110879"/>
              <a:gd name="connsiteX94" fmla="*/ 243942 w 259626"/>
              <a:gd name="connsiteY94" fmla="*/ 67575 h 1110879"/>
              <a:gd name="connsiteX95" fmla="*/ 245326 w 259626"/>
              <a:gd name="connsiteY95" fmla="*/ 56348 h 1110879"/>
              <a:gd name="connsiteX96" fmla="*/ 246571 w 259626"/>
              <a:gd name="connsiteY96" fmla="*/ 45134 h 1110879"/>
              <a:gd name="connsiteX97" fmla="*/ 247701 w 259626"/>
              <a:gd name="connsiteY97" fmla="*/ 33907 h 1110879"/>
              <a:gd name="connsiteX98" fmla="*/ 248730 w 259626"/>
              <a:gd name="connsiteY98" fmla="*/ 22693 h 1110879"/>
              <a:gd name="connsiteX99" fmla="*/ 249682 w 259626"/>
              <a:gd name="connsiteY99" fmla="*/ 11466 h 1110879"/>
              <a:gd name="connsiteX100" fmla="*/ 250558 w 259626"/>
              <a:gd name="connsiteY100" fmla="*/ 252 h 1110879"/>
              <a:gd name="connsiteX101" fmla="*/ 259626 w 259626"/>
              <a:gd name="connsiteY101" fmla="*/ 252 h 1110879"/>
              <a:gd name="connsiteX102" fmla="*/ 259626 w 259626"/>
              <a:gd name="connsiteY102" fmla="*/ 252 h 1110879"/>
              <a:gd name="connsiteX103" fmla="*/ 259626 w 259626"/>
              <a:gd name="connsiteY103" fmla="*/ 11466 h 1110879"/>
              <a:gd name="connsiteX104" fmla="*/ 259626 w 259626"/>
              <a:gd name="connsiteY104" fmla="*/ 22693 h 1110879"/>
              <a:gd name="connsiteX105" fmla="*/ 259626 w 259626"/>
              <a:gd name="connsiteY105" fmla="*/ 33907 h 1110879"/>
              <a:gd name="connsiteX106" fmla="*/ 259626 w 259626"/>
              <a:gd name="connsiteY106" fmla="*/ 45134 h 1110879"/>
              <a:gd name="connsiteX107" fmla="*/ 259626 w 259626"/>
              <a:gd name="connsiteY107" fmla="*/ 56348 h 1110879"/>
              <a:gd name="connsiteX108" fmla="*/ 259626 w 259626"/>
              <a:gd name="connsiteY108" fmla="*/ 67575 h 1110879"/>
              <a:gd name="connsiteX109" fmla="*/ 259626 w 259626"/>
              <a:gd name="connsiteY109" fmla="*/ 78801 h 1110879"/>
              <a:gd name="connsiteX110" fmla="*/ 259626 w 259626"/>
              <a:gd name="connsiteY110" fmla="*/ 90016 h 1110879"/>
              <a:gd name="connsiteX111" fmla="*/ 259626 w 259626"/>
              <a:gd name="connsiteY111" fmla="*/ 101242 h 1110879"/>
              <a:gd name="connsiteX112" fmla="*/ 259626 w 259626"/>
              <a:gd name="connsiteY112" fmla="*/ 112457 h 1110879"/>
              <a:gd name="connsiteX113" fmla="*/ 259626 w 259626"/>
              <a:gd name="connsiteY113" fmla="*/ 123683 h 1110879"/>
              <a:gd name="connsiteX114" fmla="*/ 259626 w 259626"/>
              <a:gd name="connsiteY114" fmla="*/ 134897 h 1110879"/>
              <a:gd name="connsiteX115" fmla="*/ 259626 w 259626"/>
              <a:gd name="connsiteY115" fmla="*/ 146124 h 1110879"/>
              <a:gd name="connsiteX116" fmla="*/ 259626 w 259626"/>
              <a:gd name="connsiteY116" fmla="*/ 157338 h 1110879"/>
              <a:gd name="connsiteX117" fmla="*/ 259626 w 259626"/>
              <a:gd name="connsiteY117" fmla="*/ 168565 h 1110879"/>
              <a:gd name="connsiteX118" fmla="*/ 259626 w 259626"/>
              <a:gd name="connsiteY118" fmla="*/ 179779 h 1110879"/>
              <a:gd name="connsiteX119" fmla="*/ 259626 w 259626"/>
              <a:gd name="connsiteY119" fmla="*/ 191006 h 1110879"/>
              <a:gd name="connsiteX120" fmla="*/ 259626 w 259626"/>
              <a:gd name="connsiteY120" fmla="*/ 202233 h 1110879"/>
              <a:gd name="connsiteX121" fmla="*/ 259626 w 259626"/>
              <a:gd name="connsiteY121" fmla="*/ 213447 h 1110879"/>
              <a:gd name="connsiteX122" fmla="*/ 259626 w 259626"/>
              <a:gd name="connsiteY122" fmla="*/ 224674 h 1110879"/>
              <a:gd name="connsiteX123" fmla="*/ 259626 w 259626"/>
              <a:gd name="connsiteY123" fmla="*/ 235888 h 1110879"/>
              <a:gd name="connsiteX124" fmla="*/ 259626 w 259626"/>
              <a:gd name="connsiteY124" fmla="*/ 247115 h 1110879"/>
              <a:gd name="connsiteX125" fmla="*/ 259626 w 259626"/>
              <a:gd name="connsiteY125" fmla="*/ 258329 h 1110879"/>
              <a:gd name="connsiteX126" fmla="*/ 259626 w 259626"/>
              <a:gd name="connsiteY126" fmla="*/ 269556 h 1110879"/>
              <a:gd name="connsiteX127" fmla="*/ 259626 w 259626"/>
              <a:gd name="connsiteY127" fmla="*/ 280770 h 1110879"/>
              <a:gd name="connsiteX128" fmla="*/ 259626 w 259626"/>
              <a:gd name="connsiteY128" fmla="*/ 291996 h 1110879"/>
              <a:gd name="connsiteX129" fmla="*/ 259626 w 259626"/>
              <a:gd name="connsiteY129" fmla="*/ 303211 h 1110879"/>
              <a:gd name="connsiteX130" fmla="*/ 259626 w 259626"/>
              <a:gd name="connsiteY130" fmla="*/ 314437 h 1110879"/>
              <a:gd name="connsiteX131" fmla="*/ 259626 w 259626"/>
              <a:gd name="connsiteY131" fmla="*/ 325664 h 1110879"/>
              <a:gd name="connsiteX132" fmla="*/ 259626 w 259626"/>
              <a:gd name="connsiteY132" fmla="*/ 336878 h 1110879"/>
              <a:gd name="connsiteX133" fmla="*/ 259626 w 259626"/>
              <a:gd name="connsiteY133" fmla="*/ 348105 h 1110879"/>
              <a:gd name="connsiteX134" fmla="*/ 259626 w 259626"/>
              <a:gd name="connsiteY134" fmla="*/ 359319 h 1110879"/>
              <a:gd name="connsiteX135" fmla="*/ 259626 w 259626"/>
              <a:gd name="connsiteY135" fmla="*/ 370546 h 1110879"/>
              <a:gd name="connsiteX136" fmla="*/ 259626 w 259626"/>
              <a:gd name="connsiteY136" fmla="*/ 381760 h 1110879"/>
              <a:gd name="connsiteX137" fmla="*/ 259626 w 259626"/>
              <a:gd name="connsiteY137" fmla="*/ 392987 h 1110879"/>
              <a:gd name="connsiteX138" fmla="*/ 259626 w 259626"/>
              <a:gd name="connsiteY138" fmla="*/ 404201 h 1110879"/>
              <a:gd name="connsiteX139" fmla="*/ 259626 w 259626"/>
              <a:gd name="connsiteY139" fmla="*/ 415428 h 1110879"/>
              <a:gd name="connsiteX140" fmla="*/ 259626 w 259626"/>
              <a:gd name="connsiteY140" fmla="*/ 426642 h 1110879"/>
              <a:gd name="connsiteX141" fmla="*/ 259626 w 259626"/>
              <a:gd name="connsiteY141" fmla="*/ 437869 h 1110879"/>
              <a:gd name="connsiteX142" fmla="*/ 259626 w 259626"/>
              <a:gd name="connsiteY142" fmla="*/ 449095 h 1110879"/>
              <a:gd name="connsiteX143" fmla="*/ 259626 w 259626"/>
              <a:gd name="connsiteY143" fmla="*/ 460309 h 1110879"/>
              <a:gd name="connsiteX144" fmla="*/ 259626 w 259626"/>
              <a:gd name="connsiteY144" fmla="*/ 471536 h 1110879"/>
              <a:gd name="connsiteX145" fmla="*/ 259626 w 259626"/>
              <a:gd name="connsiteY145" fmla="*/ 482750 h 1110879"/>
              <a:gd name="connsiteX146" fmla="*/ 259626 w 259626"/>
              <a:gd name="connsiteY146" fmla="*/ 493977 h 1110879"/>
              <a:gd name="connsiteX147" fmla="*/ 259626 w 259626"/>
              <a:gd name="connsiteY147" fmla="*/ 505191 h 1110879"/>
              <a:gd name="connsiteX148" fmla="*/ 259626 w 259626"/>
              <a:gd name="connsiteY148" fmla="*/ 516418 h 1110879"/>
              <a:gd name="connsiteX149" fmla="*/ 259626 w 259626"/>
              <a:gd name="connsiteY149" fmla="*/ 527632 h 1110879"/>
              <a:gd name="connsiteX150" fmla="*/ 259626 w 259626"/>
              <a:gd name="connsiteY150" fmla="*/ 538859 h 1110879"/>
              <a:gd name="connsiteX151" fmla="*/ 259626 w 259626"/>
              <a:gd name="connsiteY151" fmla="*/ 550073 h 1110879"/>
              <a:gd name="connsiteX152" fmla="*/ 259626 w 259626"/>
              <a:gd name="connsiteY152" fmla="*/ 561300 h 1110879"/>
              <a:gd name="connsiteX153" fmla="*/ 259626 w 259626"/>
              <a:gd name="connsiteY153" fmla="*/ 572522 h 1110879"/>
              <a:gd name="connsiteX154" fmla="*/ 259626 w 259626"/>
              <a:gd name="connsiteY154" fmla="*/ 583742 h 1110879"/>
              <a:gd name="connsiteX155" fmla="*/ 259626 w 259626"/>
              <a:gd name="connsiteY155" fmla="*/ 594964 h 1110879"/>
              <a:gd name="connsiteX156" fmla="*/ 259626 w 259626"/>
              <a:gd name="connsiteY156" fmla="*/ 606184 h 1110879"/>
              <a:gd name="connsiteX157" fmla="*/ 259626 w 259626"/>
              <a:gd name="connsiteY157" fmla="*/ 617406 h 1110879"/>
              <a:gd name="connsiteX158" fmla="*/ 259626 w 259626"/>
              <a:gd name="connsiteY158" fmla="*/ 628626 h 1110879"/>
              <a:gd name="connsiteX159" fmla="*/ 259626 w 259626"/>
              <a:gd name="connsiteY159" fmla="*/ 639848 h 1110879"/>
              <a:gd name="connsiteX160" fmla="*/ 259626 w 259626"/>
              <a:gd name="connsiteY160" fmla="*/ 651069 h 1110879"/>
              <a:gd name="connsiteX161" fmla="*/ 259626 w 259626"/>
              <a:gd name="connsiteY161" fmla="*/ 662290 h 1110879"/>
              <a:gd name="connsiteX162" fmla="*/ 259626 w 259626"/>
              <a:gd name="connsiteY162" fmla="*/ 673511 h 1110879"/>
              <a:gd name="connsiteX163" fmla="*/ 259626 w 259626"/>
              <a:gd name="connsiteY163" fmla="*/ 684731 h 1110879"/>
              <a:gd name="connsiteX164" fmla="*/ 259626 w 259626"/>
              <a:gd name="connsiteY164" fmla="*/ 695953 h 1110879"/>
              <a:gd name="connsiteX165" fmla="*/ 259626 w 259626"/>
              <a:gd name="connsiteY165" fmla="*/ 707173 h 1110879"/>
              <a:gd name="connsiteX166" fmla="*/ 259626 w 259626"/>
              <a:gd name="connsiteY166" fmla="*/ 718395 h 1110879"/>
              <a:gd name="connsiteX167" fmla="*/ 259626 w 259626"/>
              <a:gd name="connsiteY167" fmla="*/ 729616 h 1110879"/>
              <a:gd name="connsiteX168" fmla="*/ 259626 w 259626"/>
              <a:gd name="connsiteY168" fmla="*/ 740837 h 1110879"/>
              <a:gd name="connsiteX169" fmla="*/ 259626 w 259626"/>
              <a:gd name="connsiteY169" fmla="*/ 752058 h 1110879"/>
              <a:gd name="connsiteX170" fmla="*/ 259626 w 259626"/>
              <a:gd name="connsiteY170" fmla="*/ 763279 h 1110879"/>
              <a:gd name="connsiteX171" fmla="*/ 259626 w 259626"/>
              <a:gd name="connsiteY171" fmla="*/ 774500 h 1110879"/>
              <a:gd name="connsiteX172" fmla="*/ 259626 w 259626"/>
              <a:gd name="connsiteY172" fmla="*/ 785722 h 1110879"/>
              <a:gd name="connsiteX173" fmla="*/ 259626 w 259626"/>
              <a:gd name="connsiteY173" fmla="*/ 796942 h 1110879"/>
              <a:gd name="connsiteX174" fmla="*/ 259626 w 259626"/>
              <a:gd name="connsiteY174" fmla="*/ 808163 h 1110879"/>
              <a:gd name="connsiteX175" fmla="*/ 259626 w 259626"/>
              <a:gd name="connsiteY175" fmla="*/ 819384 h 1110879"/>
              <a:gd name="connsiteX176" fmla="*/ 259626 w 259626"/>
              <a:gd name="connsiteY176" fmla="*/ 830605 h 1110879"/>
              <a:gd name="connsiteX177" fmla="*/ 259626 w 259626"/>
              <a:gd name="connsiteY177" fmla="*/ 841826 h 1110879"/>
              <a:gd name="connsiteX178" fmla="*/ 259626 w 259626"/>
              <a:gd name="connsiteY178" fmla="*/ 853047 h 1110879"/>
              <a:gd name="connsiteX179" fmla="*/ 259626 w 259626"/>
              <a:gd name="connsiteY179" fmla="*/ 864269 h 1110879"/>
              <a:gd name="connsiteX180" fmla="*/ 259626 w 259626"/>
              <a:gd name="connsiteY180" fmla="*/ 875489 h 1110879"/>
              <a:gd name="connsiteX181" fmla="*/ 259626 w 259626"/>
              <a:gd name="connsiteY181" fmla="*/ 886711 h 1110879"/>
              <a:gd name="connsiteX182" fmla="*/ 259626 w 259626"/>
              <a:gd name="connsiteY182" fmla="*/ 897931 h 1110879"/>
              <a:gd name="connsiteX183" fmla="*/ 259626 w 259626"/>
              <a:gd name="connsiteY183" fmla="*/ 909153 h 1110879"/>
              <a:gd name="connsiteX184" fmla="*/ 259626 w 259626"/>
              <a:gd name="connsiteY184" fmla="*/ 920373 h 1110879"/>
              <a:gd name="connsiteX185" fmla="*/ 259626 w 259626"/>
              <a:gd name="connsiteY185" fmla="*/ 931594 h 1110879"/>
              <a:gd name="connsiteX186" fmla="*/ 259626 w 259626"/>
              <a:gd name="connsiteY186" fmla="*/ 942816 h 1110879"/>
              <a:gd name="connsiteX187" fmla="*/ 259626 w 259626"/>
              <a:gd name="connsiteY187" fmla="*/ 954036 h 1110879"/>
              <a:gd name="connsiteX188" fmla="*/ 259626 w 259626"/>
              <a:gd name="connsiteY188" fmla="*/ 965258 h 1110879"/>
              <a:gd name="connsiteX189" fmla="*/ 259626 w 259626"/>
              <a:gd name="connsiteY189" fmla="*/ 976478 h 1110879"/>
              <a:gd name="connsiteX190" fmla="*/ 259626 w 259626"/>
              <a:gd name="connsiteY190" fmla="*/ 987700 h 1110879"/>
              <a:gd name="connsiteX191" fmla="*/ 259626 w 259626"/>
              <a:gd name="connsiteY191" fmla="*/ 998920 h 1110879"/>
              <a:gd name="connsiteX192" fmla="*/ 259626 w 259626"/>
              <a:gd name="connsiteY192" fmla="*/ 1010142 h 1110879"/>
              <a:gd name="connsiteX193" fmla="*/ 259626 w 259626"/>
              <a:gd name="connsiteY193" fmla="*/ 1021363 h 1110879"/>
              <a:gd name="connsiteX194" fmla="*/ 259626 w 259626"/>
              <a:gd name="connsiteY194" fmla="*/ 1032584 h 1110879"/>
              <a:gd name="connsiteX195" fmla="*/ 259626 w 259626"/>
              <a:gd name="connsiteY195" fmla="*/ 1043805 h 1110879"/>
              <a:gd name="connsiteX196" fmla="*/ 259626 w 259626"/>
              <a:gd name="connsiteY196" fmla="*/ 1055026 h 1110879"/>
              <a:gd name="connsiteX197" fmla="*/ 259626 w 259626"/>
              <a:gd name="connsiteY197" fmla="*/ 1066247 h 1110879"/>
              <a:gd name="connsiteX198" fmla="*/ 259626 w 259626"/>
              <a:gd name="connsiteY198" fmla="*/ 1077467 h 1110879"/>
              <a:gd name="connsiteX199" fmla="*/ 259626 w 259626"/>
              <a:gd name="connsiteY199" fmla="*/ 1088689 h 1110879"/>
              <a:gd name="connsiteX200" fmla="*/ 259626 w 259626"/>
              <a:gd name="connsiteY200" fmla="*/ 1099910 h 1110879"/>
              <a:gd name="connsiteX201" fmla="*/ 259626 w 259626"/>
              <a:gd name="connsiteY201" fmla="*/ 1111131 h 111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59626" h="1110879">
                <a:moveTo>
                  <a:pt x="259626" y="1111131"/>
                </a:moveTo>
                <a:lnTo>
                  <a:pt x="234252" y="1111131"/>
                </a:lnTo>
                <a:lnTo>
                  <a:pt x="232372" y="1099910"/>
                </a:lnTo>
                <a:lnTo>
                  <a:pt x="230556" y="1088689"/>
                </a:lnTo>
                <a:lnTo>
                  <a:pt x="228791" y="1077467"/>
                </a:lnTo>
                <a:lnTo>
                  <a:pt x="227038" y="1066247"/>
                </a:lnTo>
                <a:lnTo>
                  <a:pt x="225273" y="1055026"/>
                </a:lnTo>
                <a:lnTo>
                  <a:pt x="223457" y="1043805"/>
                </a:lnTo>
                <a:lnTo>
                  <a:pt x="221564" y="1032584"/>
                </a:lnTo>
                <a:lnTo>
                  <a:pt x="219570" y="1021363"/>
                </a:lnTo>
                <a:lnTo>
                  <a:pt x="217462" y="1010142"/>
                </a:lnTo>
                <a:lnTo>
                  <a:pt x="215227" y="998920"/>
                </a:lnTo>
                <a:lnTo>
                  <a:pt x="212878" y="987700"/>
                </a:lnTo>
                <a:lnTo>
                  <a:pt x="210426" y="976478"/>
                </a:lnTo>
                <a:lnTo>
                  <a:pt x="207887" y="965258"/>
                </a:lnTo>
                <a:lnTo>
                  <a:pt x="205296" y="954036"/>
                </a:lnTo>
                <a:lnTo>
                  <a:pt x="202654" y="942816"/>
                </a:lnTo>
                <a:lnTo>
                  <a:pt x="199962" y="931594"/>
                </a:lnTo>
                <a:lnTo>
                  <a:pt x="197219" y="920373"/>
                </a:lnTo>
                <a:lnTo>
                  <a:pt x="194361" y="909153"/>
                </a:lnTo>
                <a:lnTo>
                  <a:pt x="191364" y="897931"/>
                </a:lnTo>
                <a:lnTo>
                  <a:pt x="188113" y="886711"/>
                </a:lnTo>
                <a:lnTo>
                  <a:pt x="184519" y="875489"/>
                </a:lnTo>
                <a:lnTo>
                  <a:pt x="180480" y="864269"/>
                </a:lnTo>
                <a:lnTo>
                  <a:pt x="175857" y="853047"/>
                </a:lnTo>
                <a:lnTo>
                  <a:pt x="170561" y="841826"/>
                </a:lnTo>
                <a:lnTo>
                  <a:pt x="164478" y="830605"/>
                </a:lnTo>
                <a:lnTo>
                  <a:pt x="157569" y="819384"/>
                </a:lnTo>
                <a:lnTo>
                  <a:pt x="149797" y="808163"/>
                </a:lnTo>
                <a:lnTo>
                  <a:pt x="141161" y="796942"/>
                </a:lnTo>
                <a:lnTo>
                  <a:pt x="131712" y="785722"/>
                </a:lnTo>
                <a:lnTo>
                  <a:pt x="121565" y="774500"/>
                </a:lnTo>
                <a:lnTo>
                  <a:pt x="110846" y="763279"/>
                </a:lnTo>
                <a:lnTo>
                  <a:pt x="99721" y="752058"/>
                </a:lnTo>
                <a:lnTo>
                  <a:pt x="88367" y="740837"/>
                </a:lnTo>
                <a:lnTo>
                  <a:pt x="76988" y="729616"/>
                </a:lnTo>
                <a:lnTo>
                  <a:pt x="65786" y="718395"/>
                </a:lnTo>
                <a:lnTo>
                  <a:pt x="54966" y="707173"/>
                </a:lnTo>
                <a:lnTo>
                  <a:pt x="44704" y="695953"/>
                </a:lnTo>
                <a:lnTo>
                  <a:pt x="35192" y="684731"/>
                </a:lnTo>
                <a:lnTo>
                  <a:pt x="26581" y="673511"/>
                </a:lnTo>
                <a:lnTo>
                  <a:pt x="19012" y="662290"/>
                </a:lnTo>
                <a:lnTo>
                  <a:pt x="12598" y="651069"/>
                </a:lnTo>
                <a:lnTo>
                  <a:pt x="7430" y="639848"/>
                </a:lnTo>
                <a:lnTo>
                  <a:pt x="3582" y="628626"/>
                </a:lnTo>
                <a:lnTo>
                  <a:pt x="1093" y="617406"/>
                </a:lnTo>
                <a:lnTo>
                  <a:pt x="0" y="606184"/>
                </a:lnTo>
                <a:lnTo>
                  <a:pt x="267" y="594964"/>
                </a:lnTo>
                <a:lnTo>
                  <a:pt x="1855" y="583742"/>
                </a:lnTo>
                <a:lnTo>
                  <a:pt x="4687" y="572522"/>
                </a:lnTo>
                <a:lnTo>
                  <a:pt x="8636" y="561300"/>
                </a:lnTo>
                <a:lnTo>
                  <a:pt x="13551" y="550073"/>
                </a:lnTo>
                <a:lnTo>
                  <a:pt x="19241" y="538859"/>
                </a:lnTo>
                <a:lnTo>
                  <a:pt x="25476" y="527632"/>
                </a:lnTo>
                <a:lnTo>
                  <a:pt x="32029" y="516418"/>
                </a:lnTo>
                <a:lnTo>
                  <a:pt x="38672" y="505191"/>
                </a:lnTo>
                <a:lnTo>
                  <a:pt x="45187" y="493977"/>
                </a:lnTo>
                <a:lnTo>
                  <a:pt x="51384" y="482750"/>
                </a:lnTo>
                <a:lnTo>
                  <a:pt x="57138" y="471536"/>
                </a:lnTo>
                <a:lnTo>
                  <a:pt x="62332" y="460309"/>
                </a:lnTo>
                <a:lnTo>
                  <a:pt x="66993" y="449095"/>
                </a:lnTo>
                <a:lnTo>
                  <a:pt x="71158" y="437869"/>
                </a:lnTo>
                <a:lnTo>
                  <a:pt x="74943" y="426642"/>
                </a:lnTo>
                <a:lnTo>
                  <a:pt x="78537" y="415428"/>
                </a:lnTo>
                <a:lnTo>
                  <a:pt x="82157" y="404201"/>
                </a:lnTo>
                <a:lnTo>
                  <a:pt x="86017" y="392987"/>
                </a:lnTo>
                <a:lnTo>
                  <a:pt x="90335" y="381760"/>
                </a:lnTo>
                <a:lnTo>
                  <a:pt x="95301" y="370546"/>
                </a:lnTo>
                <a:lnTo>
                  <a:pt x="101042" y="359319"/>
                </a:lnTo>
                <a:lnTo>
                  <a:pt x="107633" y="348105"/>
                </a:lnTo>
                <a:lnTo>
                  <a:pt x="115050" y="336878"/>
                </a:lnTo>
                <a:lnTo>
                  <a:pt x="123228" y="325664"/>
                </a:lnTo>
                <a:lnTo>
                  <a:pt x="132004" y="314437"/>
                </a:lnTo>
                <a:lnTo>
                  <a:pt x="141199" y="303211"/>
                </a:lnTo>
                <a:lnTo>
                  <a:pt x="150597" y="291996"/>
                </a:lnTo>
                <a:lnTo>
                  <a:pt x="159944" y="280770"/>
                </a:lnTo>
                <a:lnTo>
                  <a:pt x="169050" y="269556"/>
                </a:lnTo>
                <a:lnTo>
                  <a:pt x="177711" y="258329"/>
                </a:lnTo>
                <a:lnTo>
                  <a:pt x="185789" y="247115"/>
                </a:lnTo>
                <a:lnTo>
                  <a:pt x="193192" y="235888"/>
                </a:lnTo>
                <a:lnTo>
                  <a:pt x="199873" y="224674"/>
                </a:lnTo>
                <a:lnTo>
                  <a:pt x="205842" y="213447"/>
                </a:lnTo>
                <a:lnTo>
                  <a:pt x="211112" y="202233"/>
                </a:lnTo>
                <a:lnTo>
                  <a:pt x="215760" y="191006"/>
                </a:lnTo>
                <a:lnTo>
                  <a:pt x="219850" y="179779"/>
                </a:lnTo>
                <a:lnTo>
                  <a:pt x="223482" y="168565"/>
                </a:lnTo>
                <a:lnTo>
                  <a:pt x="226721" y="157338"/>
                </a:lnTo>
                <a:lnTo>
                  <a:pt x="229629" y="146124"/>
                </a:lnTo>
                <a:lnTo>
                  <a:pt x="232258" y="134897"/>
                </a:lnTo>
                <a:lnTo>
                  <a:pt x="234671" y="123683"/>
                </a:lnTo>
                <a:lnTo>
                  <a:pt x="236868" y="112457"/>
                </a:lnTo>
                <a:lnTo>
                  <a:pt x="238887" y="101242"/>
                </a:lnTo>
                <a:lnTo>
                  <a:pt x="240742" y="90016"/>
                </a:lnTo>
                <a:lnTo>
                  <a:pt x="242418" y="78801"/>
                </a:lnTo>
                <a:lnTo>
                  <a:pt x="243942" y="67575"/>
                </a:lnTo>
                <a:lnTo>
                  <a:pt x="245326" y="56348"/>
                </a:lnTo>
                <a:lnTo>
                  <a:pt x="246571" y="45134"/>
                </a:lnTo>
                <a:lnTo>
                  <a:pt x="247701" y="33907"/>
                </a:lnTo>
                <a:lnTo>
                  <a:pt x="248730" y="22693"/>
                </a:lnTo>
                <a:lnTo>
                  <a:pt x="249682" y="11466"/>
                </a:lnTo>
                <a:lnTo>
                  <a:pt x="250558" y="252"/>
                </a:lnTo>
                <a:lnTo>
                  <a:pt x="259626" y="252"/>
                </a:lnTo>
                <a:lnTo>
                  <a:pt x="259626" y="252"/>
                </a:lnTo>
                <a:lnTo>
                  <a:pt x="259626" y="11466"/>
                </a:lnTo>
                <a:lnTo>
                  <a:pt x="259626" y="22693"/>
                </a:lnTo>
                <a:lnTo>
                  <a:pt x="259626" y="33907"/>
                </a:lnTo>
                <a:lnTo>
                  <a:pt x="259626" y="45134"/>
                </a:lnTo>
                <a:lnTo>
                  <a:pt x="259626" y="56348"/>
                </a:lnTo>
                <a:lnTo>
                  <a:pt x="259626" y="67575"/>
                </a:lnTo>
                <a:lnTo>
                  <a:pt x="259626" y="78801"/>
                </a:lnTo>
                <a:lnTo>
                  <a:pt x="259626" y="90016"/>
                </a:lnTo>
                <a:lnTo>
                  <a:pt x="259626" y="101242"/>
                </a:lnTo>
                <a:lnTo>
                  <a:pt x="259626" y="112457"/>
                </a:lnTo>
                <a:lnTo>
                  <a:pt x="259626" y="123683"/>
                </a:lnTo>
                <a:lnTo>
                  <a:pt x="259626" y="134897"/>
                </a:lnTo>
                <a:lnTo>
                  <a:pt x="259626" y="146124"/>
                </a:lnTo>
                <a:lnTo>
                  <a:pt x="259626" y="157338"/>
                </a:lnTo>
                <a:lnTo>
                  <a:pt x="259626" y="168565"/>
                </a:lnTo>
                <a:lnTo>
                  <a:pt x="259626" y="179779"/>
                </a:lnTo>
                <a:lnTo>
                  <a:pt x="259626" y="191006"/>
                </a:lnTo>
                <a:lnTo>
                  <a:pt x="259626" y="202233"/>
                </a:lnTo>
                <a:lnTo>
                  <a:pt x="259626" y="213447"/>
                </a:lnTo>
                <a:lnTo>
                  <a:pt x="259626" y="224674"/>
                </a:lnTo>
                <a:lnTo>
                  <a:pt x="259626" y="235888"/>
                </a:lnTo>
                <a:lnTo>
                  <a:pt x="259626" y="247115"/>
                </a:lnTo>
                <a:lnTo>
                  <a:pt x="259626" y="258329"/>
                </a:lnTo>
                <a:lnTo>
                  <a:pt x="259626" y="269556"/>
                </a:lnTo>
                <a:lnTo>
                  <a:pt x="259626" y="280770"/>
                </a:lnTo>
                <a:lnTo>
                  <a:pt x="259626" y="291996"/>
                </a:lnTo>
                <a:lnTo>
                  <a:pt x="259626" y="303211"/>
                </a:lnTo>
                <a:lnTo>
                  <a:pt x="259626" y="314437"/>
                </a:lnTo>
                <a:lnTo>
                  <a:pt x="259626" y="325664"/>
                </a:lnTo>
                <a:lnTo>
                  <a:pt x="259626" y="336878"/>
                </a:lnTo>
                <a:lnTo>
                  <a:pt x="259626" y="348105"/>
                </a:lnTo>
                <a:lnTo>
                  <a:pt x="259626" y="359319"/>
                </a:lnTo>
                <a:lnTo>
                  <a:pt x="259626" y="370546"/>
                </a:lnTo>
                <a:lnTo>
                  <a:pt x="259626" y="381760"/>
                </a:lnTo>
                <a:lnTo>
                  <a:pt x="259626" y="392987"/>
                </a:lnTo>
                <a:lnTo>
                  <a:pt x="259626" y="404201"/>
                </a:lnTo>
                <a:lnTo>
                  <a:pt x="259626" y="415428"/>
                </a:lnTo>
                <a:lnTo>
                  <a:pt x="259626" y="426642"/>
                </a:lnTo>
                <a:lnTo>
                  <a:pt x="259626" y="437869"/>
                </a:lnTo>
                <a:lnTo>
                  <a:pt x="259626" y="449095"/>
                </a:lnTo>
                <a:lnTo>
                  <a:pt x="259626" y="460309"/>
                </a:lnTo>
                <a:lnTo>
                  <a:pt x="259626" y="471536"/>
                </a:lnTo>
                <a:lnTo>
                  <a:pt x="259626" y="482750"/>
                </a:lnTo>
                <a:lnTo>
                  <a:pt x="259626" y="493977"/>
                </a:lnTo>
                <a:lnTo>
                  <a:pt x="259626" y="505191"/>
                </a:lnTo>
                <a:lnTo>
                  <a:pt x="259626" y="516418"/>
                </a:lnTo>
                <a:lnTo>
                  <a:pt x="259626" y="527632"/>
                </a:lnTo>
                <a:lnTo>
                  <a:pt x="259626" y="538859"/>
                </a:lnTo>
                <a:lnTo>
                  <a:pt x="259626" y="550073"/>
                </a:lnTo>
                <a:lnTo>
                  <a:pt x="259626" y="561300"/>
                </a:lnTo>
                <a:lnTo>
                  <a:pt x="259626" y="572522"/>
                </a:lnTo>
                <a:lnTo>
                  <a:pt x="259626" y="583742"/>
                </a:lnTo>
                <a:lnTo>
                  <a:pt x="259626" y="594964"/>
                </a:lnTo>
                <a:lnTo>
                  <a:pt x="259626" y="606184"/>
                </a:lnTo>
                <a:lnTo>
                  <a:pt x="259626" y="617406"/>
                </a:lnTo>
                <a:lnTo>
                  <a:pt x="259626" y="628626"/>
                </a:lnTo>
                <a:lnTo>
                  <a:pt x="259626" y="639848"/>
                </a:lnTo>
                <a:lnTo>
                  <a:pt x="259626" y="651069"/>
                </a:lnTo>
                <a:lnTo>
                  <a:pt x="259626" y="662290"/>
                </a:lnTo>
                <a:lnTo>
                  <a:pt x="259626" y="673511"/>
                </a:lnTo>
                <a:lnTo>
                  <a:pt x="259626" y="684731"/>
                </a:lnTo>
                <a:lnTo>
                  <a:pt x="259626" y="695953"/>
                </a:lnTo>
                <a:lnTo>
                  <a:pt x="259626" y="707173"/>
                </a:lnTo>
                <a:lnTo>
                  <a:pt x="259626" y="718395"/>
                </a:lnTo>
                <a:lnTo>
                  <a:pt x="259626" y="729616"/>
                </a:lnTo>
                <a:lnTo>
                  <a:pt x="259626" y="740837"/>
                </a:lnTo>
                <a:lnTo>
                  <a:pt x="259626" y="752058"/>
                </a:lnTo>
                <a:lnTo>
                  <a:pt x="259626" y="763279"/>
                </a:lnTo>
                <a:lnTo>
                  <a:pt x="259626" y="774500"/>
                </a:lnTo>
                <a:lnTo>
                  <a:pt x="259626" y="785722"/>
                </a:lnTo>
                <a:lnTo>
                  <a:pt x="259626" y="796942"/>
                </a:lnTo>
                <a:lnTo>
                  <a:pt x="259626" y="808163"/>
                </a:lnTo>
                <a:lnTo>
                  <a:pt x="259626" y="819384"/>
                </a:lnTo>
                <a:lnTo>
                  <a:pt x="259626" y="830605"/>
                </a:lnTo>
                <a:lnTo>
                  <a:pt x="259626" y="841826"/>
                </a:lnTo>
                <a:lnTo>
                  <a:pt x="259626" y="853047"/>
                </a:lnTo>
                <a:lnTo>
                  <a:pt x="259626" y="864269"/>
                </a:lnTo>
                <a:lnTo>
                  <a:pt x="259626" y="875489"/>
                </a:lnTo>
                <a:lnTo>
                  <a:pt x="259626" y="886711"/>
                </a:lnTo>
                <a:lnTo>
                  <a:pt x="259626" y="897931"/>
                </a:lnTo>
                <a:lnTo>
                  <a:pt x="259626" y="909153"/>
                </a:lnTo>
                <a:lnTo>
                  <a:pt x="259626" y="920373"/>
                </a:lnTo>
                <a:lnTo>
                  <a:pt x="259626" y="931594"/>
                </a:lnTo>
                <a:lnTo>
                  <a:pt x="259626" y="942816"/>
                </a:lnTo>
                <a:lnTo>
                  <a:pt x="259626" y="954036"/>
                </a:lnTo>
                <a:lnTo>
                  <a:pt x="259626" y="965258"/>
                </a:lnTo>
                <a:lnTo>
                  <a:pt x="259626" y="976478"/>
                </a:lnTo>
                <a:lnTo>
                  <a:pt x="259626" y="987700"/>
                </a:lnTo>
                <a:lnTo>
                  <a:pt x="259626" y="998920"/>
                </a:lnTo>
                <a:lnTo>
                  <a:pt x="259626" y="1010142"/>
                </a:lnTo>
                <a:lnTo>
                  <a:pt x="259626" y="1021363"/>
                </a:lnTo>
                <a:lnTo>
                  <a:pt x="259626" y="1032584"/>
                </a:lnTo>
                <a:lnTo>
                  <a:pt x="259626" y="1043805"/>
                </a:lnTo>
                <a:lnTo>
                  <a:pt x="259626" y="1055026"/>
                </a:lnTo>
                <a:lnTo>
                  <a:pt x="259626" y="1066247"/>
                </a:lnTo>
                <a:lnTo>
                  <a:pt x="259626" y="1077467"/>
                </a:lnTo>
                <a:lnTo>
                  <a:pt x="259626" y="1088689"/>
                </a:lnTo>
                <a:lnTo>
                  <a:pt x="259626" y="1099910"/>
                </a:lnTo>
                <a:lnTo>
                  <a:pt x="259626" y="1111131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56C50AB-4421-A5EA-8AF5-1FFC428BF170}"/>
              </a:ext>
            </a:extLst>
          </p:cNvPr>
          <p:cNvSpPr/>
          <p:nvPr/>
        </p:nvSpPr>
        <p:spPr>
          <a:xfrm>
            <a:off x="7842377" y="3165944"/>
            <a:ext cx="291756" cy="1075521"/>
          </a:xfrm>
          <a:custGeom>
            <a:avLst/>
            <a:gdLst>
              <a:gd name="connsiteX0" fmla="*/ 19418 w 291756"/>
              <a:gd name="connsiteY0" fmla="*/ 1075773 h 1075521"/>
              <a:gd name="connsiteX1" fmla="*/ 0 w 291756"/>
              <a:gd name="connsiteY1" fmla="*/ 1075773 h 1075521"/>
              <a:gd name="connsiteX2" fmla="*/ 0 w 291756"/>
              <a:gd name="connsiteY2" fmla="*/ 1064910 h 1075521"/>
              <a:gd name="connsiteX3" fmla="*/ 0 w 291756"/>
              <a:gd name="connsiteY3" fmla="*/ 1054046 h 1075521"/>
              <a:gd name="connsiteX4" fmla="*/ 0 w 291756"/>
              <a:gd name="connsiteY4" fmla="*/ 1043182 h 1075521"/>
              <a:gd name="connsiteX5" fmla="*/ 0 w 291756"/>
              <a:gd name="connsiteY5" fmla="*/ 1032317 h 1075521"/>
              <a:gd name="connsiteX6" fmla="*/ 0 w 291756"/>
              <a:gd name="connsiteY6" fmla="*/ 1021454 h 1075521"/>
              <a:gd name="connsiteX7" fmla="*/ 0 w 291756"/>
              <a:gd name="connsiteY7" fmla="*/ 1010590 h 1075521"/>
              <a:gd name="connsiteX8" fmla="*/ 0 w 291756"/>
              <a:gd name="connsiteY8" fmla="*/ 999727 h 1075521"/>
              <a:gd name="connsiteX9" fmla="*/ 0 w 291756"/>
              <a:gd name="connsiteY9" fmla="*/ 988862 h 1075521"/>
              <a:gd name="connsiteX10" fmla="*/ 0 w 291756"/>
              <a:gd name="connsiteY10" fmla="*/ 977998 h 1075521"/>
              <a:gd name="connsiteX11" fmla="*/ 0 w 291756"/>
              <a:gd name="connsiteY11" fmla="*/ 967135 h 1075521"/>
              <a:gd name="connsiteX12" fmla="*/ 0 w 291756"/>
              <a:gd name="connsiteY12" fmla="*/ 956271 h 1075521"/>
              <a:gd name="connsiteX13" fmla="*/ 0 w 291756"/>
              <a:gd name="connsiteY13" fmla="*/ 945406 h 1075521"/>
              <a:gd name="connsiteX14" fmla="*/ 0 w 291756"/>
              <a:gd name="connsiteY14" fmla="*/ 934543 h 1075521"/>
              <a:gd name="connsiteX15" fmla="*/ 0 w 291756"/>
              <a:gd name="connsiteY15" fmla="*/ 923679 h 1075521"/>
              <a:gd name="connsiteX16" fmla="*/ 0 w 291756"/>
              <a:gd name="connsiteY16" fmla="*/ 912816 h 1075521"/>
              <a:gd name="connsiteX17" fmla="*/ 0 w 291756"/>
              <a:gd name="connsiteY17" fmla="*/ 901951 h 1075521"/>
              <a:gd name="connsiteX18" fmla="*/ 0 w 291756"/>
              <a:gd name="connsiteY18" fmla="*/ 891087 h 1075521"/>
              <a:gd name="connsiteX19" fmla="*/ 0 w 291756"/>
              <a:gd name="connsiteY19" fmla="*/ 880224 h 1075521"/>
              <a:gd name="connsiteX20" fmla="*/ 0 w 291756"/>
              <a:gd name="connsiteY20" fmla="*/ 869360 h 1075521"/>
              <a:gd name="connsiteX21" fmla="*/ 0 w 291756"/>
              <a:gd name="connsiteY21" fmla="*/ 858495 h 1075521"/>
              <a:gd name="connsiteX22" fmla="*/ 0 w 291756"/>
              <a:gd name="connsiteY22" fmla="*/ 847632 h 1075521"/>
              <a:gd name="connsiteX23" fmla="*/ 0 w 291756"/>
              <a:gd name="connsiteY23" fmla="*/ 836768 h 1075521"/>
              <a:gd name="connsiteX24" fmla="*/ 0 w 291756"/>
              <a:gd name="connsiteY24" fmla="*/ 825904 h 1075521"/>
              <a:gd name="connsiteX25" fmla="*/ 0 w 291756"/>
              <a:gd name="connsiteY25" fmla="*/ 815040 h 1075521"/>
              <a:gd name="connsiteX26" fmla="*/ 0 w 291756"/>
              <a:gd name="connsiteY26" fmla="*/ 804176 h 1075521"/>
              <a:gd name="connsiteX27" fmla="*/ 0 w 291756"/>
              <a:gd name="connsiteY27" fmla="*/ 793312 h 1075521"/>
              <a:gd name="connsiteX28" fmla="*/ 0 w 291756"/>
              <a:gd name="connsiteY28" fmla="*/ 782449 h 1075521"/>
              <a:gd name="connsiteX29" fmla="*/ 0 w 291756"/>
              <a:gd name="connsiteY29" fmla="*/ 771584 h 1075521"/>
              <a:gd name="connsiteX30" fmla="*/ 0 w 291756"/>
              <a:gd name="connsiteY30" fmla="*/ 760720 h 1075521"/>
              <a:gd name="connsiteX31" fmla="*/ 0 w 291756"/>
              <a:gd name="connsiteY31" fmla="*/ 749857 h 1075521"/>
              <a:gd name="connsiteX32" fmla="*/ 0 w 291756"/>
              <a:gd name="connsiteY32" fmla="*/ 738993 h 1075521"/>
              <a:gd name="connsiteX33" fmla="*/ 0 w 291756"/>
              <a:gd name="connsiteY33" fmla="*/ 728128 h 1075521"/>
              <a:gd name="connsiteX34" fmla="*/ 0 w 291756"/>
              <a:gd name="connsiteY34" fmla="*/ 717265 h 1075521"/>
              <a:gd name="connsiteX35" fmla="*/ 0 w 291756"/>
              <a:gd name="connsiteY35" fmla="*/ 706401 h 1075521"/>
              <a:gd name="connsiteX36" fmla="*/ 0 w 291756"/>
              <a:gd name="connsiteY36" fmla="*/ 695538 h 1075521"/>
              <a:gd name="connsiteX37" fmla="*/ 0 w 291756"/>
              <a:gd name="connsiteY37" fmla="*/ 684673 h 1075521"/>
              <a:gd name="connsiteX38" fmla="*/ 0 w 291756"/>
              <a:gd name="connsiteY38" fmla="*/ 673809 h 1075521"/>
              <a:gd name="connsiteX39" fmla="*/ 0 w 291756"/>
              <a:gd name="connsiteY39" fmla="*/ 662946 h 1075521"/>
              <a:gd name="connsiteX40" fmla="*/ 0 w 291756"/>
              <a:gd name="connsiteY40" fmla="*/ 652082 h 1075521"/>
              <a:gd name="connsiteX41" fmla="*/ 0 w 291756"/>
              <a:gd name="connsiteY41" fmla="*/ 641217 h 1075521"/>
              <a:gd name="connsiteX42" fmla="*/ 0 w 291756"/>
              <a:gd name="connsiteY42" fmla="*/ 630354 h 1075521"/>
              <a:gd name="connsiteX43" fmla="*/ 0 w 291756"/>
              <a:gd name="connsiteY43" fmla="*/ 619490 h 1075521"/>
              <a:gd name="connsiteX44" fmla="*/ 0 w 291756"/>
              <a:gd name="connsiteY44" fmla="*/ 608626 h 1075521"/>
              <a:gd name="connsiteX45" fmla="*/ 0 w 291756"/>
              <a:gd name="connsiteY45" fmla="*/ 597762 h 1075521"/>
              <a:gd name="connsiteX46" fmla="*/ 0 w 291756"/>
              <a:gd name="connsiteY46" fmla="*/ 586898 h 1075521"/>
              <a:gd name="connsiteX47" fmla="*/ 0 w 291756"/>
              <a:gd name="connsiteY47" fmla="*/ 576034 h 1075521"/>
              <a:gd name="connsiteX48" fmla="*/ 0 w 291756"/>
              <a:gd name="connsiteY48" fmla="*/ 565171 h 1075521"/>
              <a:gd name="connsiteX49" fmla="*/ 0 w 291756"/>
              <a:gd name="connsiteY49" fmla="*/ 554306 h 1075521"/>
              <a:gd name="connsiteX50" fmla="*/ 0 w 291756"/>
              <a:gd name="connsiteY50" fmla="*/ 543444 h 1075521"/>
              <a:gd name="connsiteX51" fmla="*/ 0 w 291756"/>
              <a:gd name="connsiteY51" fmla="*/ 532573 h 1075521"/>
              <a:gd name="connsiteX52" fmla="*/ 0 w 291756"/>
              <a:gd name="connsiteY52" fmla="*/ 521714 h 1075521"/>
              <a:gd name="connsiteX53" fmla="*/ 0 w 291756"/>
              <a:gd name="connsiteY53" fmla="*/ 510855 h 1075521"/>
              <a:gd name="connsiteX54" fmla="*/ 0 w 291756"/>
              <a:gd name="connsiteY54" fmla="*/ 499984 h 1075521"/>
              <a:gd name="connsiteX55" fmla="*/ 0 w 291756"/>
              <a:gd name="connsiteY55" fmla="*/ 489126 h 1075521"/>
              <a:gd name="connsiteX56" fmla="*/ 0 w 291756"/>
              <a:gd name="connsiteY56" fmla="*/ 478255 h 1075521"/>
              <a:gd name="connsiteX57" fmla="*/ 0 w 291756"/>
              <a:gd name="connsiteY57" fmla="*/ 467396 h 1075521"/>
              <a:gd name="connsiteX58" fmla="*/ 0 w 291756"/>
              <a:gd name="connsiteY58" fmla="*/ 456538 h 1075521"/>
              <a:gd name="connsiteX59" fmla="*/ 0 w 291756"/>
              <a:gd name="connsiteY59" fmla="*/ 445666 h 1075521"/>
              <a:gd name="connsiteX60" fmla="*/ 0 w 291756"/>
              <a:gd name="connsiteY60" fmla="*/ 434808 h 1075521"/>
              <a:gd name="connsiteX61" fmla="*/ 0 w 291756"/>
              <a:gd name="connsiteY61" fmla="*/ 423937 h 1075521"/>
              <a:gd name="connsiteX62" fmla="*/ 0 w 291756"/>
              <a:gd name="connsiteY62" fmla="*/ 413078 h 1075521"/>
              <a:gd name="connsiteX63" fmla="*/ 0 w 291756"/>
              <a:gd name="connsiteY63" fmla="*/ 402207 h 1075521"/>
              <a:gd name="connsiteX64" fmla="*/ 0 w 291756"/>
              <a:gd name="connsiteY64" fmla="*/ 391348 h 1075521"/>
              <a:gd name="connsiteX65" fmla="*/ 0 w 291756"/>
              <a:gd name="connsiteY65" fmla="*/ 380490 h 1075521"/>
              <a:gd name="connsiteX66" fmla="*/ 0 w 291756"/>
              <a:gd name="connsiteY66" fmla="*/ 369619 h 1075521"/>
              <a:gd name="connsiteX67" fmla="*/ 0 w 291756"/>
              <a:gd name="connsiteY67" fmla="*/ 358760 h 1075521"/>
              <a:gd name="connsiteX68" fmla="*/ 0 w 291756"/>
              <a:gd name="connsiteY68" fmla="*/ 347889 h 1075521"/>
              <a:gd name="connsiteX69" fmla="*/ 0 w 291756"/>
              <a:gd name="connsiteY69" fmla="*/ 337031 h 1075521"/>
              <a:gd name="connsiteX70" fmla="*/ 0 w 291756"/>
              <a:gd name="connsiteY70" fmla="*/ 326159 h 1075521"/>
              <a:gd name="connsiteX71" fmla="*/ 0 w 291756"/>
              <a:gd name="connsiteY71" fmla="*/ 315301 h 1075521"/>
              <a:gd name="connsiteX72" fmla="*/ 0 w 291756"/>
              <a:gd name="connsiteY72" fmla="*/ 304442 h 1075521"/>
              <a:gd name="connsiteX73" fmla="*/ 0 w 291756"/>
              <a:gd name="connsiteY73" fmla="*/ 293571 h 1075521"/>
              <a:gd name="connsiteX74" fmla="*/ 0 w 291756"/>
              <a:gd name="connsiteY74" fmla="*/ 282713 h 1075521"/>
              <a:gd name="connsiteX75" fmla="*/ 0 w 291756"/>
              <a:gd name="connsiteY75" fmla="*/ 271841 h 1075521"/>
              <a:gd name="connsiteX76" fmla="*/ 0 w 291756"/>
              <a:gd name="connsiteY76" fmla="*/ 260983 h 1075521"/>
              <a:gd name="connsiteX77" fmla="*/ 0 w 291756"/>
              <a:gd name="connsiteY77" fmla="*/ 250112 h 1075521"/>
              <a:gd name="connsiteX78" fmla="*/ 0 w 291756"/>
              <a:gd name="connsiteY78" fmla="*/ 239253 h 1075521"/>
              <a:gd name="connsiteX79" fmla="*/ 0 w 291756"/>
              <a:gd name="connsiteY79" fmla="*/ 228395 h 1075521"/>
              <a:gd name="connsiteX80" fmla="*/ 0 w 291756"/>
              <a:gd name="connsiteY80" fmla="*/ 217524 h 1075521"/>
              <a:gd name="connsiteX81" fmla="*/ 0 w 291756"/>
              <a:gd name="connsiteY81" fmla="*/ 206665 h 1075521"/>
              <a:gd name="connsiteX82" fmla="*/ 0 w 291756"/>
              <a:gd name="connsiteY82" fmla="*/ 195794 h 1075521"/>
              <a:gd name="connsiteX83" fmla="*/ 0 w 291756"/>
              <a:gd name="connsiteY83" fmla="*/ 184935 h 1075521"/>
              <a:gd name="connsiteX84" fmla="*/ 0 w 291756"/>
              <a:gd name="connsiteY84" fmla="*/ 174064 h 1075521"/>
              <a:gd name="connsiteX85" fmla="*/ 0 w 291756"/>
              <a:gd name="connsiteY85" fmla="*/ 163206 h 1075521"/>
              <a:gd name="connsiteX86" fmla="*/ 0 w 291756"/>
              <a:gd name="connsiteY86" fmla="*/ 152347 h 1075521"/>
              <a:gd name="connsiteX87" fmla="*/ 0 w 291756"/>
              <a:gd name="connsiteY87" fmla="*/ 141476 h 1075521"/>
              <a:gd name="connsiteX88" fmla="*/ 0 w 291756"/>
              <a:gd name="connsiteY88" fmla="*/ 130617 h 1075521"/>
              <a:gd name="connsiteX89" fmla="*/ 0 w 291756"/>
              <a:gd name="connsiteY89" fmla="*/ 119746 h 1075521"/>
              <a:gd name="connsiteX90" fmla="*/ 0 w 291756"/>
              <a:gd name="connsiteY90" fmla="*/ 108888 h 1075521"/>
              <a:gd name="connsiteX91" fmla="*/ 0 w 291756"/>
              <a:gd name="connsiteY91" fmla="*/ 98029 h 1075521"/>
              <a:gd name="connsiteX92" fmla="*/ 0 w 291756"/>
              <a:gd name="connsiteY92" fmla="*/ 87158 h 1075521"/>
              <a:gd name="connsiteX93" fmla="*/ 0 w 291756"/>
              <a:gd name="connsiteY93" fmla="*/ 76299 h 1075521"/>
              <a:gd name="connsiteX94" fmla="*/ 0 w 291756"/>
              <a:gd name="connsiteY94" fmla="*/ 65428 h 1075521"/>
              <a:gd name="connsiteX95" fmla="*/ 0 w 291756"/>
              <a:gd name="connsiteY95" fmla="*/ 54570 h 1075521"/>
              <a:gd name="connsiteX96" fmla="*/ 0 w 291756"/>
              <a:gd name="connsiteY96" fmla="*/ 43699 h 1075521"/>
              <a:gd name="connsiteX97" fmla="*/ 0 w 291756"/>
              <a:gd name="connsiteY97" fmla="*/ 32840 h 1075521"/>
              <a:gd name="connsiteX98" fmla="*/ 0 w 291756"/>
              <a:gd name="connsiteY98" fmla="*/ 21982 h 1075521"/>
              <a:gd name="connsiteX99" fmla="*/ 0 w 291756"/>
              <a:gd name="connsiteY99" fmla="*/ 11110 h 1075521"/>
              <a:gd name="connsiteX100" fmla="*/ 0 w 291756"/>
              <a:gd name="connsiteY100" fmla="*/ 252 h 1075521"/>
              <a:gd name="connsiteX101" fmla="*/ 12306 w 291756"/>
              <a:gd name="connsiteY101" fmla="*/ 252 h 1075521"/>
              <a:gd name="connsiteX102" fmla="*/ 12306 w 291756"/>
              <a:gd name="connsiteY102" fmla="*/ 252 h 1075521"/>
              <a:gd name="connsiteX103" fmla="*/ 12725 w 291756"/>
              <a:gd name="connsiteY103" fmla="*/ 11110 h 1075521"/>
              <a:gd name="connsiteX104" fmla="*/ 12941 w 291756"/>
              <a:gd name="connsiteY104" fmla="*/ 21982 h 1075521"/>
              <a:gd name="connsiteX105" fmla="*/ 12979 w 291756"/>
              <a:gd name="connsiteY105" fmla="*/ 32840 h 1075521"/>
              <a:gd name="connsiteX106" fmla="*/ 12878 w 291756"/>
              <a:gd name="connsiteY106" fmla="*/ 43699 h 1075521"/>
              <a:gd name="connsiteX107" fmla="*/ 12649 w 291756"/>
              <a:gd name="connsiteY107" fmla="*/ 54570 h 1075521"/>
              <a:gd name="connsiteX108" fmla="*/ 12357 w 291756"/>
              <a:gd name="connsiteY108" fmla="*/ 65428 h 1075521"/>
              <a:gd name="connsiteX109" fmla="*/ 12040 w 291756"/>
              <a:gd name="connsiteY109" fmla="*/ 76299 h 1075521"/>
              <a:gd name="connsiteX110" fmla="*/ 11760 w 291756"/>
              <a:gd name="connsiteY110" fmla="*/ 87158 h 1075521"/>
              <a:gd name="connsiteX111" fmla="*/ 11557 w 291756"/>
              <a:gd name="connsiteY111" fmla="*/ 98029 h 1075521"/>
              <a:gd name="connsiteX112" fmla="*/ 11493 w 291756"/>
              <a:gd name="connsiteY112" fmla="*/ 108888 h 1075521"/>
              <a:gd name="connsiteX113" fmla="*/ 11608 w 291756"/>
              <a:gd name="connsiteY113" fmla="*/ 119746 h 1075521"/>
              <a:gd name="connsiteX114" fmla="*/ 11963 w 291756"/>
              <a:gd name="connsiteY114" fmla="*/ 130617 h 1075521"/>
              <a:gd name="connsiteX115" fmla="*/ 12636 w 291756"/>
              <a:gd name="connsiteY115" fmla="*/ 141476 h 1075521"/>
              <a:gd name="connsiteX116" fmla="*/ 13665 w 291756"/>
              <a:gd name="connsiteY116" fmla="*/ 152347 h 1075521"/>
              <a:gd name="connsiteX117" fmla="*/ 15125 w 291756"/>
              <a:gd name="connsiteY117" fmla="*/ 163206 h 1075521"/>
              <a:gd name="connsiteX118" fmla="*/ 17069 w 291756"/>
              <a:gd name="connsiteY118" fmla="*/ 174064 h 1075521"/>
              <a:gd name="connsiteX119" fmla="*/ 19533 w 291756"/>
              <a:gd name="connsiteY119" fmla="*/ 184935 h 1075521"/>
              <a:gd name="connsiteX120" fmla="*/ 22580 w 291756"/>
              <a:gd name="connsiteY120" fmla="*/ 195794 h 1075521"/>
              <a:gd name="connsiteX121" fmla="*/ 26187 w 291756"/>
              <a:gd name="connsiteY121" fmla="*/ 206665 h 1075521"/>
              <a:gd name="connsiteX122" fmla="*/ 30366 w 291756"/>
              <a:gd name="connsiteY122" fmla="*/ 217524 h 1075521"/>
              <a:gd name="connsiteX123" fmla="*/ 35052 w 291756"/>
              <a:gd name="connsiteY123" fmla="*/ 228395 h 1075521"/>
              <a:gd name="connsiteX124" fmla="*/ 40195 w 291756"/>
              <a:gd name="connsiteY124" fmla="*/ 239253 h 1075521"/>
              <a:gd name="connsiteX125" fmla="*/ 45707 w 291756"/>
              <a:gd name="connsiteY125" fmla="*/ 250112 h 1075521"/>
              <a:gd name="connsiteX126" fmla="*/ 51486 w 291756"/>
              <a:gd name="connsiteY126" fmla="*/ 260983 h 1075521"/>
              <a:gd name="connsiteX127" fmla="*/ 57404 w 291756"/>
              <a:gd name="connsiteY127" fmla="*/ 271841 h 1075521"/>
              <a:gd name="connsiteX128" fmla="*/ 63373 w 291756"/>
              <a:gd name="connsiteY128" fmla="*/ 282713 h 1075521"/>
              <a:gd name="connsiteX129" fmla="*/ 69291 w 291756"/>
              <a:gd name="connsiteY129" fmla="*/ 293571 h 1075521"/>
              <a:gd name="connsiteX130" fmla="*/ 75120 w 291756"/>
              <a:gd name="connsiteY130" fmla="*/ 304442 h 1075521"/>
              <a:gd name="connsiteX131" fmla="*/ 80797 w 291756"/>
              <a:gd name="connsiteY131" fmla="*/ 315301 h 1075521"/>
              <a:gd name="connsiteX132" fmla="*/ 86360 w 291756"/>
              <a:gd name="connsiteY132" fmla="*/ 326159 h 1075521"/>
              <a:gd name="connsiteX133" fmla="*/ 91846 w 291756"/>
              <a:gd name="connsiteY133" fmla="*/ 337031 h 1075521"/>
              <a:gd name="connsiteX134" fmla="*/ 97358 w 291756"/>
              <a:gd name="connsiteY134" fmla="*/ 347889 h 1075521"/>
              <a:gd name="connsiteX135" fmla="*/ 103022 w 291756"/>
              <a:gd name="connsiteY135" fmla="*/ 358760 h 1075521"/>
              <a:gd name="connsiteX136" fmla="*/ 108979 w 291756"/>
              <a:gd name="connsiteY136" fmla="*/ 369619 h 1075521"/>
              <a:gd name="connsiteX137" fmla="*/ 115379 w 291756"/>
              <a:gd name="connsiteY137" fmla="*/ 380490 h 1075521"/>
              <a:gd name="connsiteX138" fmla="*/ 122403 w 291756"/>
              <a:gd name="connsiteY138" fmla="*/ 391348 h 1075521"/>
              <a:gd name="connsiteX139" fmla="*/ 130149 w 291756"/>
              <a:gd name="connsiteY139" fmla="*/ 402207 h 1075521"/>
              <a:gd name="connsiteX140" fmla="*/ 138735 w 291756"/>
              <a:gd name="connsiteY140" fmla="*/ 413078 h 1075521"/>
              <a:gd name="connsiteX141" fmla="*/ 148184 w 291756"/>
              <a:gd name="connsiteY141" fmla="*/ 423937 h 1075521"/>
              <a:gd name="connsiteX142" fmla="*/ 158483 w 291756"/>
              <a:gd name="connsiteY142" fmla="*/ 434808 h 1075521"/>
              <a:gd name="connsiteX143" fmla="*/ 169570 w 291756"/>
              <a:gd name="connsiteY143" fmla="*/ 445666 h 1075521"/>
              <a:gd name="connsiteX144" fmla="*/ 181280 w 291756"/>
              <a:gd name="connsiteY144" fmla="*/ 456538 h 1075521"/>
              <a:gd name="connsiteX145" fmla="*/ 193421 w 291756"/>
              <a:gd name="connsiteY145" fmla="*/ 467396 h 1075521"/>
              <a:gd name="connsiteX146" fmla="*/ 205753 w 291756"/>
              <a:gd name="connsiteY146" fmla="*/ 478255 h 1075521"/>
              <a:gd name="connsiteX147" fmla="*/ 218008 w 291756"/>
              <a:gd name="connsiteY147" fmla="*/ 489126 h 1075521"/>
              <a:gd name="connsiteX148" fmla="*/ 229908 w 291756"/>
              <a:gd name="connsiteY148" fmla="*/ 499984 h 1075521"/>
              <a:gd name="connsiteX149" fmla="*/ 241173 w 291756"/>
              <a:gd name="connsiteY149" fmla="*/ 510855 h 1075521"/>
              <a:gd name="connsiteX150" fmla="*/ 251587 w 291756"/>
              <a:gd name="connsiteY150" fmla="*/ 521714 h 1075521"/>
              <a:gd name="connsiteX151" fmla="*/ 260934 w 291756"/>
              <a:gd name="connsiteY151" fmla="*/ 532573 h 1075521"/>
              <a:gd name="connsiteX152" fmla="*/ 269087 w 291756"/>
              <a:gd name="connsiteY152" fmla="*/ 543444 h 1075521"/>
              <a:gd name="connsiteX153" fmla="*/ 275971 w 291756"/>
              <a:gd name="connsiteY153" fmla="*/ 554306 h 1075521"/>
              <a:gd name="connsiteX154" fmla="*/ 281546 w 291756"/>
              <a:gd name="connsiteY154" fmla="*/ 565171 h 1075521"/>
              <a:gd name="connsiteX155" fmla="*/ 285852 w 291756"/>
              <a:gd name="connsiteY155" fmla="*/ 576034 h 1075521"/>
              <a:gd name="connsiteX156" fmla="*/ 288937 w 291756"/>
              <a:gd name="connsiteY156" fmla="*/ 586898 h 1075521"/>
              <a:gd name="connsiteX157" fmla="*/ 290881 w 291756"/>
              <a:gd name="connsiteY157" fmla="*/ 597762 h 1075521"/>
              <a:gd name="connsiteX158" fmla="*/ 291757 w 291756"/>
              <a:gd name="connsiteY158" fmla="*/ 608626 h 1075521"/>
              <a:gd name="connsiteX159" fmla="*/ 291630 w 291756"/>
              <a:gd name="connsiteY159" fmla="*/ 619490 h 1075521"/>
              <a:gd name="connsiteX160" fmla="*/ 290550 w 291756"/>
              <a:gd name="connsiteY160" fmla="*/ 630354 h 1075521"/>
              <a:gd name="connsiteX161" fmla="*/ 288544 w 291756"/>
              <a:gd name="connsiteY161" fmla="*/ 641217 h 1075521"/>
              <a:gd name="connsiteX162" fmla="*/ 285585 w 291756"/>
              <a:gd name="connsiteY162" fmla="*/ 652082 h 1075521"/>
              <a:gd name="connsiteX163" fmla="*/ 281648 w 291756"/>
              <a:gd name="connsiteY163" fmla="*/ 662946 h 1075521"/>
              <a:gd name="connsiteX164" fmla="*/ 276708 w 291756"/>
              <a:gd name="connsiteY164" fmla="*/ 673809 h 1075521"/>
              <a:gd name="connsiteX165" fmla="*/ 270726 w 291756"/>
              <a:gd name="connsiteY165" fmla="*/ 684673 h 1075521"/>
              <a:gd name="connsiteX166" fmla="*/ 263665 w 291756"/>
              <a:gd name="connsiteY166" fmla="*/ 695538 h 1075521"/>
              <a:gd name="connsiteX167" fmla="*/ 255524 w 291756"/>
              <a:gd name="connsiteY167" fmla="*/ 706401 h 1075521"/>
              <a:gd name="connsiteX168" fmla="*/ 246354 w 291756"/>
              <a:gd name="connsiteY168" fmla="*/ 717265 h 1075521"/>
              <a:gd name="connsiteX169" fmla="*/ 236232 w 291756"/>
              <a:gd name="connsiteY169" fmla="*/ 728128 h 1075521"/>
              <a:gd name="connsiteX170" fmla="*/ 225272 w 291756"/>
              <a:gd name="connsiteY170" fmla="*/ 738993 h 1075521"/>
              <a:gd name="connsiteX171" fmla="*/ 213652 w 291756"/>
              <a:gd name="connsiteY171" fmla="*/ 749857 h 1075521"/>
              <a:gd name="connsiteX172" fmla="*/ 201562 w 291756"/>
              <a:gd name="connsiteY172" fmla="*/ 760720 h 1075521"/>
              <a:gd name="connsiteX173" fmla="*/ 189217 w 291756"/>
              <a:gd name="connsiteY173" fmla="*/ 771584 h 1075521"/>
              <a:gd name="connsiteX174" fmla="*/ 176860 w 291756"/>
              <a:gd name="connsiteY174" fmla="*/ 782449 h 1075521"/>
              <a:gd name="connsiteX175" fmla="*/ 164719 w 291756"/>
              <a:gd name="connsiteY175" fmla="*/ 793312 h 1075521"/>
              <a:gd name="connsiteX176" fmla="*/ 152984 w 291756"/>
              <a:gd name="connsiteY176" fmla="*/ 804176 h 1075521"/>
              <a:gd name="connsiteX177" fmla="*/ 141821 w 291756"/>
              <a:gd name="connsiteY177" fmla="*/ 815040 h 1075521"/>
              <a:gd name="connsiteX178" fmla="*/ 131369 w 291756"/>
              <a:gd name="connsiteY178" fmla="*/ 825904 h 1075521"/>
              <a:gd name="connsiteX179" fmla="*/ 121679 w 291756"/>
              <a:gd name="connsiteY179" fmla="*/ 836768 h 1075521"/>
              <a:gd name="connsiteX180" fmla="*/ 112776 w 291756"/>
              <a:gd name="connsiteY180" fmla="*/ 847632 h 1075521"/>
              <a:gd name="connsiteX181" fmla="*/ 104648 w 291756"/>
              <a:gd name="connsiteY181" fmla="*/ 858495 h 1075521"/>
              <a:gd name="connsiteX182" fmla="*/ 97218 w 291756"/>
              <a:gd name="connsiteY182" fmla="*/ 869360 h 1075521"/>
              <a:gd name="connsiteX183" fmla="*/ 90424 w 291756"/>
              <a:gd name="connsiteY183" fmla="*/ 880224 h 1075521"/>
              <a:gd name="connsiteX184" fmla="*/ 84175 w 291756"/>
              <a:gd name="connsiteY184" fmla="*/ 891087 h 1075521"/>
              <a:gd name="connsiteX185" fmla="*/ 78359 w 291756"/>
              <a:gd name="connsiteY185" fmla="*/ 901951 h 1075521"/>
              <a:gd name="connsiteX186" fmla="*/ 72911 w 291756"/>
              <a:gd name="connsiteY186" fmla="*/ 912816 h 1075521"/>
              <a:gd name="connsiteX187" fmla="*/ 67754 w 291756"/>
              <a:gd name="connsiteY187" fmla="*/ 923679 h 1075521"/>
              <a:gd name="connsiteX188" fmla="*/ 62840 w 291756"/>
              <a:gd name="connsiteY188" fmla="*/ 934543 h 1075521"/>
              <a:gd name="connsiteX189" fmla="*/ 58141 w 291756"/>
              <a:gd name="connsiteY189" fmla="*/ 945406 h 1075521"/>
              <a:gd name="connsiteX190" fmla="*/ 53645 w 291756"/>
              <a:gd name="connsiteY190" fmla="*/ 956271 h 1075521"/>
              <a:gd name="connsiteX191" fmla="*/ 49365 w 291756"/>
              <a:gd name="connsiteY191" fmla="*/ 967135 h 1075521"/>
              <a:gd name="connsiteX192" fmla="*/ 45314 w 291756"/>
              <a:gd name="connsiteY192" fmla="*/ 977998 h 1075521"/>
              <a:gd name="connsiteX193" fmla="*/ 41504 w 291756"/>
              <a:gd name="connsiteY193" fmla="*/ 988862 h 1075521"/>
              <a:gd name="connsiteX194" fmla="*/ 37935 w 291756"/>
              <a:gd name="connsiteY194" fmla="*/ 999727 h 1075521"/>
              <a:gd name="connsiteX195" fmla="*/ 34633 w 291756"/>
              <a:gd name="connsiteY195" fmla="*/ 1010590 h 1075521"/>
              <a:gd name="connsiteX196" fmla="*/ 31585 w 291756"/>
              <a:gd name="connsiteY196" fmla="*/ 1021454 h 1075521"/>
              <a:gd name="connsiteX197" fmla="*/ 28778 w 291756"/>
              <a:gd name="connsiteY197" fmla="*/ 1032317 h 1075521"/>
              <a:gd name="connsiteX198" fmla="*/ 26187 w 291756"/>
              <a:gd name="connsiteY198" fmla="*/ 1043182 h 1075521"/>
              <a:gd name="connsiteX199" fmla="*/ 23787 w 291756"/>
              <a:gd name="connsiteY199" fmla="*/ 1054046 h 1075521"/>
              <a:gd name="connsiteX200" fmla="*/ 21539 w 291756"/>
              <a:gd name="connsiteY200" fmla="*/ 1064910 h 1075521"/>
              <a:gd name="connsiteX201" fmla="*/ 19418 w 291756"/>
              <a:gd name="connsiteY201" fmla="*/ 1075773 h 107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756" h="1075521">
                <a:moveTo>
                  <a:pt x="19418" y="1075773"/>
                </a:moveTo>
                <a:lnTo>
                  <a:pt x="0" y="1075773"/>
                </a:lnTo>
                <a:lnTo>
                  <a:pt x="0" y="1064910"/>
                </a:lnTo>
                <a:lnTo>
                  <a:pt x="0" y="1054046"/>
                </a:lnTo>
                <a:lnTo>
                  <a:pt x="0" y="1043182"/>
                </a:lnTo>
                <a:lnTo>
                  <a:pt x="0" y="1032317"/>
                </a:lnTo>
                <a:lnTo>
                  <a:pt x="0" y="1021454"/>
                </a:lnTo>
                <a:lnTo>
                  <a:pt x="0" y="1010590"/>
                </a:lnTo>
                <a:lnTo>
                  <a:pt x="0" y="999727"/>
                </a:lnTo>
                <a:lnTo>
                  <a:pt x="0" y="988862"/>
                </a:lnTo>
                <a:lnTo>
                  <a:pt x="0" y="977998"/>
                </a:lnTo>
                <a:lnTo>
                  <a:pt x="0" y="967135"/>
                </a:lnTo>
                <a:lnTo>
                  <a:pt x="0" y="956271"/>
                </a:lnTo>
                <a:lnTo>
                  <a:pt x="0" y="945406"/>
                </a:lnTo>
                <a:lnTo>
                  <a:pt x="0" y="934543"/>
                </a:lnTo>
                <a:lnTo>
                  <a:pt x="0" y="923679"/>
                </a:lnTo>
                <a:lnTo>
                  <a:pt x="0" y="912816"/>
                </a:lnTo>
                <a:lnTo>
                  <a:pt x="0" y="901951"/>
                </a:lnTo>
                <a:lnTo>
                  <a:pt x="0" y="891087"/>
                </a:lnTo>
                <a:lnTo>
                  <a:pt x="0" y="880224"/>
                </a:lnTo>
                <a:lnTo>
                  <a:pt x="0" y="869360"/>
                </a:lnTo>
                <a:lnTo>
                  <a:pt x="0" y="858495"/>
                </a:lnTo>
                <a:lnTo>
                  <a:pt x="0" y="847632"/>
                </a:lnTo>
                <a:lnTo>
                  <a:pt x="0" y="836768"/>
                </a:lnTo>
                <a:lnTo>
                  <a:pt x="0" y="825904"/>
                </a:lnTo>
                <a:lnTo>
                  <a:pt x="0" y="815040"/>
                </a:lnTo>
                <a:lnTo>
                  <a:pt x="0" y="804176"/>
                </a:lnTo>
                <a:lnTo>
                  <a:pt x="0" y="793312"/>
                </a:lnTo>
                <a:lnTo>
                  <a:pt x="0" y="782449"/>
                </a:lnTo>
                <a:lnTo>
                  <a:pt x="0" y="771584"/>
                </a:lnTo>
                <a:lnTo>
                  <a:pt x="0" y="760720"/>
                </a:lnTo>
                <a:lnTo>
                  <a:pt x="0" y="749857"/>
                </a:lnTo>
                <a:lnTo>
                  <a:pt x="0" y="738993"/>
                </a:lnTo>
                <a:lnTo>
                  <a:pt x="0" y="728128"/>
                </a:lnTo>
                <a:lnTo>
                  <a:pt x="0" y="717265"/>
                </a:lnTo>
                <a:lnTo>
                  <a:pt x="0" y="706401"/>
                </a:lnTo>
                <a:lnTo>
                  <a:pt x="0" y="695538"/>
                </a:lnTo>
                <a:lnTo>
                  <a:pt x="0" y="684673"/>
                </a:lnTo>
                <a:lnTo>
                  <a:pt x="0" y="673809"/>
                </a:lnTo>
                <a:lnTo>
                  <a:pt x="0" y="662946"/>
                </a:lnTo>
                <a:lnTo>
                  <a:pt x="0" y="652082"/>
                </a:lnTo>
                <a:lnTo>
                  <a:pt x="0" y="641217"/>
                </a:lnTo>
                <a:lnTo>
                  <a:pt x="0" y="630354"/>
                </a:lnTo>
                <a:lnTo>
                  <a:pt x="0" y="619490"/>
                </a:lnTo>
                <a:lnTo>
                  <a:pt x="0" y="608626"/>
                </a:lnTo>
                <a:lnTo>
                  <a:pt x="0" y="597762"/>
                </a:lnTo>
                <a:lnTo>
                  <a:pt x="0" y="586898"/>
                </a:lnTo>
                <a:lnTo>
                  <a:pt x="0" y="576034"/>
                </a:lnTo>
                <a:lnTo>
                  <a:pt x="0" y="565171"/>
                </a:lnTo>
                <a:lnTo>
                  <a:pt x="0" y="554306"/>
                </a:lnTo>
                <a:lnTo>
                  <a:pt x="0" y="543444"/>
                </a:lnTo>
                <a:lnTo>
                  <a:pt x="0" y="532573"/>
                </a:lnTo>
                <a:lnTo>
                  <a:pt x="0" y="521714"/>
                </a:lnTo>
                <a:lnTo>
                  <a:pt x="0" y="510855"/>
                </a:lnTo>
                <a:lnTo>
                  <a:pt x="0" y="499984"/>
                </a:lnTo>
                <a:lnTo>
                  <a:pt x="0" y="489126"/>
                </a:lnTo>
                <a:lnTo>
                  <a:pt x="0" y="478255"/>
                </a:lnTo>
                <a:lnTo>
                  <a:pt x="0" y="467396"/>
                </a:lnTo>
                <a:lnTo>
                  <a:pt x="0" y="456538"/>
                </a:lnTo>
                <a:lnTo>
                  <a:pt x="0" y="445666"/>
                </a:lnTo>
                <a:lnTo>
                  <a:pt x="0" y="434808"/>
                </a:lnTo>
                <a:lnTo>
                  <a:pt x="0" y="423937"/>
                </a:lnTo>
                <a:lnTo>
                  <a:pt x="0" y="413078"/>
                </a:lnTo>
                <a:lnTo>
                  <a:pt x="0" y="402207"/>
                </a:lnTo>
                <a:lnTo>
                  <a:pt x="0" y="391348"/>
                </a:lnTo>
                <a:lnTo>
                  <a:pt x="0" y="380490"/>
                </a:lnTo>
                <a:lnTo>
                  <a:pt x="0" y="369619"/>
                </a:lnTo>
                <a:lnTo>
                  <a:pt x="0" y="358760"/>
                </a:lnTo>
                <a:lnTo>
                  <a:pt x="0" y="347889"/>
                </a:lnTo>
                <a:lnTo>
                  <a:pt x="0" y="337031"/>
                </a:lnTo>
                <a:lnTo>
                  <a:pt x="0" y="326159"/>
                </a:lnTo>
                <a:lnTo>
                  <a:pt x="0" y="315301"/>
                </a:lnTo>
                <a:lnTo>
                  <a:pt x="0" y="304442"/>
                </a:lnTo>
                <a:lnTo>
                  <a:pt x="0" y="293571"/>
                </a:lnTo>
                <a:lnTo>
                  <a:pt x="0" y="282713"/>
                </a:lnTo>
                <a:lnTo>
                  <a:pt x="0" y="271841"/>
                </a:lnTo>
                <a:lnTo>
                  <a:pt x="0" y="260983"/>
                </a:lnTo>
                <a:lnTo>
                  <a:pt x="0" y="250112"/>
                </a:lnTo>
                <a:lnTo>
                  <a:pt x="0" y="239253"/>
                </a:lnTo>
                <a:lnTo>
                  <a:pt x="0" y="228395"/>
                </a:lnTo>
                <a:lnTo>
                  <a:pt x="0" y="217524"/>
                </a:lnTo>
                <a:lnTo>
                  <a:pt x="0" y="206665"/>
                </a:lnTo>
                <a:lnTo>
                  <a:pt x="0" y="195794"/>
                </a:lnTo>
                <a:lnTo>
                  <a:pt x="0" y="184935"/>
                </a:lnTo>
                <a:lnTo>
                  <a:pt x="0" y="174064"/>
                </a:lnTo>
                <a:lnTo>
                  <a:pt x="0" y="163206"/>
                </a:lnTo>
                <a:lnTo>
                  <a:pt x="0" y="152347"/>
                </a:lnTo>
                <a:lnTo>
                  <a:pt x="0" y="141476"/>
                </a:lnTo>
                <a:lnTo>
                  <a:pt x="0" y="130617"/>
                </a:lnTo>
                <a:lnTo>
                  <a:pt x="0" y="119746"/>
                </a:lnTo>
                <a:lnTo>
                  <a:pt x="0" y="108888"/>
                </a:lnTo>
                <a:lnTo>
                  <a:pt x="0" y="98029"/>
                </a:lnTo>
                <a:lnTo>
                  <a:pt x="0" y="87158"/>
                </a:lnTo>
                <a:lnTo>
                  <a:pt x="0" y="76299"/>
                </a:lnTo>
                <a:lnTo>
                  <a:pt x="0" y="65428"/>
                </a:lnTo>
                <a:lnTo>
                  <a:pt x="0" y="54570"/>
                </a:lnTo>
                <a:lnTo>
                  <a:pt x="0" y="43699"/>
                </a:lnTo>
                <a:lnTo>
                  <a:pt x="0" y="32840"/>
                </a:lnTo>
                <a:lnTo>
                  <a:pt x="0" y="21982"/>
                </a:lnTo>
                <a:lnTo>
                  <a:pt x="0" y="11110"/>
                </a:lnTo>
                <a:lnTo>
                  <a:pt x="0" y="252"/>
                </a:lnTo>
                <a:lnTo>
                  <a:pt x="12306" y="252"/>
                </a:lnTo>
                <a:lnTo>
                  <a:pt x="12306" y="252"/>
                </a:lnTo>
                <a:lnTo>
                  <a:pt x="12725" y="11110"/>
                </a:lnTo>
                <a:lnTo>
                  <a:pt x="12941" y="21982"/>
                </a:lnTo>
                <a:lnTo>
                  <a:pt x="12979" y="32840"/>
                </a:lnTo>
                <a:lnTo>
                  <a:pt x="12878" y="43699"/>
                </a:lnTo>
                <a:lnTo>
                  <a:pt x="12649" y="54570"/>
                </a:lnTo>
                <a:lnTo>
                  <a:pt x="12357" y="65428"/>
                </a:lnTo>
                <a:lnTo>
                  <a:pt x="12040" y="76299"/>
                </a:lnTo>
                <a:lnTo>
                  <a:pt x="11760" y="87158"/>
                </a:lnTo>
                <a:lnTo>
                  <a:pt x="11557" y="98029"/>
                </a:lnTo>
                <a:lnTo>
                  <a:pt x="11493" y="108888"/>
                </a:lnTo>
                <a:lnTo>
                  <a:pt x="11608" y="119746"/>
                </a:lnTo>
                <a:lnTo>
                  <a:pt x="11963" y="130617"/>
                </a:lnTo>
                <a:lnTo>
                  <a:pt x="12636" y="141476"/>
                </a:lnTo>
                <a:lnTo>
                  <a:pt x="13665" y="152347"/>
                </a:lnTo>
                <a:lnTo>
                  <a:pt x="15125" y="163206"/>
                </a:lnTo>
                <a:lnTo>
                  <a:pt x="17069" y="174064"/>
                </a:lnTo>
                <a:lnTo>
                  <a:pt x="19533" y="184935"/>
                </a:lnTo>
                <a:lnTo>
                  <a:pt x="22580" y="195794"/>
                </a:lnTo>
                <a:lnTo>
                  <a:pt x="26187" y="206665"/>
                </a:lnTo>
                <a:lnTo>
                  <a:pt x="30366" y="217524"/>
                </a:lnTo>
                <a:lnTo>
                  <a:pt x="35052" y="228395"/>
                </a:lnTo>
                <a:lnTo>
                  <a:pt x="40195" y="239253"/>
                </a:lnTo>
                <a:lnTo>
                  <a:pt x="45707" y="250112"/>
                </a:lnTo>
                <a:lnTo>
                  <a:pt x="51486" y="260983"/>
                </a:lnTo>
                <a:lnTo>
                  <a:pt x="57404" y="271841"/>
                </a:lnTo>
                <a:lnTo>
                  <a:pt x="63373" y="282713"/>
                </a:lnTo>
                <a:lnTo>
                  <a:pt x="69291" y="293571"/>
                </a:lnTo>
                <a:lnTo>
                  <a:pt x="75120" y="304442"/>
                </a:lnTo>
                <a:lnTo>
                  <a:pt x="80797" y="315301"/>
                </a:lnTo>
                <a:lnTo>
                  <a:pt x="86360" y="326159"/>
                </a:lnTo>
                <a:lnTo>
                  <a:pt x="91846" y="337031"/>
                </a:lnTo>
                <a:lnTo>
                  <a:pt x="97358" y="347889"/>
                </a:lnTo>
                <a:lnTo>
                  <a:pt x="103022" y="358760"/>
                </a:lnTo>
                <a:lnTo>
                  <a:pt x="108979" y="369619"/>
                </a:lnTo>
                <a:lnTo>
                  <a:pt x="115379" y="380490"/>
                </a:lnTo>
                <a:lnTo>
                  <a:pt x="122403" y="391348"/>
                </a:lnTo>
                <a:lnTo>
                  <a:pt x="130149" y="402207"/>
                </a:lnTo>
                <a:lnTo>
                  <a:pt x="138735" y="413078"/>
                </a:lnTo>
                <a:lnTo>
                  <a:pt x="148184" y="423937"/>
                </a:lnTo>
                <a:lnTo>
                  <a:pt x="158483" y="434808"/>
                </a:lnTo>
                <a:lnTo>
                  <a:pt x="169570" y="445666"/>
                </a:lnTo>
                <a:lnTo>
                  <a:pt x="181280" y="456538"/>
                </a:lnTo>
                <a:lnTo>
                  <a:pt x="193421" y="467396"/>
                </a:lnTo>
                <a:lnTo>
                  <a:pt x="205753" y="478255"/>
                </a:lnTo>
                <a:lnTo>
                  <a:pt x="218008" y="489126"/>
                </a:lnTo>
                <a:lnTo>
                  <a:pt x="229908" y="499984"/>
                </a:lnTo>
                <a:lnTo>
                  <a:pt x="241173" y="510855"/>
                </a:lnTo>
                <a:lnTo>
                  <a:pt x="251587" y="521714"/>
                </a:lnTo>
                <a:lnTo>
                  <a:pt x="260934" y="532573"/>
                </a:lnTo>
                <a:lnTo>
                  <a:pt x="269087" y="543444"/>
                </a:lnTo>
                <a:lnTo>
                  <a:pt x="275971" y="554306"/>
                </a:lnTo>
                <a:lnTo>
                  <a:pt x="281546" y="565171"/>
                </a:lnTo>
                <a:lnTo>
                  <a:pt x="285852" y="576034"/>
                </a:lnTo>
                <a:lnTo>
                  <a:pt x="288937" y="586898"/>
                </a:lnTo>
                <a:lnTo>
                  <a:pt x="290881" y="597762"/>
                </a:lnTo>
                <a:lnTo>
                  <a:pt x="291757" y="608626"/>
                </a:lnTo>
                <a:lnTo>
                  <a:pt x="291630" y="619490"/>
                </a:lnTo>
                <a:lnTo>
                  <a:pt x="290550" y="630354"/>
                </a:lnTo>
                <a:lnTo>
                  <a:pt x="288544" y="641217"/>
                </a:lnTo>
                <a:lnTo>
                  <a:pt x="285585" y="652082"/>
                </a:lnTo>
                <a:lnTo>
                  <a:pt x="281648" y="662946"/>
                </a:lnTo>
                <a:lnTo>
                  <a:pt x="276708" y="673809"/>
                </a:lnTo>
                <a:lnTo>
                  <a:pt x="270726" y="684673"/>
                </a:lnTo>
                <a:lnTo>
                  <a:pt x="263665" y="695538"/>
                </a:lnTo>
                <a:lnTo>
                  <a:pt x="255524" y="706401"/>
                </a:lnTo>
                <a:lnTo>
                  <a:pt x="246354" y="717265"/>
                </a:lnTo>
                <a:lnTo>
                  <a:pt x="236232" y="728128"/>
                </a:lnTo>
                <a:lnTo>
                  <a:pt x="225272" y="738993"/>
                </a:lnTo>
                <a:lnTo>
                  <a:pt x="213652" y="749857"/>
                </a:lnTo>
                <a:lnTo>
                  <a:pt x="201562" y="760720"/>
                </a:lnTo>
                <a:lnTo>
                  <a:pt x="189217" y="771584"/>
                </a:lnTo>
                <a:lnTo>
                  <a:pt x="176860" y="782449"/>
                </a:lnTo>
                <a:lnTo>
                  <a:pt x="164719" y="793312"/>
                </a:lnTo>
                <a:lnTo>
                  <a:pt x="152984" y="804176"/>
                </a:lnTo>
                <a:lnTo>
                  <a:pt x="141821" y="815040"/>
                </a:lnTo>
                <a:lnTo>
                  <a:pt x="131369" y="825904"/>
                </a:lnTo>
                <a:lnTo>
                  <a:pt x="121679" y="836768"/>
                </a:lnTo>
                <a:lnTo>
                  <a:pt x="112776" y="847632"/>
                </a:lnTo>
                <a:lnTo>
                  <a:pt x="104648" y="858495"/>
                </a:lnTo>
                <a:lnTo>
                  <a:pt x="97218" y="869360"/>
                </a:lnTo>
                <a:lnTo>
                  <a:pt x="90424" y="880224"/>
                </a:lnTo>
                <a:lnTo>
                  <a:pt x="84175" y="891087"/>
                </a:lnTo>
                <a:lnTo>
                  <a:pt x="78359" y="901951"/>
                </a:lnTo>
                <a:lnTo>
                  <a:pt x="72911" y="912816"/>
                </a:lnTo>
                <a:lnTo>
                  <a:pt x="67754" y="923679"/>
                </a:lnTo>
                <a:lnTo>
                  <a:pt x="62840" y="934543"/>
                </a:lnTo>
                <a:lnTo>
                  <a:pt x="58141" y="945406"/>
                </a:lnTo>
                <a:lnTo>
                  <a:pt x="53645" y="956271"/>
                </a:lnTo>
                <a:lnTo>
                  <a:pt x="49365" y="967135"/>
                </a:lnTo>
                <a:lnTo>
                  <a:pt x="45314" y="977998"/>
                </a:lnTo>
                <a:lnTo>
                  <a:pt x="41504" y="988862"/>
                </a:lnTo>
                <a:lnTo>
                  <a:pt x="37935" y="999727"/>
                </a:lnTo>
                <a:lnTo>
                  <a:pt x="34633" y="1010590"/>
                </a:lnTo>
                <a:lnTo>
                  <a:pt x="31585" y="1021454"/>
                </a:lnTo>
                <a:lnTo>
                  <a:pt x="28778" y="1032317"/>
                </a:lnTo>
                <a:lnTo>
                  <a:pt x="26187" y="1043182"/>
                </a:lnTo>
                <a:lnTo>
                  <a:pt x="23787" y="1054046"/>
                </a:lnTo>
                <a:lnTo>
                  <a:pt x="21539" y="1064910"/>
                </a:lnTo>
                <a:lnTo>
                  <a:pt x="19418" y="1075773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464AD6-B512-66C2-7089-EDF851305003}"/>
              </a:ext>
            </a:extLst>
          </p:cNvPr>
          <p:cNvSpPr/>
          <p:nvPr/>
        </p:nvSpPr>
        <p:spPr>
          <a:xfrm>
            <a:off x="4924771" y="4356658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  <a:gd name="connsiteX2" fmla="*/ 0 w 12700"/>
              <a:gd name="connsiteY2" fmla="*/ 0 h 12700"/>
              <a:gd name="connsiteX3" fmla="*/ 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DF20"/>
          </a:solidFill>
          <a:ln w="9525" cap="flat">
            <a:solidFill>
              <a:srgbClr val="4C4C4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67BA5CE-29F0-2EBA-C020-7778AB7BAC96}"/>
              </a:ext>
            </a:extLst>
          </p:cNvPr>
          <p:cNvSpPr/>
          <p:nvPr/>
        </p:nvSpPr>
        <p:spPr>
          <a:xfrm>
            <a:off x="4924771" y="4356658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  <a:gd name="connsiteX2" fmla="*/ 0 w 12700"/>
              <a:gd name="connsiteY2" fmla="*/ 0 h 12700"/>
              <a:gd name="connsiteX3" fmla="*/ 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DFDF"/>
          </a:solidFill>
          <a:ln w="9525" cap="flat">
            <a:solidFill>
              <a:srgbClr val="4C4C4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aphic 2">
            <a:extLst>
              <a:ext uri="{FF2B5EF4-FFF2-40B4-BE49-F238E27FC236}">
                <a16:creationId xmlns:a16="http://schemas.microsoft.com/office/drawing/2014/main" id="{E3D7AD66-A53A-6C33-DCC7-658F233485C2}"/>
              </a:ext>
            </a:extLst>
          </p:cNvPr>
          <p:cNvGrpSpPr/>
          <p:nvPr/>
        </p:nvGrpSpPr>
        <p:grpSpPr>
          <a:xfrm>
            <a:off x="4892744" y="4444111"/>
            <a:ext cx="3775291" cy="389606"/>
            <a:chOff x="4892744" y="4444111"/>
            <a:chExt cx="3775291" cy="389606"/>
          </a:xfrm>
          <a:solidFill>
            <a:srgbClr val="000000"/>
          </a:solidFill>
        </p:grpSpPr>
        <p:grpSp>
          <p:nvGrpSpPr>
            <p:cNvPr id="52" name="Graphic 2">
              <a:extLst>
                <a:ext uri="{FF2B5EF4-FFF2-40B4-BE49-F238E27FC236}">
                  <a16:creationId xmlns:a16="http://schemas.microsoft.com/office/drawing/2014/main" id="{C1422FC2-C77F-E754-9D6B-E14EBF48CAAC}"/>
                </a:ext>
              </a:extLst>
            </p:cNvPr>
            <p:cNvGrpSpPr/>
            <p:nvPr/>
          </p:nvGrpSpPr>
          <p:grpSpPr>
            <a:xfrm>
              <a:off x="4892744" y="4444111"/>
              <a:ext cx="63996" cy="187200"/>
              <a:chOff x="4892744" y="4444111"/>
              <a:chExt cx="63996" cy="187200"/>
            </a:xfrm>
            <a:solidFill>
              <a:srgbClr val="000000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51723AF-C4D4-7CAE-E8D7-634D4D45F51C}"/>
                  </a:ext>
                </a:extLst>
              </p:cNvPr>
              <p:cNvSpPr/>
              <p:nvPr/>
            </p:nvSpPr>
            <p:spPr>
              <a:xfrm>
                <a:off x="4924771" y="4444111"/>
                <a:ext cx="12700" cy="44450"/>
              </a:xfrm>
              <a:custGeom>
                <a:avLst/>
                <a:gdLst>
                  <a:gd name="connsiteX0" fmla="*/ 96 w 12700"/>
                  <a:gd name="connsiteY0" fmla="*/ 210 h 44450"/>
                  <a:gd name="connsiteX1" fmla="*/ 96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96" y="210"/>
                    </a:moveTo>
                    <a:lnTo>
                      <a:pt x="96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D7BAFDB-4F5E-68F6-46F7-32C97C127B8E}"/>
                  </a:ext>
                </a:extLst>
              </p:cNvPr>
              <p:cNvSpPr/>
              <p:nvPr/>
            </p:nvSpPr>
            <p:spPr>
              <a:xfrm flipV="1">
                <a:off x="4892744" y="4535247"/>
                <a:ext cx="63996" cy="96063"/>
              </a:xfrm>
              <a:custGeom>
                <a:avLst/>
                <a:gdLst>
                  <a:gd name="connsiteX0" fmla="*/ 30050 w 63996"/>
                  <a:gd name="connsiteY0" fmla="*/ 84033 h 96063"/>
                  <a:gd name="connsiteX1" fmla="*/ 15504 w 63996"/>
                  <a:gd name="connsiteY1" fmla="*/ 74508 h 96063"/>
                  <a:gd name="connsiteX2" fmla="*/ 10642 w 63996"/>
                  <a:gd name="connsiteY2" fmla="*/ 45893 h 96063"/>
                  <a:gd name="connsiteX3" fmla="*/ 15504 w 63996"/>
                  <a:gd name="connsiteY3" fmla="*/ 17338 h 96063"/>
                  <a:gd name="connsiteX4" fmla="*/ 30050 w 63996"/>
                  <a:gd name="connsiteY4" fmla="*/ 7813 h 96063"/>
                  <a:gd name="connsiteX5" fmla="*/ 44655 w 63996"/>
                  <a:gd name="connsiteY5" fmla="*/ 17338 h 96063"/>
                  <a:gd name="connsiteX6" fmla="*/ 49536 w 63996"/>
                  <a:gd name="connsiteY6" fmla="*/ 45893 h 96063"/>
                  <a:gd name="connsiteX7" fmla="*/ 44655 w 63996"/>
                  <a:gd name="connsiteY7" fmla="*/ 74508 h 96063"/>
                  <a:gd name="connsiteX8" fmla="*/ 30050 w 63996"/>
                  <a:gd name="connsiteY8" fmla="*/ 84033 h 96063"/>
                  <a:gd name="connsiteX9" fmla="*/ 30050 w 63996"/>
                  <a:gd name="connsiteY9" fmla="*/ 93955 h 96063"/>
                  <a:gd name="connsiteX10" fmla="*/ 53842 w 63996"/>
                  <a:gd name="connsiteY10" fmla="*/ 81632 h 96063"/>
                  <a:gd name="connsiteX11" fmla="*/ 62058 w 63996"/>
                  <a:gd name="connsiteY11" fmla="*/ 45893 h 96063"/>
                  <a:gd name="connsiteX12" fmla="*/ 53842 w 63996"/>
                  <a:gd name="connsiteY12" fmla="*/ 10194 h 96063"/>
                  <a:gd name="connsiteX13" fmla="*/ 30050 w 63996"/>
                  <a:gd name="connsiteY13" fmla="*/ -2109 h 96063"/>
                  <a:gd name="connsiteX14" fmla="*/ 6277 w 63996"/>
                  <a:gd name="connsiteY14" fmla="*/ 10194 h 96063"/>
                  <a:gd name="connsiteX15" fmla="*/ -1938 w 63996"/>
                  <a:gd name="connsiteY15" fmla="*/ 45893 h 96063"/>
                  <a:gd name="connsiteX16" fmla="*/ 6277 w 63996"/>
                  <a:gd name="connsiteY16" fmla="*/ 81632 h 96063"/>
                  <a:gd name="connsiteX17" fmla="*/ 30050 w 63996"/>
                  <a:gd name="connsiteY17" fmla="*/ 93955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996" h="96063">
                    <a:moveTo>
                      <a:pt x="30050" y="84033"/>
                    </a:moveTo>
                    <a:cubicBezTo>
                      <a:pt x="23607" y="84033"/>
                      <a:pt x="18759" y="80858"/>
                      <a:pt x="15504" y="74508"/>
                    </a:cubicBezTo>
                    <a:cubicBezTo>
                      <a:pt x="12263" y="68171"/>
                      <a:pt x="10642" y="58633"/>
                      <a:pt x="10642" y="45893"/>
                    </a:cubicBezTo>
                    <a:cubicBezTo>
                      <a:pt x="10642" y="33206"/>
                      <a:pt x="12263" y="23688"/>
                      <a:pt x="15504" y="17338"/>
                    </a:cubicBezTo>
                    <a:cubicBezTo>
                      <a:pt x="18759" y="10988"/>
                      <a:pt x="23607" y="7813"/>
                      <a:pt x="30050" y="7813"/>
                    </a:cubicBezTo>
                    <a:cubicBezTo>
                      <a:pt x="36545" y="7813"/>
                      <a:pt x="41414" y="10988"/>
                      <a:pt x="44655" y="17338"/>
                    </a:cubicBezTo>
                    <a:cubicBezTo>
                      <a:pt x="47909" y="23688"/>
                      <a:pt x="49536" y="33206"/>
                      <a:pt x="49536" y="45893"/>
                    </a:cubicBezTo>
                    <a:cubicBezTo>
                      <a:pt x="49536" y="58633"/>
                      <a:pt x="47909" y="68171"/>
                      <a:pt x="44655" y="74508"/>
                    </a:cubicBezTo>
                    <a:cubicBezTo>
                      <a:pt x="41414" y="80858"/>
                      <a:pt x="36545" y="84033"/>
                      <a:pt x="30050" y="84033"/>
                    </a:cubicBezTo>
                    <a:close/>
                    <a:moveTo>
                      <a:pt x="30050" y="93955"/>
                    </a:moveTo>
                    <a:cubicBezTo>
                      <a:pt x="40434" y="93955"/>
                      <a:pt x="48365" y="89847"/>
                      <a:pt x="53842" y="81632"/>
                    </a:cubicBezTo>
                    <a:cubicBezTo>
                      <a:pt x="59319" y="73430"/>
                      <a:pt x="62058" y="61517"/>
                      <a:pt x="62058" y="45893"/>
                    </a:cubicBezTo>
                    <a:cubicBezTo>
                      <a:pt x="62058" y="30309"/>
                      <a:pt x="59319" y="18410"/>
                      <a:pt x="53842" y="10194"/>
                    </a:cubicBezTo>
                    <a:cubicBezTo>
                      <a:pt x="48365" y="1992"/>
                      <a:pt x="40434" y="-2109"/>
                      <a:pt x="30050" y="-2109"/>
                    </a:cubicBezTo>
                    <a:cubicBezTo>
                      <a:pt x="19678" y="-2109"/>
                      <a:pt x="11754" y="1992"/>
                      <a:pt x="6277" y="10194"/>
                    </a:cubicBezTo>
                    <a:cubicBezTo>
                      <a:pt x="800" y="18410"/>
                      <a:pt x="-1938" y="30309"/>
                      <a:pt x="-1938" y="45893"/>
                    </a:cubicBezTo>
                    <a:cubicBezTo>
                      <a:pt x="-1938" y="61517"/>
                      <a:pt x="800" y="73430"/>
                      <a:pt x="6277" y="81632"/>
                    </a:cubicBezTo>
                    <a:cubicBezTo>
                      <a:pt x="11754" y="89847"/>
                      <a:pt x="19678" y="93955"/>
                      <a:pt x="30050" y="939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16BFB366-3113-181B-42E6-14FA25BDB435}"/>
                </a:ext>
              </a:extLst>
            </p:cNvPr>
            <p:cNvGrpSpPr/>
            <p:nvPr/>
          </p:nvGrpSpPr>
          <p:grpSpPr>
            <a:xfrm>
              <a:off x="5627718" y="4444111"/>
              <a:ext cx="55125" cy="185394"/>
              <a:chOff x="5627718" y="4444111"/>
              <a:chExt cx="55125" cy="185394"/>
            </a:xfrm>
            <a:solidFill>
              <a:srgbClr val="000000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07F072E-3163-F02E-86FD-1F2257810887}"/>
                  </a:ext>
                </a:extLst>
              </p:cNvPr>
              <p:cNvSpPr/>
              <p:nvPr/>
            </p:nvSpPr>
            <p:spPr>
              <a:xfrm>
                <a:off x="5654167" y="4444111"/>
                <a:ext cx="12700" cy="44450"/>
              </a:xfrm>
              <a:custGeom>
                <a:avLst/>
                <a:gdLst>
                  <a:gd name="connsiteX0" fmla="*/ 153 w 12700"/>
                  <a:gd name="connsiteY0" fmla="*/ 210 h 44450"/>
                  <a:gd name="connsiteX1" fmla="*/ 153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53" y="210"/>
                    </a:moveTo>
                    <a:lnTo>
                      <a:pt x="153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297F62-8E0D-D808-B617-2B922BB757E8}"/>
                  </a:ext>
                </a:extLst>
              </p:cNvPr>
              <p:cNvSpPr/>
              <p:nvPr/>
            </p:nvSpPr>
            <p:spPr>
              <a:xfrm flipV="1">
                <a:off x="5627718" y="4536914"/>
                <a:ext cx="55125" cy="92590"/>
              </a:xfrm>
              <a:custGeom>
                <a:avLst/>
                <a:gdLst>
                  <a:gd name="connsiteX0" fmla="*/ -133 w 55125"/>
                  <a:gd name="connsiteY0" fmla="*/ 8425 h 92590"/>
                  <a:gd name="connsiteX1" fmla="*/ 20326 w 55125"/>
                  <a:gd name="connsiteY1" fmla="*/ 8425 h 92590"/>
                  <a:gd name="connsiteX2" fmla="*/ 20326 w 55125"/>
                  <a:gd name="connsiteY2" fmla="*/ 79068 h 92590"/>
                  <a:gd name="connsiteX3" fmla="*/ -1938 w 55125"/>
                  <a:gd name="connsiteY3" fmla="*/ 74604 h 92590"/>
                  <a:gd name="connsiteX4" fmla="*/ -1938 w 55125"/>
                  <a:gd name="connsiteY4" fmla="*/ 86014 h 92590"/>
                  <a:gd name="connsiteX5" fmla="*/ 20207 w 55125"/>
                  <a:gd name="connsiteY5" fmla="*/ 90479 h 92590"/>
                  <a:gd name="connsiteX6" fmla="*/ 32729 w 55125"/>
                  <a:gd name="connsiteY6" fmla="*/ 90479 h 92590"/>
                  <a:gd name="connsiteX7" fmla="*/ 32729 w 55125"/>
                  <a:gd name="connsiteY7" fmla="*/ 8425 h 92590"/>
                  <a:gd name="connsiteX8" fmla="*/ 53187 w 55125"/>
                  <a:gd name="connsiteY8" fmla="*/ 8425 h 92590"/>
                  <a:gd name="connsiteX9" fmla="*/ 53187 w 55125"/>
                  <a:gd name="connsiteY9" fmla="*/ -2112 h 92590"/>
                  <a:gd name="connsiteX10" fmla="*/ -133 w 55125"/>
                  <a:gd name="connsiteY10" fmla="*/ -2112 h 92590"/>
                  <a:gd name="connsiteX11" fmla="*/ -133 w 55125"/>
                  <a:gd name="connsiteY11" fmla="*/ 8425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125" h="92590">
                    <a:moveTo>
                      <a:pt x="-133" y="8425"/>
                    </a:moveTo>
                    <a:lnTo>
                      <a:pt x="20326" y="8425"/>
                    </a:lnTo>
                    <a:lnTo>
                      <a:pt x="20326" y="79068"/>
                    </a:lnTo>
                    <a:lnTo>
                      <a:pt x="-1938" y="74604"/>
                    </a:lnTo>
                    <a:lnTo>
                      <a:pt x="-1938" y="86014"/>
                    </a:lnTo>
                    <a:lnTo>
                      <a:pt x="20207" y="90479"/>
                    </a:lnTo>
                    <a:lnTo>
                      <a:pt x="32729" y="90479"/>
                    </a:lnTo>
                    <a:lnTo>
                      <a:pt x="32729" y="8425"/>
                    </a:lnTo>
                    <a:lnTo>
                      <a:pt x="53187" y="8425"/>
                    </a:lnTo>
                    <a:lnTo>
                      <a:pt x="53187" y="-2112"/>
                    </a:lnTo>
                    <a:lnTo>
                      <a:pt x="-133" y="-2112"/>
                    </a:lnTo>
                    <a:lnTo>
                      <a:pt x="-133" y="8425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aphic 2">
              <a:extLst>
                <a:ext uri="{FF2B5EF4-FFF2-40B4-BE49-F238E27FC236}">
                  <a16:creationId xmlns:a16="http://schemas.microsoft.com/office/drawing/2014/main" id="{E470238D-6A91-2B21-86E0-814AF00A7A8A}"/>
                </a:ext>
              </a:extLst>
            </p:cNvPr>
            <p:cNvGrpSpPr/>
            <p:nvPr/>
          </p:nvGrpSpPr>
          <p:grpSpPr>
            <a:xfrm>
              <a:off x="6352474" y="4444111"/>
              <a:ext cx="58777" cy="185394"/>
              <a:chOff x="6352474" y="4444111"/>
              <a:chExt cx="58777" cy="185394"/>
            </a:xfrm>
            <a:solidFill>
              <a:srgbClr val="000000"/>
            </a:solidFill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FB4266B-00AC-FB83-E5F8-44F178C9E770}"/>
                  </a:ext>
                </a:extLst>
              </p:cNvPr>
              <p:cNvSpPr/>
              <p:nvPr/>
            </p:nvSpPr>
            <p:spPr>
              <a:xfrm>
                <a:off x="6383566" y="4444111"/>
                <a:ext cx="12700" cy="44450"/>
              </a:xfrm>
              <a:custGeom>
                <a:avLst/>
                <a:gdLst>
                  <a:gd name="connsiteX0" fmla="*/ 211 w 12700"/>
                  <a:gd name="connsiteY0" fmla="*/ 210 h 44450"/>
                  <a:gd name="connsiteX1" fmla="*/ 211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211" y="210"/>
                    </a:moveTo>
                    <a:lnTo>
                      <a:pt x="211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4ECD7D8-EABB-86E5-39E5-72D8415CA6EA}"/>
                  </a:ext>
                </a:extLst>
              </p:cNvPr>
              <p:cNvSpPr/>
              <p:nvPr/>
            </p:nvSpPr>
            <p:spPr>
              <a:xfrm flipV="1">
                <a:off x="6352474" y="4535247"/>
                <a:ext cx="58777" cy="94257"/>
              </a:xfrm>
              <a:custGeom>
                <a:avLst/>
                <a:gdLst>
                  <a:gd name="connsiteX0" fmla="*/ 13322 w 58777"/>
                  <a:gd name="connsiteY0" fmla="*/ 8383 h 94257"/>
                  <a:gd name="connsiteX1" fmla="*/ 57038 w 58777"/>
                  <a:gd name="connsiteY1" fmla="*/ 8383 h 94257"/>
                  <a:gd name="connsiteX2" fmla="*/ 57038 w 58777"/>
                  <a:gd name="connsiteY2" fmla="*/ -2154 h 94257"/>
                  <a:gd name="connsiteX3" fmla="*/ -1739 w 58777"/>
                  <a:gd name="connsiteY3" fmla="*/ -2154 h 94257"/>
                  <a:gd name="connsiteX4" fmla="*/ -1739 w 58777"/>
                  <a:gd name="connsiteY4" fmla="*/ 8383 h 94257"/>
                  <a:gd name="connsiteX5" fmla="*/ 17688 w 58777"/>
                  <a:gd name="connsiteY5" fmla="*/ 28187 h 94257"/>
                  <a:gd name="connsiteX6" fmla="*/ 33166 w 58777"/>
                  <a:gd name="connsiteY6" fmla="*/ 44240 h 94257"/>
                  <a:gd name="connsiteX7" fmla="*/ 41560 w 58777"/>
                  <a:gd name="connsiteY7" fmla="*/ 55670 h 94257"/>
                  <a:gd name="connsiteX8" fmla="*/ 43961 w 58777"/>
                  <a:gd name="connsiteY8" fmla="*/ 64878 h 94257"/>
                  <a:gd name="connsiteX9" fmla="*/ 38782 w 58777"/>
                  <a:gd name="connsiteY9" fmla="*/ 76903 h 94257"/>
                  <a:gd name="connsiteX10" fmla="*/ 25288 w 58777"/>
                  <a:gd name="connsiteY10" fmla="*/ 81566 h 94257"/>
                  <a:gd name="connsiteX11" fmla="*/ 12846 w 58777"/>
                  <a:gd name="connsiteY11" fmla="*/ 79522 h 94257"/>
                  <a:gd name="connsiteX12" fmla="*/ -1124 w 58777"/>
                  <a:gd name="connsiteY12" fmla="*/ 73311 h 94257"/>
                  <a:gd name="connsiteX13" fmla="*/ -1124 w 58777"/>
                  <a:gd name="connsiteY13" fmla="*/ 85972 h 94257"/>
                  <a:gd name="connsiteX14" fmla="*/ 13005 w 58777"/>
                  <a:gd name="connsiteY14" fmla="*/ 90556 h 94257"/>
                  <a:gd name="connsiteX15" fmla="*/ 25050 w 58777"/>
                  <a:gd name="connsiteY15" fmla="*/ 92103 h 94257"/>
                  <a:gd name="connsiteX16" fmla="*/ 47989 w 58777"/>
                  <a:gd name="connsiteY16" fmla="*/ 84900 h 94257"/>
                  <a:gd name="connsiteX17" fmla="*/ 56542 w 58777"/>
                  <a:gd name="connsiteY17" fmla="*/ 65691 h 94257"/>
                  <a:gd name="connsiteX18" fmla="*/ 54399 w 58777"/>
                  <a:gd name="connsiteY18" fmla="*/ 54857 h 94257"/>
                  <a:gd name="connsiteX19" fmla="*/ 46620 w 58777"/>
                  <a:gd name="connsiteY19" fmla="*/ 42812 h 94257"/>
                  <a:gd name="connsiteX20" fmla="*/ 36758 w 58777"/>
                  <a:gd name="connsiteY20" fmla="*/ 32413 h 94257"/>
                  <a:gd name="connsiteX21" fmla="*/ 13322 w 58777"/>
                  <a:gd name="connsiteY21" fmla="*/ 8383 h 94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777" h="94257">
                    <a:moveTo>
                      <a:pt x="13322" y="8383"/>
                    </a:moveTo>
                    <a:lnTo>
                      <a:pt x="57038" y="8383"/>
                    </a:lnTo>
                    <a:lnTo>
                      <a:pt x="57038" y="-2154"/>
                    </a:lnTo>
                    <a:lnTo>
                      <a:pt x="-1739" y="-2154"/>
                    </a:lnTo>
                    <a:lnTo>
                      <a:pt x="-1739" y="8383"/>
                    </a:lnTo>
                    <a:cubicBezTo>
                      <a:pt x="3010" y="13304"/>
                      <a:pt x="9486" y="19905"/>
                      <a:pt x="17688" y="28187"/>
                    </a:cubicBezTo>
                    <a:cubicBezTo>
                      <a:pt x="25903" y="36481"/>
                      <a:pt x="31062" y="41833"/>
                      <a:pt x="33166" y="44240"/>
                    </a:cubicBezTo>
                    <a:cubicBezTo>
                      <a:pt x="37174" y="48738"/>
                      <a:pt x="39972" y="52548"/>
                      <a:pt x="41560" y="55670"/>
                    </a:cubicBezTo>
                    <a:cubicBezTo>
                      <a:pt x="43161" y="58792"/>
                      <a:pt x="43961" y="61862"/>
                      <a:pt x="43961" y="64878"/>
                    </a:cubicBezTo>
                    <a:cubicBezTo>
                      <a:pt x="43961" y="69799"/>
                      <a:pt x="42235" y="73807"/>
                      <a:pt x="38782" y="76903"/>
                    </a:cubicBezTo>
                    <a:cubicBezTo>
                      <a:pt x="35329" y="80012"/>
                      <a:pt x="30831" y="81566"/>
                      <a:pt x="25288" y="81566"/>
                    </a:cubicBezTo>
                    <a:cubicBezTo>
                      <a:pt x="21359" y="81566"/>
                      <a:pt x="17212" y="80885"/>
                      <a:pt x="12846" y="79522"/>
                    </a:cubicBezTo>
                    <a:cubicBezTo>
                      <a:pt x="8494" y="78160"/>
                      <a:pt x="3837" y="76089"/>
                      <a:pt x="-1124" y="73311"/>
                    </a:cubicBezTo>
                    <a:lnTo>
                      <a:pt x="-1124" y="85972"/>
                    </a:lnTo>
                    <a:cubicBezTo>
                      <a:pt x="3916" y="87996"/>
                      <a:pt x="8626" y="89524"/>
                      <a:pt x="13005" y="90556"/>
                    </a:cubicBezTo>
                    <a:cubicBezTo>
                      <a:pt x="17397" y="91587"/>
                      <a:pt x="21412" y="92103"/>
                      <a:pt x="25050" y="92103"/>
                    </a:cubicBezTo>
                    <a:cubicBezTo>
                      <a:pt x="34641" y="92103"/>
                      <a:pt x="42287" y="89702"/>
                      <a:pt x="47989" y="84900"/>
                    </a:cubicBezTo>
                    <a:cubicBezTo>
                      <a:pt x="53691" y="80111"/>
                      <a:pt x="56542" y="73708"/>
                      <a:pt x="56542" y="65691"/>
                    </a:cubicBezTo>
                    <a:cubicBezTo>
                      <a:pt x="56542" y="61881"/>
                      <a:pt x="55827" y="58270"/>
                      <a:pt x="54399" y="54857"/>
                    </a:cubicBezTo>
                    <a:cubicBezTo>
                      <a:pt x="52983" y="51457"/>
                      <a:pt x="50390" y="47442"/>
                      <a:pt x="46620" y="42812"/>
                    </a:cubicBezTo>
                    <a:cubicBezTo>
                      <a:pt x="45588" y="41608"/>
                      <a:pt x="42301" y="38142"/>
                      <a:pt x="36758" y="32413"/>
                    </a:cubicBezTo>
                    <a:cubicBezTo>
                      <a:pt x="31228" y="26685"/>
                      <a:pt x="23416" y="18675"/>
                      <a:pt x="13322" y="8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2">
              <a:extLst>
                <a:ext uri="{FF2B5EF4-FFF2-40B4-BE49-F238E27FC236}">
                  <a16:creationId xmlns:a16="http://schemas.microsoft.com/office/drawing/2014/main" id="{BC5163A4-8CEE-3EEE-B3FB-54C13A742101}"/>
                </a:ext>
              </a:extLst>
            </p:cNvPr>
            <p:cNvGrpSpPr/>
            <p:nvPr/>
          </p:nvGrpSpPr>
          <p:grpSpPr>
            <a:xfrm>
              <a:off x="7082250" y="4444111"/>
              <a:ext cx="60940" cy="187200"/>
              <a:chOff x="7082250" y="4444111"/>
              <a:chExt cx="60940" cy="187200"/>
            </a:xfrm>
            <a:solidFill>
              <a:srgbClr val="0000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E130A4A-D715-7E64-890C-96250DD40D71}"/>
                  </a:ext>
                </a:extLst>
              </p:cNvPr>
              <p:cNvSpPr/>
              <p:nvPr/>
            </p:nvSpPr>
            <p:spPr>
              <a:xfrm>
                <a:off x="7112965" y="4444111"/>
                <a:ext cx="12700" cy="44450"/>
              </a:xfrm>
              <a:custGeom>
                <a:avLst/>
                <a:gdLst>
                  <a:gd name="connsiteX0" fmla="*/ 268 w 12700"/>
                  <a:gd name="connsiteY0" fmla="*/ 210 h 44450"/>
                  <a:gd name="connsiteX1" fmla="*/ 268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268" y="210"/>
                    </a:moveTo>
                    <a:lnTo>
                      <a:pt x="268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09F9869-0EFF-3391-52A6-7CB4EB55C5F7}"/>
                  </a:ext>
                </a:extLst>
              </p:cNvPr>
              <p:cNvSpPr/>
              <p:nvPr/>
            </p:nvSpPr>
            <p:spPr>
              <a:xfrm flipV="1">
                <a:off x="7082250" y="4535247"/>
                <a:ext cx="60940" cy="96063"/>
              </a:xfrm>
              <a:custGeom>
                <a:avLst/>
                <a:gdLst>
                  <a:gd name="connsiteX0" fmla="*/ 40095 w 60940"/>
                  <a:gd name="connsiteY0" fmla="*/ 49624 h 96063"/>
                  <a:gd name="connsiteX1" fmla="*/ 54125 w 60940"/>
                  <a:gd name="connsiteY1" fmla="*/ 41607 h 96063"/>
                  <a:gd name="connsiteX2" fmla="*/ 59185 w 60940"/>
                  <a:gd name="connsiteY2" fmla="*/ 26605 h 96063"/>
                  <a:gd name="connsiteX3" fmla="*/ 49759 w 60940"/>
                  <a:gd name="connsiteY3" fmla="*/ 5392 h 96063"/>
                  <a:gd name="connsiteX4" fmla="*/ 22970 w 60940"/>
                  <a:gd name="connsiteY4" fmla="*/ -2109 h 96063"/>
                  <a:gd name="connsiteX5" fmla="*/ 10984 w 60940"/>
                  <a:gd name="connsiteY5" fmla="*/ -958 h 96063"/>
                  <a:gd name="connsiteX6" fmla="*/ -1755 w 60940"/>
                  <a:gd name="connsiteY6" fmla="*/ 2495 h 96063"/>
                  <a:gd name="connsiteX7" fmla="*/ -1755 w 60940"/>
                  <a:gd name="connsiteY7" fmla="*/ 14580 h 96063"/>
                  <a:gd name="connsiteX8" fmla="*/ 9635 w 60940"/>
                  <a:gd name="connsiteY8" fmla="*/ 9996 h 96063"/>
                  <a:gd name="connsiteX9" fmla="*/ 22613 w 60940"/>
                  <a:gd name="connsiteY9" fmla="*/ 8448 h 96063"/>
                  <a:gd name="connsiteX10" fmla="*/ 40552 w 60940"/>
                  <a:gd name="connsiteY10" fmla="*/ 13091 h 96063"/>
                  <a:gd name="connsiteX11" fmla="*/ 46723 w 60940"/>
                  <a:gd name="connsiteY11" fmla="*/ 26605 h 96063"/>
                  <a:gd name="connsiteX12" fmla="*/ 40988 w 60940"/>
                  <a:gd name="connsiteY12" fmla="*/ 39404 h 96063"/>
                  <a:gd name="connsiteX13" fmla="*/ 25034 w 60940"/>
                  <a:gd name="connsiteY13" fmla="*/ 44028 h 96063"/>
                  <a:gd name="connsiteX14" fmla="*/ 14239 w 60940"/>
                  <a:gd name="connsiteY14" fmla="*/ 44028 h 96063"/>
                  <a:gd name="connsiteX15" fmla="*/ 14239 w 60940"/>
                  <a:gd name="connsiteY15" fmla="*/ 54327 h 96063"/>
                  <a:gd name="connsiteX16" fmla="*/ 25530 w 60940"/>
                  <a:gd name="connsiteY16" fmla="*/ 54327 h 96063"/>
                  <a:gd name="connsiteX17" fmla="*/ 39659 w 60940"/>
                  <a:gd name="connsiteY17" fmla="*/ 58018 h 96063"/>
                  <a:gd name="connsiteX18" fmla="*/ 44560 w 60940"/>
                  <a:gd name="connsiteY18" fmla="*/ 68654 h 96063"/>
                  <a:gd name="connsiteX19" fmla="*/ 39500 w 60940"/>
                  <a:gd name="connsiteY19" fmla="*/ 79588 h 96063"/>
                  <a:gd name="connsiteX20" fmla="*/ 25034 w 60940"/>
                  <a:gd name="connsiteY20" fmla="*/ 83418 h 96063"/>
                  <a:gd name="connsiteX21" fmla="*/ 13981 w 60940"/>
                  <a:gd name="connsiteY21" fmla="*/ 82287 h 96063"/>
                  <a:gd name="connsiteX22" fmla="*/ 1023 w 60940"/>
                  <a:gd name="connsiteY22" fmla="*/ 78834 h 96063"/>
                  <a:gd name="connsiteX23" fmla="*/ 1023 w 60940"/>
                  <a:gd name="connsiteY23" fmla="*/ 89986 h 96063"/>
                  <a:gd name="connsiteX24" fmla="*/ 14398 w 60940"/>
                  <a:gd name="connsiteY24" fmla="*/ 92963 h 96063"/>
                  <a:gd name="connsiteX25" fmla="*/ 26145 w 60940"/>
                  <a:gd name="connsiteY25" fmla="*/ 93955 h 96063"/>
                  <a:gd name="connsiteX26" fmla="*/ 48707 w 60940"/>
                  <a:gd name="connsiteY26" fmla="*/ 87466 h 96063"/>
                  <a:gd name="connsiteX27" fmla="*/ 57022 w 60940"/>
                  <a:gd name="connsiteY27" fmla="*/ 69964 h 96063"/>
                  <a:gd name="connsiteX28" fmla="*/ 52617 w 60940"/>
                  <a:gd name="connsiteY28" fmla="*/ 56966 h 96063"/>
                  <a:gd name="connsiteX29" fmla="*/ 40095 w 60940"/>
                  <a:gd name="connsiteY29" fmla="*/ 49624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0940" h="96063">
                    <a:moveTo>
                      <a:pt x="40095" y="49624"/>
                    </a:moveTo>
                    <a:cubicBezTo>
                      <a:pt x="46088" y="48341"/>
                      <a:pt x="50765" y="45668"/>
                      <a:pt x="54125" y="41607"/>
                    </a:cubicBezTo>
                    <a:cubicBezTo>
                      <a:pt x="57498" y="37559"/>
                      <a:pt x="59185" y="32558"/>
                      <a:pt x="59185" y="26605"/>
                    </a:cubicBezTo>
                    <a:cubicBezTo>
                      <a:pt x="59185" y="17477"/>
                      <a:pt x="56043" y="10406"/>
                      <a:pt x="49759" y="5392"/>
                    </a:cubicBezTo>
                    <a:cubicBezTo>
                      <a:pt x="43475" y="391"/>
                      <a:pt x="34546" y="-2109"/>
                      <a:pt x="22970" y="-2109"/>
                    </a:cubicBezTo>
                    <a:cubicBezTo>
                      <a:pt x="19094" y="-2109"/>
                      <a:pt x="15099" y="-1725"/>
                      <a:pt x="10984" y="-958"/>
                    </a:cubicBezTo>
                    <a:cubicBezTo>
                      <a:pt x="6870" y="-191"/>
                      <a:pt x="2624" y="960"/>
                      <a:pt x="-1755" y="2495"/>
                    </a:cubicBezTo>
                    <a:lnTo>
                      <a:pt x="-1755" y="14580"/>
                    </a:lnTo>
                    <a:cubicBezTo>
                      <a:pt x="1711" y="12556"/>
                      <a:pt x="5508" y="11028"/>
                      <a:pt x="9635" y="9996"/>
                    </a:cubicBezTo>
                    <a:cubicBezTo>
                      <a:pt x="13776" y="8964"/>
                      <a:pt x="18102" y="8448"/>
                      <a:pt x="22613" y="8448"/>
                    </a:cubicBezTo>
                    <a:cubicBezTo>
                      <a:pt x="30458" y="8448"/>
                      <a:pt x="36437" y="9996"/>
                      <a:pt x="40552" y="13091"/>
                    </a:cubicBezTo>
                    <a:cubicBezTo>
                      <a:pt x="44666" y="16187"/>
                      <a:pt x="46723" y="20692"/>
                      <a:pt x="46723" y="26605"/>
                    </a:cubicBezTo>
                    <a:cubicBezTo>
                      <a:pt x="46723" y="32069"/>
                      <a:pt x="44812" y="36335"/>
                      <a:pt x="40988" y="39404"/>
                    </a:cubicBezTo>
                    <a:cubicBezTo>
                      <a:pt x="37165" y="42487"/>
                      <a:pt x="31847" y="44028"/>
                      <a:pt x="25034" y="44028"/>
                    </a:cubicBezTo>
                    <a:lnTo>
                      <a:pt x="14239" y="44028"/>
                    </a:lnTo>
                    <a:lnTo>
                      <a:pt x="14239" y="54327"/>
                    </a:lnTo>
                    <a:lnTo>
                      <a:pt x="25530" y="54327"/>
                    </a:lnTo>
                    <a:cubicBezTo>
                      <a:pt x="31682" y="54327"/>
                      <a:pt x="36391" y="55557"/>
                      <a:pt x="39659" y="58018"/>
                    </a:cubicBezTo>
                    <a:cubicBezTo>
                      <a:pt x="42926" y="60478"/>
                      <a:pt x="44560" y="64024"/>
                      <a:pt x="44560" y="68654"/>
                    </a:cubicBezTo>
                    <a:cubicBezTo>
                      <a:pt x="44560" y="73403"/>
                      <a:pt x="42873" y="77048"/>
                      <a:pt x="39500" y="79588"/>
                    </a:cubicBezTo>
                    <a:cubicBezTo>
                      <a:pt x="36140" y="82141"/>
                      <a:pt x="31318" y="83418"/>
                      <a:pt x="25034" y="83418"/>
                    </a:cubicBezTo>
                    <a:cubicBezTo>
                      <a:pt x="21594" y="83418"/>
                      <a:pt x="17910" y="83041"/>
                      <a:pt x="13981" y="82287"/>
                    </a:cubicBezTo>
                    <a:cubicBezTo>
                      <a:pt x="10052" y="81546"/>
                      <a:pt x="5733" y="80395"/>
                      <a:pt x="1023" y="78834"/>
                    </a:cubicBezTo>
                    <a:lnTo>
                      <a:pt x="1023" y="89986"/>
                    </a:lnTo>
                    <a:cubicBezTo>
                      <a:pt x="5785" y="91309"/>
                      <a:pt x="10244" y="92301"/>
                      <a:pt x="14398" y="92963"/>
                    </a:cubicBezTo>
                    <a:cubicBezTo>
                      <a:pt x="18552" y="93624"/>
                      <a:pt x="22467" y="93955"/>
                      <a:pt x="26145" y="93955"/>
                    </a:cubicBezTo>
                    <a:cubicBezTo>
                      <a:pt x="35657" y="93955"/>
                      <a:pt x="43178" y="91792"/>
                      <a:pt x="48707" y="87466"/>
                    </a:cubicBezTo>
                    <a:cubicBezTo>
                      <a:pt x="54250" y="83153"/>
                      <a:pt x="57022" y="77319"/>
                      <a:pt x="57022" y="69964"/>
                    </a:cubicBezTo>
                    <a:cubicBezTo>
                      <a:pt x="57022" y="64831"/>
                      <a:pt x="55554" y="60498"/>
                      <a:pt x="52617" y="56966"/>
                    </a:cubicBezTo>
                    <a:cubicBezTo>
                      <a:pt x="49680" y="53434"/>
                      <a:pt x="45506" y="50986"/>
                      <a:pt x="40095" y="49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aphic 2">
              <a:extLst>
                <a:ext uri="{FF2B5EF4-FFF2-40B4-BE49-F238E27FC236}">
                  <a16:creationId xmlns:a16="http://schemas.microsoft.com/office/drawing/2014/main" id="{6DDAE90A-7426-7A31-5B15-FD0A30C70850}"/>
                </a:ext>
              </a:extLst>
            </p:cNvPr>
            <p:cNvGrpSpPr/>
            <p:nvPr/>
          </p:nvGrpSpPr>
          <p:grpSpPr>
            <a:xfrm>
              <a:off x="7808176" y="4444111"/>
              <a:ext cx="67468" cy="185394"/>
              <a:chOff x="7808176" y="4444111"/>
              <a:chExt cx="67468" cy="185394"/>
            </a:xfrm>
            <a:solidFill>
              <a:srgbClr val="000000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3A09CA2-4C27-72E4-7F13-3E0A4399FDFC}"/>
                  </a:ext>
                </a:extLst>
              </p:cNvPr>
              <p:cNvSpPr/>
              <p:nvPr/>
            </p:nvSpPr>
            <p:spPr>
              <a:xfrm>
                <a:off x="7842377" y="4444111"/>
                <a:ext cx="12700" cy="44450"/>
              </a:xfrm>
              <a:custGeom>
                <a:avLst/>
                <a:gdLst>
                  <a:gd name="connsiteX0" fmla="*/ 326 w 12700"/>
                  <a:gd name="connsiteY0" fmla="*/ 210 h 44450"/>
                  <a:gd name="connsiteX1" fmla="*/ 326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326" y="210"/>
                    </a:moveTo>
                    <a:lnTo>
                      <a:pt x="326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9D64B47-EFA6-6312-3626-135FF276C7D4}"/>
                  </a:ext>
                </a:extLst>
              </p:cNvPr>
              <p:cNvSpPr/>
              <p:nvPr/>
            </p:nvSpPr>
            <p:spPr>
              <a:xfrm flipV="1">
                <a:off x="7808176" y="4536914"/>
                <a:ext cx="67468" cy="92590"/>
              </a:xfrm>
              <a:custGeom>
                <a:avLst/>
                <a:gdLst>
                  <a:gd name="connsiteX0" fmla="*/ 40104 w 67468"/>
                  <a:gd name="connsiteY0" fmla="*/ 79565 h 92590"/>
                  <a:gd name="connsiteX1" fmla="*/ 8473 w 67468"/>
                  <a:gd name="connsiteY1" fmla="*/ 30134 h 92590"/>
                  <a:gd name="connsiteX2" fmla="*/ 40104 w 67468"/>
                  <a:gd name="connsiteY2" fmla="*/ 30134 h 92590"/>
                  <a:gd name="connsiteX3" fmla="*/ 40104 w 67468"/>
                  <a:gd name="connsiteY3" fmla="*/ 79565 h 92590"/>
                  <a:gd name="connsiteX4" fmla="*/ 36810 w 67468"/>
                  <a:gd name="connsiteY4" fmla="*/ 90479 h 92590"/>
                  <a:gd name="connsiteX5" fmla="*/ 52566 w 67468"/>
                  <a:gd name="connsiteY5" fmla="*/ 90479 h 92590"/>
                  <a:gd name="connsiteX6" fmla="*/ 52566 w 67468"/>
                  <a:gd name="connsiteY6" fmla="*/ 30134 h 92590"/>
                  <a:gd name="connsiteX7" fmla="*/ 65781 w 67468"/>
                  <a:gd name="connsiteY7" fmla="*/ 30134 h 92590"/>
                  <a:gd name="connsiteX8" fmla="*/ 65781 w 67468"/>
                  <a:gd name="connsiteY8" fmla="*/ 19716 h 92590"/>
                  <a:gd name="connsiteX9" fmla="*/ 52566 w 67468"/>
                  <a:gd name="connsiteY9" fmla="*/ 19716 h 92590"/>
                  <a:gd name="connsiteX10" fmla="*/ 52566 w 67468"/>
                  <a:gd name="connsiteY10" fmla="*/ -2112 h 92590"/>
                  <a:gd name="connsiteX11" fmla="*/ 40104 w 67468"/>
                  <a:gd name="connsiteY11" fmla="*/ -2112 h 92590"/>
                  <a:gd name="connsiteX12" fmla="*/ 40104 w 67468"/>
                  <a:gd name="connsiteY12" fmla="*/ 19716 h 92590"/>
                  <a:gd name="connsiteX13" fmla="*/ -1687 w 67468"/>
                  <a:gd name="connsiteY13" fmla="*/ 19716 h 92590"/>
                  <a:gd name="connsiteX14" fmla="*/ -1687 w 67468"/>
                  <a:gd name="connsiteY14" fmla="*/ 31801 h 92590"/>
                  <a:gd name="connsiteX15" fmla="*/ 36810 w 67468"/>
                  <a:gd name="connsiteY15" fmla="*/ 90479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468" h="92590">
                    <a:moveTo>
                      <a:pt x="40104" y="79565"/>
                    </a:moveTo>
                    <a:lnTo>
                      <a:pt x="8473" y="30134"/>
                    </a:lnTo>
                    <a:lnTo>
                      <a:pt x="40104" y="30134"/>
                    </a:lnTo>
                    <a:lnTo>
                      <a:pt x="40104" y="79565"/>
                    </a:lnTo>
                    <a:close/>
                    <a:moveTo>
                      <a:pt x="36810" y="90479"/>
                    </a:moveTo>
                    <a:lnTo>
                      <a:pt x="52566" y="90479"/>
                    </a:lnTo>
                    <a:lnTo>
                      <a:pt x="52566" y="30134"/>
                    </a:lnTo>
                    <a:lnTo>
                      <a:pt x="65781" y="30134"/>
                    </a:lnTo>
                    <a:lnTo>
                      <a:pt x="65781" y="19716"/>
                    </a:lnTo>
                    <a:lnTo>
                      <a:pt x="52566" y="19716"/>
                    </a:lnTo>
                    <a:lnTo>
                      <a:pt x="52566" y="-2112"/>
                    </a:lnTo>
                    <a:lnTo>
                      <a:pt x="40104" y="-2112"/>
                    </a:lnTo>
                    <a:lnTo>
                      <a:pt x="40104" y="19716"/>
                    </a:lnTo>
                    <a:lnTo>
                      <a:pt x="-1687" y="19716"/>
                    </a:lnTo>
                    <a:lnTo>
                      <a:pt x="-1687" y="31801"/>
                    </a:lnTo>
                    <a:lnTo>
                      <a:pt x="36810" y="9047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aphic 2">
              <a:extLst>
                <a:ext uri="{FF2B5EF4-FFF2-40B4-BE49-F238E27FC236}">
                  <a16:creationId xmlns:a16="http://schemas.microsoft.com/office/drawing/2014/main" id="{2E6EBC6E-CC0E-2C0B-D7A2-E5FAD066A4DD}"/>
                </a:ext>
              </a:extLst>
            </p:cNvPr>
            <p:cNvGrpSpPr/>
            <p:nvPr/>
          </p:nvGrpSpPr>
          <p:grpSpPr>
            <a:xfrm>
              <a:off x="8571776" y="4444111"/>
              <a:ext cx="96259" cy="198653"/>
              <a:chOff x="8571776" y="4444111"/>
              <a:chExt cx="96259" cy="198653"/>
            </a:xfrm>
            <a:solidFill>
              <a:srgbClr val="000000"/>
            </a:solidFill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094CC06-E263-B909-5996-784C08511F3D}"/>
                  </a:ext>
                </a:extLst>
              </p:cNvPr>
              <p:cNvSpPr/>
              <p:nvPr/>
            </p:nvSpPr>
            <p:spPr>
              <a:xfrm>
                <a:off x="8571776" y="4444111"/>
                <a:ext cx="12700" cy="44450"/>
              </a:xfrm>
              <a:custGeom>
                <a:avLst/>
                <a:gdLst>
                  <a:gd name="connsiteX0" fmla="*/ 383 w 12700"/>
                  <a:gd name="connsiteY0" fmla="*/ 210 h 44450"/>
                  <a:gd name="connsiteX1" fmla="*/ 383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383" y="210"/>
                    </a:moveTo>
                    <a:lnTo>
                      <a:pt x="383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3E62BC8-59BA-4437-9382-834A0C438937}"/>
                  </a:ext>
                </a:extLst>
              </p:cNvPr>
              <p:cNvSpPr/>
              <p:nvPr/>
            </p:nvSpPr>
            <p:spPr>
              <a:xfrm flipV="1">
                <a:off x="8655335" y="463006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phic 2">
              <a:extLst>
                <a:ext uri="{FF2B5EF4-FFF2-40B4-BE49-F238E27FC236}">
                  <a16:creationId xmlns:a16="http://schemas.microsoft.com/office/drawing/2014/main" id="{EA32DD83-7AE4-7A50-5182-7A07969B8C83}"/>
                </a:ext>
              </a:extLst>
            </p:cNvPr>
            <p:cNvGrpSpPr/>
            <p:nvPr/>
          </p:nvGrpSpPr>
          <p:grpSpPr>
            <a:xfrm>
              <a:off x="6367783" y="4710805"/>
              <a:ext cx="547826" cy="122912"/>
              <a:chOff x="6367783" y="4710805"/>
              <a:chExt cx="547826" cy="122912"/>
            </a:xfrm>
            <a:solidFill>
              <a:srgbClr val="000000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13B1C9-2917-C637-BE28-CA9C2673A26C}"/>
                  </a:ext>
                </a:extLst>
              </p:cNvPr>
              <p:cNvSpPr/>
              <p:nvPr/>
            </p:nvSpPr>
            <p:spPr>
              <a:xfrm flipV="1">
                <a:off x="6367783" y="4714714"/>
                <a:ext cx="73481" cy="92590"/>
              </a:xfrm>
              <a:custGeom>
                <a:avLst/>
                <a:gdLst>
                  <a:gd name="connsiteX0" fmla="*/ -2267 w 73481"/>
                  <a:gd name="connsiteY0" fmla="*/ 90493 h 92590"/>
                  <a:gd name="connsiteX1" fmla="*/ 10254 w 73481"/>
                  <a:gd name="connsiteY1" fmla="*/ 90493 h 92590"/>
                  <a:gd name="connsiteX2" fmla="*/ 10254 w 73481"/>
                  <a:gd name="connsiteY2" fmla="*/ 51361 h 92590"/>
                  <a:gd name="connsiteX3" fmla="*/ 51807 w 73481"/>
                  <a:gd name="connsiteY3" fmla="*/ 90493 h 92590"/>
                  <a:gd name="connsiteX4" fmla="*/ 67940 w 73481"/>
                  <a:gd name="connsiteY4" fmla="*/ 90493 h 92590"/>
                  <a:gd name="connsiteX5" fmla="*/ 21982 w 73481"/>
                  <a:gd name="connsiteY5" fmla="*/ 47332 h 92590"/>
                  <a:gd name="connsiteX6" fmla="*/ 71214 w 73481"/>
                  <a:gd name="connsiteY6" fmla="*/ -2098 h 92590"/>
                  <a:gd name="connsiteX7" fmla="*/ 54724 w 73481"/>
                  <a:gd name="connsiteY7" fmla="*/ -2098 h 92590"/>
                  <a:gd name="connsiteX8" fmla="*/ 10254 w 73481"/>
                  <a:gd name="connsiteY8" fmla="*/ 42491 h 92590"/>
                  <a:gd name="connsiteX9" fmla="*/ 10254 w 73481"/>
                  <a:gd name="connsiteY9" fmla="*/ -2098 h 92590"/>
                  <a:gd name="connsiteX10" fmla="*/ -2267 w 73481"/>
                  <a:gd name="connsiteY10" fmla="*/ -2098 h 92590"/>
                  <a:gd name="connsiteX11" fmla="*/ -2267 w 73481"/>
                  <a:gd name="connsiteY11" fmla="*/ 9049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481" h="92590">
                    <a:moveTo>
                      <a:pt x="-2267" y="90493"/>
                    </a:moveTo>
                    <a:lnTo>
                      <a:pt x="10254" y="90493"/>
                    </a:lnTo>
                    <a:lnTo>
                      <a:pt x="10254" y="51361"/>
                    </a:lnTo>
                    <a:lnTo>
                      <a:pt x="51807" y="90493"/>
                    </a:lnTo>
                    <a:lnTo>
                      <a:pt x="67940" y="90493"/>
                    </a:lnTo>
                    <a:lnTo>
                      <a:pt x="21982" y="47332"/>
                    </a:lnTo>
                    <a:lnTo>
                      <a:pt x="71214" y="-2098"/>
                    </a:lnTo>
                    <a:lnTo>
                      <a:pt x="54724" y="-2098"/>
                    </a:lnTo>
                    <a:lnTo>
                      <a:pt x="10254" y="42491"/>
                    </a:lnTo>
                    <a:lnTo>
                      <a:pt x="10254" y="-2098"/>
                    </a:lnTo>
                    <a:lnTo>
                      <a:pt x="-2267" y="-2098"/>
                    </a:lnTo>
                    <a:lnTo>
                      <a:pt x="-2267" y="9049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060D4DD-1B39-559D-B7BF-4938446918F5}"/>
                  </a:ext>
                </a:extLst>
              </p:cNvPr>
              <p:cNvSpPr/>
              <p:nvPr/>
            </p:nvSpPr>
            <p:spPr>
              <a:xfrm flipV="1">
                <a:off x="6451064" y="4714714"/>
                <a:ext cx="57606" cy="92590"/>
              </a:xfrm>
              <a:custGeom>
                <a:avLst/>
                <a:gdLst>
                  <a:gd name="connsiteX0" fmla="*/ -1861 w 57606"/>
                  <a:gd name="connsiteY0" fmla="*/ 90493 h 92590"/>
                  <a:gd name="connsiteX1" fmla="*/ 10660 w 57606"/>
                  <a:gd name="connsiteY1" fmla="*/ 90493 h 92590"/>
                  <a:gd name="connsiteX2" fmla="*/ 10660 w 57606"/>
                  <a:gd name="connsiteY2" fmla="*/ 8439 h 92590"/>
                  <a:gd name="connsiteX3" fmla="*/ 55745 w 57606"/>
                  <a:gd name="connsiteY3" fmla="*/ 8439 h 92590"/>
                  <a:gd name="connsiteX4" fmla="*/ 55745 w 57606"/>
                  <a:gd name="connsiteY4" fmla="*/ -2098 h 92590"/>
                  <a:gd name="connsiteX5" fmla="*/ -1861 w 57606"/>
                  <a:gd name="connsiteY5" fmla="*/ -2098 h 92590"/>
                  <a:gd name="connsiteX6" fmla="*/ -1861 w 57606"/>
                  <a:gd name="connsiteY6" fmla="*/ 9049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1861" y="90493"/>
                    </a:moveTo>
                    <a:lnTo>
                      <a:pt x="10660" y="90493"/>
                    </a:lnTo>
                    <a:lnTo>
                      <a:pt x="10660" y="8439"/>
                    </a:lnTo>
                    <a:lnTo>
                      <a:pt x="55745" y="8439"/>
                    </a:lnTo>
                    <a:lnTo>
                      <a:pt x="55745" y="-2098"/>
                    </a:lnTo>
                    <a:lnTo>
                      <a:pt x="-1861" y="-2098"/>
                    </a:lnTo>
                    <a:lnTo>
                      <a:pt x="-1861" y="9049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768EA0A-29D1-5675-1CE8-B95776B9050F}"/>
                  </a:ext>
                </a:extLst>
              </p:cNvPr>
              <p:cNvSpPr/>
              <p:nvPr/>
            </p:nvSpPr>
            <p:spPr>
              <a:xfrm flipV="1">
                <a:off x="6513346" y="4767439"/>
                <a:ext cx="33416" cy="10160"/>
              </a:xfrm>
              <a:custGeom>
                <a:avLst/>
                <a:gdLst>
                  <a:gd name="connsiteX0" fmla="*/ -933 w 33416"/>
                  <a:gd name="connsiteY0" fmla="*/ 8643 h 10160"/>
                  <a:gd name="connsiteX1" fmla="*/ 32484 w 33416"/>
                  <a:gd name="connsiteY1" fmla="*/ 8643 h 10160"/>
                  <a:gd name="connsiteX2" fmla="*/ 32484 w 33416"/>
                  <a:gd name="connsiteY2" fmla="*/ -1517 h 10160"/>
                  <a:gd name="connsiteX3" fmla="*/ -933 w 33416"/>
                  <a:gd name="connsiteY3" fmla="*/ -1517 h 10160"/>
                  <a:gd name="connsiteX4" fmla="*/ -933 w 33416"/>
                  <a:gd name="connsiteY4" fmla="*/ 8643 h 1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16" h="10160">
                    <a:moveTo>
                      <a:pt x="-933" y="8643"/>
                    </a:moveTo>
                    <a:lnTo>
                      <a:pt x="32484" y="8643"/>
                    </a:lnTo>
                    <a:lnTo>
                      <a:pt x="32484" y="-1517"/>
                    </a:lnTo>
                    <a:lnTo>
                      <a:pt x="-933" y="-1517"/>
                    </a:lnTo>
                    <a:lnTo>
                      <a:pt x="-933" y="86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066A1B3-5D82-C6C0-830F-88AE6DC524D1}"/>
                  </a:ext>
                </a:extLst>
              </p:cNvPr>
              <p:cNvSpPr/>
              <p:nvPr/>
            </p:nvSpPr>
            <p:spPr>
              <a:xfrm flipV="1">
                <a:off x="6559967" y="4736185"/>
                <a:ext cx="62071" cy="97532"/>
              </a:xfrm>
              <a:custGeom>
                <a:avLst/>
                <a:gdLst>
                  <a:gd name="connsiteX0" fmla="*/ 48971 w 62071"/>
                  <a:gd name="connsiteY0" fmla="*/ 61062 h 97532"/>
                  <a:gd name="connsiteX1" fmla="*/ 43852 w 62071"/>
                  <a:gd name="connsiteY1" fmla="*/ 80271 h 97532"/>
                  <a:gd name="connsiteX2" fmla="*/ 29505 w 62071"/>
                  <a:gd name="connsiteY2" fmla="*/ 87097 h 97532"/>
                  <a:gd name="connsiteX3" fmla="*/ 15217 w 62071"/>
                  <a:gd name="connsiteY3" fmla="*/ 80271 h 97532"/>
                  <a:gd name="connsiteX4" fmla="*/ 10097 w 62071"/>
                  <a:gd name="connsiteY4" fmla="*/ 61062 h 97532"/>
                  <a:gd name="connsiteX5" fmla="*/ 15217 w 62071"/>
                  <a:gd name="connsiteY5" fmla="*/ 41893 h 97532"/>
                  <a:gd name="connsiteX6" fmla="*/ 29505 w 62071"/>
                  <a:gd name="connsiteY6" fmla="*/ 35067 h 97532"/>
                  <a:gd name="connsiteX7" fmla="*/ 43852 w 62071"/>
                  <a:gd name="connsiteY7" fmla="*/ 41893 h 97532"/>
                  <a:gd name="connsiteX8" fmla="*/ 48971 w 62071"/>
                  <a:gd name="connsiteY8" fmla="*/ 61062 h 97532"/>
                  <a:gd name="connsiteX9" fmla="*/ 60381 w 62071"/>
                  <a:gd name="connsiteY9" fmla="*/ 34134 h 97532"/>
                  <a:gd name="connsiteX10" fmla="*/ 52504 w 62071"/>
                  <a:gd name="connsiteY10" fmla="*/ 7762 h 97532"/>
                  <a:gd name="connsiteX11" fmla="*/ 28393 w 62071"/>
                  <a:gd name="connsiteY11" fmla="*/ -890 h 97532"/>
                  <a:gd name="connsiteX12" fmla="*/ 17043 w 62071"/>
                  <a:gd name="connsiteY12" fmla="*/ 3 h 97532"/>
                  <a:gd name="connsiteX13" fmla="*/ 6684 w 62071"/>
                  <a:gd name="connsiteY13" fmla="*/ 2761 h 97532"/>
                  <a:gd name="connsiteX14" fmla="*/ 6684 w 62071"/>
                  <a:gd name="connsiteY14" fmla="*/ 13854 h 97532"/>
                  <a:gd name="connsiteX15" fmla="*/ 16606 w 62071"/>
                  <a:gd name="connsiteY15" fmla="*/ 9845 h 97532"/>
                  <a:gd name="connsiteX16" fmla="*/ 26588 w 62071"/>
                  <a:gd name="connsiteY16" fmla="*/ 8536 h 97532"/>
                  <a:gd name="connsiteX17" fmla="*/ 43395 w 62071"/>
                  <a:gd name="connsiteY17" fmla="*/ 14390 h 97532"/>
                  <a:gd name="connsiteX18" fmla="*/ 48971 w 62071"/>
                  <a:gd name="connsiteY18" fmla="*/ 32090 h 97532"/>
                  <a:gd name="connsiteX19" fmla="*/ 48971 w 62071"/>
                  <a:gd name="connsiteY19" fmla="*/ 37746 h 97532"/>
                  <a:gd name="connsiteX20" fmla="*/ 39923 w 62071"/>
                  <a:gd name="connsiteY20" fmla="*/ 28558 h 97532"/>
                  <a:gd name="connsiteX21" fmla="*/ 26707 w 62071"/>
                  <a:gd name="connsiteY21" fmla="*/ 25522 h 97532"/>
                  <a:gd name="connsiteX22" fmla="*/ 6129 w 62071"/>
                  <a:gd name="connsiteY22" fmla="*/ 35245 h 97532"/>
                  <a:gd name="connsiteX23" fmla="*/ -1690 w 62071"/>
                  <a:gd name="connsiteY23" fmla="*/ 61062 h 97532"/>
                  <a:gd name="connsiteX24" fmla="*/ 6129 w 62071"/>
                  <a:gd name="connsiteY24" fmla="*/ 86899 h 97532"/>
                  <a:gd name="connsiteX25" fmla="*/ 26707 w 62071"/>
                  <a:gd name="connsiteY25" fmla="*/ 96642 h 97532"/>
                  <a:gd name="connsiteX26" fmla="*/ 39923 w 62071"/>
                  <a:gd name="connsiteY26" fmla="*/ 93606 h 97532"/>
                  <a:gd name="connsiteX27" fmla="*/ 48971 w 62071"/>
                  <a:gd name="connsiteY27" fmla="*/ 84438 h 97532"/>
                  <a:gd name="connsiteX28" fmla="*/ 48971 w 62071"/>
                  <a:gd name="connsiteY28" fmla="*/ 94975 h 97532"/>
                  <a:gd name="connsiteX29" fmla="*/ 60381 w 62071"/>
                  <a:gd name="connsiteY29" fmla="*/ 94975 h 97532"/>
                  <a:gd name="connsiteX30" fmla="*/ 60381 w 62071"/>
                  <a:gd name="connsiteY30" fmla="*/ 34134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2071" h="97532">
                    <a:moveTo>
                      <a:pt x="48971" y="61062"/>
                    </a:moveTo>
                    <a:cubicBezTo>
                      <a:pt x="48971" y="69331"/>
                      <a:pt x="47265" y="75733"/>
                      <a:pt x="43852" y="80271"/>
                    </a:cubicBezTo>
                    <a:cubicBezTo>
                      <a:pt x="40452" y="84822"/>
                      <a:pt x="35669" y="87097"/>
                      <a:pt x="29505" y="87097"/>
                    </a:cubicBezTo>
                    <a:cubicBezTo>
                      <a:pt x="23393" y="87097"/>
                      <a:pt x="18630" y="84822"/>
                      <a:pt x="15217" y="80271"/>
                    </a:cubicBezTo>
                    <a:cubicBezTo>
                      <a:pt x="11804" y="75733"/>
                      <a:pt x="10097" y="69331"/>
                      <a:pt x="10097" y="61062"/>
                    </a:cubicBezTo>
                    <a:cubicBezTo>
                      <a:pt x="10097" y="52834"/>
                      <a:pt x="11804" y="46444"/>
                      <a:pt x="15217" y="41893"/>
                    </a:cubicBezTo>
                    <a:cubicBezTo>
                      <a:pt x="18630" y="37342"/>
                      <a:pt x="23393" y="35067"/>
                      <a:pt x="29505" y="35067"/>
                    </a:cubicBezTo>
                    <a:cubicBezTo>
                      <a:pt x="35669" y="35067"/>
                      <a:pt x="40452" y="37342"/>
                      <a:pt x="43852" y="41893"/>
                    </a:cubicBezTo>
                    <a:cubicBezTo>
                      <a:pt x="47265" y="46444"/>
                      <a:pt x="48971" y="52834"/>
                      <a:pt x="48971" y="61062"/>
                    </a:cubicBezTo>
                    <a:close/>
                    <a:moveTo>
                      <a:pt x="60381" y="34134"/>
                    </a:moveTo>
                    <a:cubicBezTo>
                      <a:pt x="60381" y="22321"/>
                      <a:pt x="57756" y="13530"/>
                      <a:pt x="52504" y="7762"/>
                    </a:cubicBezTo>
                    <a:cubicBezTo>
                      <a:pt x="47265" y="1994"/>
                      <a:pt x="39228" y="-890"/>
                      <a:pt x="28393" y="-890"/>
                    </a:cubicBezTo>
                    <a:cubicBezTo>
                      <a:pt x="24385" y="-890"/>
                      <a:pt x="20601" y="-592"/>
                      <a:pt x="17043" y="3"/>
                    </a:cubicBezTo>
                    <a:cubicBezTo>
                      <a:pt x="13484" y="598"/>
                      <a:pt x="10031" y="1518"/>
                      <a:pt x="6684" y="2761"/>
                    </a:cubicBezTo>
                    <a:lnTo>
                      <a:pt x="6684" y="13854"/>
                    </a:lnTo>
                    <a:cubicBezTo>
                      <a:pt x="10031" y="12042"/>
                      <a:pt x="13338" y="10705"/>
                      <a:pt x="16606" y="9845"/>
                    </a:cubicBezTo>
                    <a:cubicBezTo>
                      <a:pt x="19874" y="8972"/>
                      <a:pt x="23201" y="8536"/>
                      <a:pt x="26588" y="8536"/>
                    </a:cubicBezTo>
                    <a:cubicBezTo>
                      <a:pt x="34075" y="8536"/>
                      <a:pt x="39678" y="10487"/>
                      <a:pt x="43395" y="14390"/>
                    </a:cubicBezTo>
                    <a:cubicBezTo>
                      <a:pt x="47113" y="18292"/>
                      <a:pt x="48971" y="24193"/>
                      <a:pt x="48971" y="32090"/>
                    </a:cubicBezTo>
                    <a:lnTo>
                      <a:pt x="48971" y="37746"/>
                    </a:lnTo>
                    <a:cubicBezTo>
                      <a:pt x="46616" y="33645"/>
                      <a:pt x="43600" y="30582"/>
                      <a:pt x="39923" y="28558"/>
                    </a:cubicBezTo>
                    <a:cubicBezTo>
                      <a:pt x="36245" y="26534"/>
                      <a:pt x="31840" y="25522"/>
                      <a:pt x="26707" y="25522"/>
                    </a:cubicBezTo>
                    <a:cubicBezTo>
                      <a:pt x="18200" y="25522"/>
                      <a:pt x="11341" y="28763"/>
                      <a:pt x="6129" y="35245"/>
                    </a:cubicBezTo>
                    <a:cubicBezTo>
                      <a:pt x="916" y="41741"/>
                      <a:pt x="-1690" y="50347"/>
                      <a:pt x="-1690" y="61062"/>
                    </a:cubicBezTo>
                    <a:cubicBezTo>
                      <a:pt x="-1690" y="71804"/>
                      <a:pt x="916" y="80416"/>
                      <a:pt x="6129" y="86899"/>
                    </a:cubicBezTo>
                    <a:cubicBezTo>
                      <a:pt x="11341" y="93394"/>
                      <a:pt x="18200" y="96642"/>
                      <a:pt x="26707" y="96642"/>
                    </a:cubicBezTo>
                    <a:cubicBezTo>
                      <a:pt x="31840" y="96642"/>
                      <a:pt x="36245" y="95630"/>
                      <a:pt x="39923" y="93606"/>
                    </a:cubicBezTo>
                    <a:cubicBezTo>
                      <a:pt x="43600" y="91582"/>
                      <a:pt x="46616" y="88526"/>
                      <a:pt x="48971" y="84438"/>
                    </a:cubicBezTo>
                    <a:lnTo>
                      <a:pt x="48971" y="94975"/>
                    </a:lnTo>
                    <a:lnTo>
                      <a:pt x="60381" y="94975"/>
                    </a:lnTo>
                    <a:lnTo>
                      <a:pt x="60381" y="3413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AAA9005-5175-5228-2556-77904B10E19A}"/>
                  </a:ext>
                </a:extLst>
              </p:cNvPr>
              <p:cNvSpPr/>
              <p:nvPr/>
            </p:nvSpPr>
            <p:spPr>
              <a:xfrm flipV="1">
                <a:off x="6645107" y="4736185"/>
                <a:ext cx="40679" cy="71119"/>
              </a:xfrm>
              <a:custGeom>
                <a:avLst/>
                <a:gdLst>
                  <a:gd name="connsiteX0" fmla="*/ 39307 w 40679"/>
                  <a:gd name="connsiteY0" fmla="*/ 57241 h 71119"/>
                  <a:gd name="connsiteX1" fmla="*/ 35120 w 40679"/>
                  <a:gd name="connsiteY1" fmla="*/ 58868 h 71119"/>
                  <a:gd name="connsiteX2" fmla="*/ 30139 w 40679"/>
                  <a:gd name="connsiteY2" fmla="*/ 59403 h 71119"/>
                  <a:gd name="connsiteX3" fmla="*/ 15276 w 40679"/>
                  <a:gd name="connsiteY3" fmla="*/ 53113 h 71119"/>
                  <a:gd name="connsiteX4" fmla="*/ 10097 w 40679"/>
                  <a:gd name="connsiteY4" fmla="*/ 35035 h 71119"/>
                  <a:gd name="connsiteX5" fmla="*/ 10097 w 40679"/>
                  <a:gd name="connsiteY5" fmla="*/ -1557 h 71119"/>
                  <a:gd name="connsiteX6" fmla="*/ -1373 w 40679"/>
                  <a:gd name="connsiteY6" fmla="*/ -1557 h 71119"/>
                  <a:gd name="connsiteX7" fmla="*/ -1373 w 40679"/>
                  <a:gd name="connsiteY7" fmla="*/ 67897 h 71119"/>
                  <a:gd name="connsiteX8" fmla="*/ 10097 w 40679"/>
                  <a:gd name="connsiteY8" fmla="*/ 67897 h 71119"/>
                  <a:gd name="connsiteX9" fmla="*/ 10097 w 40679"/>
                  <a:gd name="connsiteY9" fmla="*/ 57102 h 71119"/>
                  <a:gd name="connsiteX10" fmla="*/ 19463 w 40679"/>
                  <a:gd name="connsiteY10" fmla="*/ 66488 h 71119"/>
                  <a:gd name="connsiteX11" fmla="*/ 33493 w 40679"/>
                  <a:gd name="connsiteY11" fmla="*/ 69563 h 71119"/>
                  <a:gd name="connsiteX12" fmla="*/ 36092 w 40679"/>
                  <a:gd name="connsiteY12" fmla="*/ 69405 h 71119"/>
                  <a:gd name="connsiteX13" fmla="*/ 39247 w 40679"/>
                  <a:gd name="connsiteY13" fmla="*/ 68948 h 71119"/>
                  <a:gd name="connsiteX14" fmla="*/ 39307 w 40679"/>
                  <a:gd name="connsiteY14" fmla="*/ 57241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679" h="71119">
                    <a:moveTo>
                      <a:pt x="39307" y="57241"/>
                    </a:moveTo>
                    <a:cubicBezTo>
                      <a:pt x="38023" y="57981"/>
                      <a:pt x="36628" y="58524"/>
                      <a:pt x="35120" y="58868"/>
                    </a:cubicBezTo>
                    <a:cubicBezTo>
                      <a:pt x="33612" y="59225"/>
                      <a:pt x="31951" y="59403"/>
                      <a:pt x="30139" y="59403"/>
                    </a:cubicBezTo>
                    <a:cubicBezTo>
                      <a:pt x="23683" y="59403"/>
                      <a:pt x="18729" y="57307"/>
                      <a:pt x="15276" y="53113"/>
                    </a:cubicBezTo>
                    <a:cubicBezTo>
                      <a:pt x="11823" y="48919"/>
                      <a:pt x="10097" y="42893"/>
                      <a:pt x="10097" y="35035"/>
                    </a:cubicBezTo>
                    <a:lnTo>
                      <a:pt x="10097" y="-1557"/>
                    </a:lnTo>
                    <a:lnTo>
                      <a:pt x="-1373" y="-1557"/>
                    </a:lnTo>
                    <a:lnTo>
                      <a:pt x="-1373" y="67897"/>
                    </a:lnTo>
                    <a:lnTo>
                      <a:pt x="10097" y="67897"/>
                    </a:lnTo>
                    <a:lnTo>
                      <a:pt x="10097" y="57102"/>
                    </a:lnTo>
                    <a:cubicBezTo>
                      <a:pt x="12504" y="61322"/>
                      <a:pt x="15627" y="64450"/>
                      <a:pt x="19463" y="66488"/>
                    </a:cubicBezTo>
                    <a:cubicBezTo>
                      <a:pt x="23313" y="68538"/>
                      <a:pt x="27989" y="69563"/>
                      <a:pt x="33493" y="69563"/>
                    </a:cubicBezTo>
                    <a:cubicBezTo>
                      <a:pt x="34273" y="69563"/>
                      <a:pt x="35140" y="69511"/>
                      <a:pt x="36092" y="69405"/>
                    </a:cubicBezTo>
                    <a:cubicBezTo>
                      <a:pt x="37045" y="69312"/>
                      <a:pt x="38096" y="69160"/>
                      <a:pt x="39247" y="68948"/>
                    </a:cubicBezTo>
                    <a:lnTo>
                      <a:pt x="39307" y="5724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53D60A6-67DA-4AFF-60B4-AAB91066EB13}"/>
                  </a:ext>
                </a:extLst>
              </p:cNvPr>
              <p:cNvSpPr/>
              <p:nvPr/>
            </p:nvSpPr>
            <p:spPr>
              <a:xfrm flipV="1">
                <a:off x="6693411" y="4736185"/>
                <a:ext cx="58677" cy="72925"/>
              </a:xfrm>
              <a:custGeom>
                <a:avLst/>
                <a:gdLst>
                  <a:gd name="connsiteX0" fmla="*/ 34292 w 58677"/>
                  <a:gd name="connsiteY0" fmla="*/ 35200 h 72925"/>
                  <a:gd name="connsiteX1" fmla="*/ 15123 w 58677"/>
                  <a:gd name="connsiteY1" fmla="*/ 32045 h 72925"/>
                  <a:gd name="connsiteX2" fmla="*/ 9785 w 58677"/>
                  <a:gd name="connsiteY2" fmla="*/ 21250 h 72925"/>
                  <a:gd name="connsiteX3" fmla="*/ 13794 w 58677"/>
                  <a:gd name="connsiteY3" fmla="*/ 11606 h 72925"/>
                  <a:gd name="connsiteX4" fmla="*/ 24668 w 58677"/>
                  <a:gd name="connsiteY4" fmla="*/ 8054 h 72925"/>
                  <a:gd name="connsiteX5" fmla="*/ 39908 w 58677"/>
                  <a:gd name="connsiteY5" fmla="*/ 14781 h 72925"/>
                  <a:gd name="connsiteX6" fmla="*/ 45643 w 58677"/>
                  <a:gd name="connsiteY6" fmla="*/ 32660 h 72925"/>
                  <a:gd name="connsiteX7" fmla="*/ 45643 w 58677"/>
                  <a:gd name="connsiteY7" fmla="*/ 35200 h 72925"/>
                  <a:gd name="connsiteX8" fmla="*/ 34292 w 58677"/>
                  <a:gd name="connsiteY8" fmla="*/ 35200 h 72925"/>
                  <a:gd name="connsiteX9" fmla="*/ 57053 w 58677"/>
                  <a:gd name="connsiteY9" fmla="*/ 39923 h 72925"/>
                  <a:gd name="connsiteX10" fmla="*/ 57053 w 58677"/>
                  <a:gd name="connsiteY10" fmla="*/ 295 h 72925"/>
                  <a:gd name="connsiteX11" fmla="*/ 45643 w 58677"/>
                  <a:gd name="connsiteY11" fmla="*/ 295 h 72925"/>
                  <a:gd name="connsiteX12" fmla="*/ 45643 w 58677"/>
                  <a:gd name="connsiteY12" fmla="*/ 10832 h 72925"/>
                  <a:gd name="connsiteX13" fmla="*/ 35900 w 58677"/>
                  <a:gd name="connsiteY13" fmla="*/ 1505 h 72925"/>
                  <a:gd name="connsiteX14" fmla="*/ 21632 w 58677"/>
                  <a:gd name="connsiteY14" fmla="*/ -1511 h 72925"/>
                  <a:gd name="connsiteX15" fmla="*/ 4666 w 58677"/>
                  <a:gd name="connsiteY15" fmla="*/ 4482 h 72925"/>
                  <a:gd name="connsiteX16" fmla="*/ -1625 w 58677"/>
                  <a:gd name="connsiteY16" fmla="*/ 20516 h 72925"/>
                  <a:gd name="connsiteX17" fmla="*/ 6213 w 58677"/>
                  <a:gd name="connsiteY17" fmla="*/ 38177 h 72925"/>
                  <a:gd name="connsiteX18" fmla="*/ 29629 w 58677"/>
                  <a:gd name="connsiteY18" fmla="*/ 44130 h 72925"/>
                  <a:gd name="connsiteX19" fmla="*/ 45643 w 58677"/>
                  <a:gd name="connsiteY19" fmla="*/ 44130 h 72925"/>
                  <a:gd name="connsiteX20" fmla="*/ 45643 w 58677"/>
                  <a:gd name="connsiteY20" fmla="*/ 45261 h 72925"/>
                  <a:gd name="connsiteX21" fmla="*/ 40464 w 58677"/>
                  <a:gd name="connsiteY21" fmla="*/ 57445 h 72925"/>
                  <a:gd name="connsiteX22" fmla="*/ 25918 w 58677"/>
                  <a:gd name="connsiteY22" fmla="*/ 61751 h 72925"/>
                  <a:gd name="connsiteX23" fmla="*/ 14310 w 58677"/>
                  <a:gd name="connsiteY23" fmla="*/ 60322 h 72925"/>
                  <a:gd name="connsiteX24" fmla="*/ 3475 w 58677"/>
                  <a:gd name="connsiteY24" fmla="*/ 56036 h 72925"/>
                  <a:gd name="connsiteX25" fmla="*/ 3475 w 58677"/>
                  <a:gd name="connsiteY25" fmla="*/ 66593 h 72925"/>
                  <a:gd name="connsiteX26" fmla="*/ 15619 w 58677"/>
                  <a:gd name="connsiteY26" fmla="*/ 70204 h 72925"/>
                  <a:gd name="connsiteX27" fmla="*/ 27089 w 58677"/>
                  <a:gd name="connsiteY27" fmla="*/ 71415 h 72925"/>
                  <a:gd name="connsiteX28" fmla="*/ 49612 w 58677"/>
                  <a:gd name="connsiteY28" fmla="*/ 63596 h 72925"/>
                  <a:gd name="connsiteX29" fmla="*/ 57053 w 58677"/>
                  <a:gd name="connsiteY29" fmla="*/ 3992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292" y="35200"/>
                    </a:moveTo>
                    <a:cubicBezTo>
                      <a:pt x="25071" y="35200"/>
                      <a:pt x="18682" y="34148"/>
                      <a:pt x="15123" y="32045"/>
                    </a:cubicBezTo>
                    <a:cubicBezTo>
                      <a:pt x="11565" y="29941"/>
                      <a:pt x="9785" y="26343"/>
                      <a:pt x="9785" y="21250"/>
                    </a:cubicBezTo>
                    <a:cubicBezTo>
                      <a:pt x="9785" y="17202"/>
                      <a:pt x="11121" y="13987"/>
                      <a:pt x="13794" y="11606"/>
                    </a:cubicBezTo>
                    <a:cubicBezTo>
                      <a:pt x="16466" y="9238"/>
                      <a:pt x="20091" y="8054"/>
                      <a:pt x="24668" y="8054"/>
                    </a:cubicBezTo>
                    <a:cubicBezTo>
                      <a:pt x="31005" y="8054"/>
                      <a:pt x="36085" y="10296"/>
                      <a:pt x="39908" y="14781"/>
                    </a:cubicBezTo>
                    <a:cubicBezTo>
                      <a:pt x="43731" y="19265"/>
                      <a:pt x="45643" y="25225"/>
                      <a:pt x="45643" y="32660"/>
                    </a:cubicBezTo>
                    <a:lnTo>
                      <a:pt x="45643" y="35200"/>
                    </a:lnTo>
                    <a:lnTo>
                      <a:pt x="34292" y="35200"/>
                    </a:lnTo>
                    <a:close/>
                    <a:moveTo>
                      <a:pt x="57053" y="39923"/>
                    </a:moveTo>
                    <a:lnTo>
                      <a:pt x="57053" y="295"/>
                    </a:lnTo>
                    <a:lnTo>
                      <a:pt x="45643" y="295"/>
                    </a:lnTo>
                    <a:lnTo>
                      <a:pt x="45643" y="10832"/>
                    </a:lnTo>
                    <a:cubicBezTo>
                      <a:pt x="43037" y="6625"/>
                      <a:pt x="39789" y="3516"/>
                      <a:pt x="35900" y="1505"/>
                    </a:cubicBezTo>
                    <a:cubicBezTo>
                      <a:pt x="32010" y="-506"/>
                      <a:pt x="27254" y="-1511"/>
                      <a:pt x="21632" y="-1511"/>
                    </a:cubicBezTo>
                    <a:cubicBezTo>
                      <a:pt x="14528" y="-1511"/>
                      <a:pt x="8872" y="487"/>
                      <a:pt x="4666" y="4482"/>
                    </a:cubicBezTo>
                    <a:cubicBezTo>
                      <a:pt x="472" y="8477"/>
                      <a:pt x="-1625" y="13822"/>
                      <a:pt x="-1625" y="20516"/>
                    </a:cubicBezTo>
                    <a:cubicBezTo>
                      <a:pt x="-1625" y="28321"/>
                      <a:pt x="988" y="34208"/>
                      <a:pt x="6213" y="38177"/>
                    </a:cubicBezTo>
                    <a:cubicBezTo>
                      <a:pt x="11452" y="42145"/>
                      <a:pt x="19257" y="44130"/>
                      <a:pt x="29629" y="44130"/>
                    </a:cubicBezTo>
                    <a:lnTo>
                      <a:pt x="45643" y="44130"/>
                    </a:lnTo>
                    <a:lnTo>
                      <a:pt x="45643" y="45261"/>
                    </a:lnTo>
                    <a:cubicBezTo>
                      <a:pt x="45643" y="50513"/>
                      <a:pt x="43917" y="54574"/>
                      <a:pt x="40464" y="57445"/>
                    </a:cubicBezTo>
                    <a:cubicBezTo>
                      <a:pt x="37011" y="60316"/>
                      <a:pt x="32162" y="61751"/>
                      <a:pt x="25918" y="61751"/>
                    </a:cubicBezTo>
                    <a:cubicBezTo>
                      <a:pt x="21949" y="61751"/>
                      <a:pt x="18080" y="61275"/>
                      <a:pt x="14310" y="60322"/>
                    </a:cubicBezTo>
                    <a:cubicBezTo>
                      <a:pt x="10553" y="59370"/>
                      <a:pt x="6941" y="57941"/>
                      <a:pt x="3475" y="56036"/>
                    </a:cubicBezTo>
                    <a:lnTo>
                      <a:pt x="3475" y="66593"/>
                    </a:lnTo>
                    <a:cubicBezTo>
                      <a:pt x="7642" y="68207"/>
                      <a:pt x="11690" y="69411"/>
                      <a:pt x="15619" y="70204"/>
                    </a:cubicBezTo>
                    <a:cubicBezTo>
                      <a:pt x="19548" y="71011"/>
                      <a:pt x="23372" y="71415"/>
                      <a:pt x="27089" y="71415"/>
                    </a:cubicBezTo>
                    <a:cubicBezTo>
                      <a:pt x="37143" y="71415"/>
                      <a:pt x="44651" y="68809"/>
                      <a:pt x="49612" y="63596"/>
                    </a:cubicBezTo>
                    <a:cubicBezTo>
                      <a:pt x="54573" y="58397"/>
                      <a:pt x="57053" y="50506"/>
                      <a:pt x="57053" y="399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14BA480-C474-00E6-A662-32760E673457}"/>
                  </a:ext>
                </a:extLst>
              </p:cNvPr>
              <p:cNvSpPr/>
              <p:nvPr/>
            </p:nvSpPr>
            <p:spPr>
              <a:xfrm flipV="1">
                <a:off x="6770620" y="4710805"/>
                <a:ext cx="62071" cy="98305"/>
              </a:xfrm>
              <a:custGeom>
                <a:avLst/>
                <a:gdLst>
                  <a:gd name="connsiteX0" fmla="*/ 48988 w 62071"/>
                  <a:gd name="connsiteY0" fmla="*/ 58570 h 98305"/>
                  <a:gd name="connsiteX1" fmla="*/ 48988 w 62071"/>
                  <a:gd name="connsiteY1" fmla="*/ 96154 h 98305"/>
                  <a:gd name="connsiteX2" fmla="*/ 60398 w 62071"/>
                  <a:gd name="connsiteY2" fmla="*/ 96154 h 98305"/>
                  <a:gd name="connsiteX3" fmla="*/ 60398 w 62071"/>
                  <a:gd name="connsiteY3" fmla="*/ -346 h 98305"/>
                  <a:gd name="connsiteX4" fmla="*/ 48988 w 62071"/>
                  <a:gd name="connsiteY4" fmla="*/ -346 h 98305"/>
                  <a:gd name="connsiteX5" fmla="*/ 48988 w 62071"/>
                  <a:gd name="connsiteY5" fmla="*/ 10072 h 98305"/>
                  <a:gd name="connsiteX6" fmla="*/ 39899 w 62071"/>
                  <a:gd name="connsiteY6" fmla="*/ 865 h 98305"/>
                  <a:gd name="connsiteX7" fmla="*/ 26723 w 62071"/>
                  <a:gd name="connsiteY7" fmla="*/ -2151 h 98305"/>
                  <a:gd name="connsiteX8" fmla="*/ 6225 w 62071"/>
                  <a:gd name="connsiteY8" fmla="*/ 7889 h 98305"/>
                  <a:gd name="connsiteX9" fmla="*/ -1673 w 62071"/>
                  <a:gd name="connsiteY9" fmla="*/ 34321 h 98305"/>
                  <a:gd name="connsiteX10" fmla="*/ 6225 w 62071"/>
                  <a:gd name="connsiteY10" fmla="*/ 60733 h 98305"/>
                  <a:gd name="connsiteX11" fmla="*/ 26723 w 62071"/>
                  <a:gd name="connsiteY11" fmla="*/ 70774 h 98305"/>
                  <a:gd name="connsiteX12" fmla="*/ 39899 w 62071"/>
                  <a:gd name="connsiteY12" fmla="*/ 67758 h 98305"/>
                  <a:gd name="connsiteX13" fmla="*/ 48988 w 62071"/>
                  <a:gd name="connsiteY13" fmla="*/ 58570 h 98305"/>
                  <a:gd name="connsiteX14" fmla="*/ 10114 w 62071"/>
                  <a:gd name="connsiteY14" fmla="*/ 34321 h 98305"/>
                  <a:gd name="connsiteX15" fmla="*/ 15293 w 62071"/>
                  <a:gd name="connsiteY15" fmla="*/ 14577 h 98305"/>
                  <a:gd name="connsiteX16" fmla="*/ 29521 w 62071"/>
                  <a:gd name="connsiteY16" fmla="*/ 7413 h 98305"/>
                  <a:gd name="connsiteX17" fmla="*/ 43769 w 62071"/>
                  <a:gd name="connsiteY17" fmla="*/ 14577 h 98305"/>
                  <a:gd name="connsiteX18" fmla="*/ 48988 w 62071"/>
                  <a:gd name="connsiteY18" fmla="*/ 34321 h 98305"/>
                  <a:gd name="connsiteX19" fmla="*/ 43769 w 62071"/>
                  <a:gd name="connsiteY19" fmla="*/ 54066 h 98305"/>
                  <a:gd name="connsiteX20" fmla="*/ 29521 w 62071"/>
                  <a:gd name="connsiteY20" fmla="*/ 61229 h 98305"/>
                  <a:gd name="connsiteX21" fmla="*/ 15293 w 62071"/>
                  <a:gd name="connsiteY21" fmla="*/ 54066 h 98305"/>
                  <a:gd name="connsiteX22" fmla="*/ 10114 w 62071"/>
                  <a:gd name="connsiteY22" fmla="*/ 34321 h 9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2071" h="98305">
                    <a:moveTo>
                      <a:pt x="48988" y="58570"/>
                    </a:moveTo>
                    <a:lnTo>
                      <a:pt x="48988" y="96154"/>
                    </a:lnTo>
                    <a:lnTo>
                      <a:pt x="60398" y="96154"/>
                    </a:lnTo>
                    <a:lnTo>
                      <a:pt x="60398" y="-346"/>
                    </a:lnTo>
                    <a:lnTo>
                      <a:pt x="48988" y="-346"/>
                    </a:lnTo>
                    <a:lnTo>
                      <a:pt x="48988" y="10072"/>
                    </a:lnTo>
                    <a:cubicBezTo>
                      <a:pt x="46593" y="5945"/>
                      <a:pt x="43564" y="2876"/>
                      <a:pt x="39899" y="865"/>
                    </a:cubicBezTo>
                    <a:cubicBezTo>
                      <a:pt x="36248" y="-1146"/>
                      <a:pt x="31856" y="-2151"/>
                      <a:pt x="26723" y="-2151"/>
                    </a:cubicBezTo>
                    <a:cubicBezTo>
                      <a:pt x="18336" y="-2151"/>
                      <a:pt x="11503" y="1196"/>
                      <a:pt x="6225" y="7889"/>
                    </a:cubicBezTo>
                    <a:cubicBezTo>
                      <a:pt x="959" y="14597"/>
                      <a:pt x="-1673" y="23407"/>
                      <a:pt x="-1673" y="34321"/>
                    </a:cubicBezTo>
                    <a:cubicBezTo>
                      <a:pt x="-1673" y="45235"/>
                      <a:pt x="959" y="54040"/>
                      <a:pt x="6225" y="60733"/>
                    </a:cubicBezTo>
                    <a:cubicBezTo>
                      <a:pt x="11503" y="67427"/>
                      <a:pt x="18336" y="70774"/>
                      <a:pt x="26723" y="70774"/>
                    </a:cubicBezTo>
                    <a:cubicBezTo>
                      <a:pt x="31856" y="70774"/>
                      <a:pt x="36248" y="69769"/>
                      <a:pt x="39899" y="67758"/>
                    </a:cubicBezTo>
                    <a:cubicBezTo>
                      <a:pt x="43564" y="65760"/>
                      <a:pt x="46593" y="62698"/>
                      <a:pt x="48988" y="58570"/>
                    </a:cubicBezTo>
                    <a:close/>
                    <a:moveTo>
                      <a:pt x="10114" y="34321"/>
                    </a:moveTo>
                    <a:cubicBezTo>
                      <a:pt x="10114" y="25934"/>
                      <a:pt x="11840" y="19353"/>
                      <a:pt x="15293" y="14577"/>
                    </a:cubicBezTo>
                    <a:cubicBezTo>
                      <a:pt x="18746" y="9801"/>
                      <a:pt x="23489" y="7413"/>
                      <a:pt x="29521" y="7413"/>
                    </a:cubicBezTo>
                    <a:cubicBezTo>
                      <a:pt x="35554" y="7413"/>
                      <a:pt x="40303" y="9801"/>
                      <a:pt x="43769" y="14577"/>
                    </a:cubicBezTo>
                    <a:cubicBezTo>
                      <a:pt x="47248" y="19353"/>
                      <a:pt x="48988" y="25934"/>
                      <a:pt x="48988" y="34321"/>
                    </a:cubicBezTo>
                    <a:cubicBezTo>
                      <a:pt x="48988" y="42709"/>
                      <a:pt x="47248" y="49290"/>
                      <a:pt x="43769" y="54066"/>
                    </a:cubicBezTo>
                    <a:cubicBezTo>
                      <a:pt x="40303" y="58842"/>
                      <a:pt x="35554" y="61229"/>
                      <a:pt x="29521" y="61229"/>
                    </a:cubicBezTo>
                    <a:cubicBezTo>
                      <a:pt x="23489" y="61229"/>
                      <a:pt x="18746" y="58842"/>
                      <a:pt x="15293" y="54066"/>
                    </a:cubicBezTo>
                    <a:cubicBezTo>
                      <a:pt x="11840" y="49290"/>
                      <a:pt x="10114" y="42709"/>
                      <a:pt x="10114" y="34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0585882-3B57-E695-1A98-AE08196570D7}"/>
                  </a:ext>
                </a:extLst>
              </p:cNvPr>
              <p:cNvSpPr/>
              <p:nvPr/>
            </p:nvSpPr>
            <p:spPr>
              <a:xfrm flipV="1">
                <a:off x="6851236" y="4736185"/>
                <a:ext cx="64373" cy="72925"/>
              </a:xfrm>
              <a:custGeom>
                <a:avLst/>
                <a:gdLst>
                  <a:gd name="connsiteX0" fmla="*/ 62648 w 64373"/>
                  <a:gd name="connsiteY0" fmla="*/ 37879 h 72925"/>
                  <a:gd name="connsiteX1" fmla="*/ 62648 w 64373"/>
                  <a:gd name="connsiteY1" fmla="*/ 32303 h 72925"/>
                  <a:gd name="connsiteX2" fmla="*/ 10182 w 64373"/>
                  <a:gd name="connsiteY2" fmla="*/ 32303 h 72925"/>
                  <a:gd name="connsiteX3" fmla="*/ 17286 w 64373"/>
                  <a:gd name="connsiteY3" fmla="*/ 14344 h 72925"/>
                  <a:gd name="connsiteX4" fmla="*/ 34986 w 64373"/>
                  <a:gd name="connsiteY4" fmla="*/ 8173 h 72925"/>
                  <a:gd name="connsiteX5" fmla="*/ 47726 w 64373"/>
                  <a:gd name="connsiteY5" fmla="*/ 9780 h 72925"/>
                  <a:gd name="connsiteX6" fmla="*/ 59989 w 64373"/>
                  <a:gd name="connsiteY6" fmla="*/ 14622 h 72925"/>
                  <a:gd name="connsiteX7" fmla="*/ 59989 w 64373"/>
                  <a:gd name="connsiteY7" fmla="*/ 3827 h 72925"/>
                  <a:gd name="connsiteX8" fmla="*/ 47389 w 64373"/>
                  <a:gd name="connsiteY8" fmla="*/ -142 h 72925"/>
                  <a:gd name="connsiteX9" fmla="*/ 34312 w 64373"/>
                  <a:gd name="connsiteY9" fmla="*/ -1511 h 72925"/>
                  <a:gd name="connsiteX10" fmla="*/ 7979 w 64373"/>
                  <a:gd name="connsiteY10" fmla="*/ 8153 h 72925"/>
                  <a:gd name="connsiteX11" fmla="*/ -1725 w 64373"/>
                  <a:gd name="connsiteY11" fmla="*/ 34347 h 72925"/>
                  <a:gd name="connsiteX12" fmla="*/ 7483 w 64373"/>
                  <a:gd name="connsiteY12" fmla="*/ 61394 h 72925"/>
                  <a:gd name="connsiteX13" fmla="*/ 32327 w 64373"/>
                  <a:gd name="connsiteY13" fmla="*/ 71415 h 72925"/>
                  <a:gd name="connsiteX14" fmla="*/ 54493 w 64373"/>
                  <a:gd name="connsiteY14" fmla="*/ 62386 h 72925"/>
                  <a:gd name="connsiteX15" fmla="*/ 62648 w 64373"/>
                  <a:gd name="connsiteY15" fmla="*/ 37879 h 72925"/>
                  <a:gd name="connsiteX16" fmla="*/ 51238 w 64373"/>
                  <a:gd name="connsiteY16" fmla="*/ 41232 h 72925"/>
                  <a:gd name="connsiteX17" fmla="*/ 45999 w 64373"/>
                  <a:gd name="connsiteY17" fmla="*/ 56155 h 72925"/>
                  <a:gd name="connsiteX18" fmla="*/ 32446 w 64373"/>
                  <a:gd name="connsiteY18" fmla="*/ 61751 h 72925"/>
                  <a:gd name="connsiteX19" fmla="*/ 17167 w 64373"/>
                  <a:gd name="connsiteY19" fmla="*/ 56353 h 72925"/>
                  <a:gd name="connsiteX20" fmla="*/ 10559 w 64373"/>
                  <a:gd name="connsiteY20" fmla="*/ 41153 h 72925"/>
                  <a:gd name="connsiteX21" fmla="*/ 51238 w 64373"/>
                  <a:gd name="connsiteY21" fmla="*/ 41232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48" y="37879"/>
                    </a:moveTo>
                    <a:lnTo>
                      <a:pt x="62648" y="32303"/>
                    </a:lnTo>
                    <a:lnTo>
                      <a:pt x="10182" y="32303"/>
                    </a:lnTo>
                    <a:cubicBezTo>
                      <a:pt x="10684" y="24445"/>
                      <a:pt x="13052" y="18458"/>
                      <a:pt x="17286" y="14344"/>
                    </a:cubicBezTo>
                    <a:cubicBezTo>
                      <a:pt x="21519" y="10230"/>
                      <a:pt x="27419" y="8173"/>
                      <a:pt x="34986" y="8173"/>
                    </a:cubicBezTo>
                    <a:cubicBezTo>
                      <a:pt x="39365" y="8173"/>
                      <a:pt x="43612" y="8709"/>
                      <a:pt x="47726" y="9780"/>
                    </a:cubicBezTo>
                    <a:cubicBezTo>
                      <a:pt x="51840" y="10852"/>
                      <a:pt x="55928" y="12466"/>
                      <a:pt x="59989" y="14622"/>
                    </a:cubicBezTo>
                    <a:lnTo>
                      <a:pt x="59989" y="3827"/>
                    </a:lnTo>
                    <a:cubicBezTo>
                      <a:pt x="55888" y="2094"/>
                      <a:pt x="51688" y="771"/>
                      <a:pt x="47389" y="-142"/>
                    </a:cubicBezTo>
                    <a:cubicBezTo>
                      <a:pt x="43089" y="-1055"/>
                      <a:pt x="38730" y="-1511"/>
                      <a:pt x="34312" y="-1511"/>
                    </a:cubicBezTo>
                    <a:cubicBezTo>
                      <a:pt x="23225" y="-1511"/>
                      <a:pt x="14448" y="1710"/>
                      <a:pt x="7979" y="8153"/>
                    </a:cubicBezTo>
                    <a:cubicBezTo>
                      <a:pt x="1510" y="14609"/>
                      <a:pt x="-1725" y="23340"/>
                      <a:pt x="-1725" y="34347"/>
                    </a:cubicBezTo>
                    <a:cubicBezTo>
                      <a:pt x="-1725" y="45711"/>
                      <a:pt x="1344" y="54726"/>
                      <a:pt x="7483" y="61394"/>
                    </a:cubicBezTo>
                    <a:cubicBezTo>
                      <a:pt x="13621" y="68075"/>
                      <a:pt x="21903" y="71415"/>
                      <a:pt x="32327" y="71415"/>
                    </a:cubicBezTo>
                    <a:cubicBezTo>
                      <a:pt x="41667" y="71415"/>
                      <a:pt x="49055" y="68405"/>
                      <a:pt x="54493" y="62386"/>
                    </a:cubicBezTo>
                    <a:cubicBezTo>
                      <a:pt x="59930" y="56380"/>
                      <a:pt x="62648" y="48211"/>
                      <a:pt x="62648" y="37879"/>
                    </a:cubicBezTo>
                    <a:close/>
                    <a:moveTo>
                      <a:pt x="51238" y="41232"/>
                    </a:moveTo>
                    <a:cubicBezTo>
                      <a:pt x="51159" y="47463"/>
                      <a:pt x="49413" y="52438"/>
                      <a:pt x="45999" y="56155"/>
                    </a:cubicBezTo>
                    <a:cubicBezTo>
                      <a:pt x="42586" y="59886"/>
                      <a:pt x="38069" y="61751"/>
                      <a:pt x="32446" y="61751"/>
                    </a:cubicBezTo>
                    <a:cubicBezTo>
                      <a:pt x="26083" y="61751"/>
                      <a:pt x="20990" y="59952"/>
                      <a:pt x="17167" y="56353"/>
                    </a:cubicBezTo>
                    <a:cubicBezTo>
                      <a:pt x="13343" y="52755"/>
                      <a:pt x="11141" y="47688"/>
                      <a:pt x="10559" y="41153"/>
                    </a:cubicBezTo>
                    <a:lnTo>
                      <a:pt x="51238" y="4123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AB138B44-E26C-7D68-E569-05A13EBE265D}"/>
              </a:ext>
            </a:extLst>
          </p:cNvPr>
          <p:cNvGrpSpPr/>
          <p:nvPr/>
        </p:nvGrpSpPr>
        <p:grpSpPr>
          <a:xfrm>
            <a:off x="3846599" y="2599849"/>
            <a:ext cx="585827" cy="1806862"/>
            <a:chOff x="3846599" y="2599849"/>
            <a:chExt cx="585827" cy="1806862"/>
          </a:xfrm>
          <a:solidFill>
            <a:srgbClr val="000000"/>
          </a:solidFill>
        </p:grpSpPr>
        <p:grpSp>
          <p:nvGrpSpPr>
            <p:cNvPr id="94" name="Graphic 2">
              <a:extLst>
                <a:ext uri="{FF2B5EF4-FFF2-40B4-BE49-F238E27FC236}">
                  <a16:creationId xmlns:a16="http://schemas.microsoft.com/office/drawing/2014/main" id="{AB92C82E-DEE8-8082-9E4C-F13913A658ED}"/>
                </a:ext>
              </a:extLst>
            </p:cNvPr>
            <p:cNvGrpSpPr/>
            <p:nvPr/>
          </p:nvGrpSpPr>
          <p:grpSpPr>
            <a:xfrm>
              <a:off x="4271097" y="4310648"/>
              <a:ext cx="161329" cy="96063"/>
              <a:chOff x="4271097" y="4310648"/>
              <a:chExt cx="161329" cy="96063"/>
            </a:xfrm>
            <a:solidFill>
              <a:srgbClr val="000000"/>
            </a:solidFill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0615FD3-B016-6623-F2D2-AC03AB5F7483}"/>
                  </a:ext>
                </a:extLst>
              </p:cNvPr>
              <p:cNvSpPr/>
              <p:nvPr/>
            </p:nvSpPr>
            <p:spPr>
              <a:xfrm>
                <a:off x="4387977" y="4356658"/>
                <a:ext cx="44450" cy="12700"/>
              </a:xfrm>
              <a:custGeom>
                <a:avLst/>
                <a:gdLst>
                  <a:gd name="connsiteX0" fmla="*/ 44507 w 44450"/>
                  <a:gd name="connsiteY0" fmla="*/ 203 h 12700"/>
                  <a:gd name="connsiteX1" fmla="*/ 57 w 44450"/>
                  <a:gd name="connsiteY1" fmla="*/ 20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203"/>
                    </a:moveTo>
                    <a:lnTo>
                      <a:pt x="57" y="203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C2D0A3E-EB99-250F-A444-C06856F91459}"/>
                  </a:ext>
                </a:extLst>
              </p:cNvPr>
              <p:cNvSpPr/>
              <p:nvPr/>
            </p:nvSpPr>
            <p:spPr>
              <a:xfrm flipV="1">
                <a:off x="4271097" y="4310648"/>
                <a:ext cx="63996" cy="96063"/>
              </a:xfrm>
              <a:custGeom>
                <a:avLst/>
                <a:gdLst>
                  <a:gd name="connsiteX0" fmla="*/ 30001 w 63996"/>
                  <a:gd name="connsiteY0" fmla="*/ 84015 h 96063"/>
                  <a:gd name="connsiteX1" fmla="*/ 15455 w 63996"/>
                  <a:gd name="connsiteY1" fmla="*/ 74490 h 96063"/>
                  <a:gd name="connsiteX2" fmla="*/ 10594 w 63996"/>
                  <a:gd name="connsiteY2" fmla="*/ 45875 h 96063"/>
                  <a:gd name="connsiteX3" fmla="*/ 15455 w 63996"/>
                  <a:gd name="connsiteY3" fmla="*/ 17320 h 96063"/>
                  <a:gd name="connsiteX4" fmla="*/ 30001 w 63996"/>
                  <a:gd name="connsiteY4" fmla="*/ 7795 h 96063"/>
                  <a:gd name="connsiteX5" fmla="*/ 44606 w 63996"/>
                  <a:gd name="connsiteY5" fmla="*/ 17320 h 96063"/>
                  <a:gd name="connsiteX6" fmla="*/ 49487 w 63996"/>
                  <a:gd name="connsiteY6" fmla="*/ 45875 h 96063"/>
                  <a:gd name="connsiteX7" fmla="*/ 44606 w 63996"/>
                  <a:gd name="connsiteY7" fmla="*/ 74490 h 96063"/>
                  <a:gd name="connsiteX8" fmla="*/ 30001 w 63996"/>
                  <a:gd name="connsiteY8" fmla="*/ 84015 h 96063"/>
                  <a:gd name="connsiteX9" fmla="*/ 30001 w 63996"/>
                  <a:gd name="connsiteY9" fmla="*/ 93937 h 96063"/>
                  <a:gd name="connsiteX10" fmla="*/ 53793 w 63996"/>
                  <a:gd name="connsiteY10" fmla="*/ 81614 h 96063"/>
                  <a:gd name="connsiteX11" fmla="*/ 62009 w 63996"/>
                  <a:gd name="connsiteY11" fmla="*/ 45875 h 96063"/>
                  <a:gd name="connsiteX12" fmla="*/ 53793 w 63996"/>
                  <a:gd name="connsiteY12" fmla="*/ 10177 h 96063"/>
                  <a:gd name="connsiteX13" fmla="*/ 30001 w 63996"/>
                  <a:gd name="connsiteY13" fmla="*/ -2127 h 96063"/>
                  <a:gd name="connsiteX14" fmla="*/ 6228 w 63996"/>
                  <a:gd name="connsiteY14" fmla="*/ 10177 h 96063"/>
                  <a:gd name="connsiteX15" fmla="*/ -1987 w 63996"/>
                  <a:gd name="connsiteY15" fmla="*/ 45875 h 96063"/>
                  <a:gd name="connsiteX16" fmla="*/ 6228 w 63996"/>
                  <a:gd name="connsiteY16" fmla="*/ 81614 h 96063"/>
                  <a:gd name="connsiteX17" fmla="*/ 30001 w 63996"/>
                  <a:gd name="connsiteY17" fmla="*/ 93937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996" h="96063">
                    <a:moveTo>
                      <a:pt x="30001" y="84015"/>
                    </a:moveTo>
                    <a:cubicBezTo>
                      <a:pt x="23558" y="84015"/>
                      <a:pt x="18710" y="80840"/>
                      <a:pt x="15455" y="74490"/>
                    </a:cubicBezTo>
                    <a:cubicBezTo>
                      <a:pt x="12214" y="68153"/>
                      <a:pt x="10594" y="58615"/>
                      <a:pt x="10594" y="45875"/>
                    </a:cubicBezTo>
                    <a:cubicBezTo>
                      <a:pt x="10594" y="33189"/>
                      <a:pt x="12214" y="23670"/>
                      <a:pt x="15455" y="17320"/>
                    </a:cubicBezTo>
                    <a:cubicBezTo>
                      <a:pt x="18710" y="10970"/>
                      <a:pt x="23558" y="7795"/>
                      <a:pt x="30001" y="7795"/>
                    </a:cubicBezTo>
                    <a:cubicBezTo>
                      <a:pt x="36496" y="7795"/>
                      <a:pt x="41365" y="10970"/>
                      <a:pt x="44606" y="17320"/>
                    </a:cubicBezTo>
                    <a:cubicBezTo>
                      <a:pt x="47860" y="23670"/>
                      <a:pt x="49487" y="33189"/>
                      <a:pt x="49487" y="45875"/>
                    </a:cubicBezTo>
                    <a:cubicBezTo>
                      <a:pt x="49487" y="58615"/>
                      <a:pt x="47860" y="68153"/>
                      <a:pt x="44606" y="74490"/>
                    </a:cubicBezTo>
                    <a:cubicBezTo>
                      <a:pt x="41365" y="80840"/>
                      <a:pt x="36496" y="84015"/>
                      <a:pt x="30001" y="84015"/>
                    </a:cubicBezTo>
                    <a:close/>
                    <a:moveTo>
                      <a:pt x="30001" y="93937"/>
                    </a:moveTo>
                    <a:cubicBezTo>
                      <a:pt x="40386" y="93937"/>
                      <a:pt x="48316" y="89829"/>
                      <a:pt x="53793" y="81614"/>
                    </a:cubicBezTo>
                    <a:cubicBezTo>
                      <a:pt x="59270" y="73412"/>
                      <a:pt x="62009" y="61499"/>
                      <a:pt x="62009" y="45875"/>
                    </a:cubicBezTo>
                    <a:cubicBezTo>
                      <a:pt x="62009" y="30292"/>
                      <a:pt x="59270" y="18392"/>
                      <a:pt x="53793" y="10177"/>
                    </a:cubicBezTo>
                    <a:cubicBezTo>
                      <a:pt x="48316" y="1975"/>
                      <a:pt x="40386" y="-2127"/>
                      <a:pt x="30001" y="-2127"/>
                    </a:cubicBezTo>
                    <a:cubicBezTo>
                      <a:pt x="19629" y="-2127"/>
                      <a:pt x="11705" y="1975"/>
                      <a:pt x="6228" y="10177"/>
                    </a:cubicBezTo>
                    <a:cubicBezTo>
                      <a:pt x="751" y="18392"/>
                      <a:pt x="-1987" y="30292"/>
                      <a:pt x="-1987" y="45875"/>
                    </a:cubicBezTo>
                    <a:cubicBezTo>
                      <a:pt x="-1987" y="61499"/>
                      <a:pt x="751" y="73412"/>
                      <a:pt x="6228" y="81614"/>
                    </a:cubicBezTo>
                    <a:cubicBezTo>
                      <a:pt x="11705" y="89829"/>
                      <a:pt x="19629" y="93937"/>
                      <a:pt x="30001" y="939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aphic 2">
              <a:extLst>
                <a:ext uri="{FF2B5EF4-FFF2-40B4-BE49-F238E27FC236}">
                  <a16:creationId xmlns:a16="http://schemas.microsoft.com/office/drawing/2014/main" id="{105121D2-E1E4-5CCC-6E60-CE5017B1E92C}"/>
                </a:ext>
              </a:extLst>
            </p:cNvPr>
            <p:cNvGrpSpPr/>
            <p:nvPr/>
          </p:nvGrpSpPr>
          <p:grpSpPr>
            <a:xfrm>
              <a:off x="4110422" y="4025520"/>
              <a:ext cx="322004" cy="96063"/>
              <a:chOff x="4110422" y="4025520"/>
              <a:chExt cx="322004" cy="96063"/>
            </a:xfrm>
            <a:solidFill>
              <a:srgbClr val="000000"/>
            </a:solidFill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EFE407E-80C4-2D75-D475-B761EE393FF8}"/>
                  </a:ext>
                </a:extLst>
              </p:cNvPr>
              <p:cNvSpPr/>
              <p:nvPr/>
            </p:nvSpPr>
            <p:spPr>
              <a:xfrm>
                <a:off x="4387977" y="4071531"/>
                <a:ext cx="44450" cy="12700"/>
              </a:xfrm>
              <a:custGeom>
                <a:avLst/>
                <a:gdLst>
                  <a:gd name="connsiteX0" fmla="*/ 44507 w 44450"/>
                  <a:gd name="connsiteY0" fmla="*/ 180 h 12700"/>
                  <a:gd name="connsiteX1" fmla="*/ 57 w 44450"/>
                  <a:gd name="connsiteY1" fmla="*/ 18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80"/>
                    </a:moveTo>
                    <a:lnTo>
                      <a:pt x="57" y="18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9" name="Graphic 2">
                <a:extLst>
                  <a:ext uri="{FF2B5EF4-FFF2-40B4-BE49-F238E27FC236}">
                    <a16:creationId xmlns:a16="http://schemas.microsoft.com/office/drawing/2014/main" id="{7593E731-EA80-479C-B3BD-4ED904CA5946}"/>
                  </a:ext>
                </a:extLst>
              </p:cNvPr>
              <p:cNvGrpSpPr/>
              <p:nvPr/>
            </p:nvGrpSpPr>
            <p:grpSpPr>
              <a:xfrm>
                <a:off x="4110422" y="4025520"/>
                <a:ext cx="224665" cy="96063"/>
                <a:chOff x="4110422" y="4025520"/>
                <a:chExt cx="224665" cy="96063"/>
              </a:xfrm>
              <a:solidFill>
                <a:srgbClr val="000000"/>
              </a:solidFill>
            </p:grpSpPr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7D670918-E4EE-4BBE-A386-7A4CFDEE8096}"/>
                    </a:ext>
                  </a:extLst>
                </p:cNvPr>
                <p:cNvSpPr/>
                <p:nvPr/>
              </p:nvSpPr>
              <p:spPr>
                <a:xfrm flipV="1">
                  <a:off x="4110422" y="4025520"/>
                  <a:ext cx="58777" cy="94257"/>
                </a:xfrm>
                <a:custGeom>
                  <a:avLst/>
                  <a:gdLst>
                    <a:gd name="connsiteX0" fmla="*/ 13146 w 58777"/>
                    <a:gd name="connsiteY0" fmla="*/ 8342 h 94257"/>
                    <a:gd name="connsiteX1" fmla="*/ 56861 w 58777"/>
                    <a:gd name="connsiteY1" fmla="*/ 8342 h 94257"/>
                    <a:gd name="connsiteX2" fmla="*/ 56861 w 58777"/>
                    <a:gd name="connsiteY2" fmla="*/ -2195 h 94257"/>
                    <a:gd name="connsiteX3" fmla="*/ -1916 w 58777"/>
                    <a:gd name="connsiteY3" fmla="*/ -2195 h 94257"/>
                    <a:gd name="connsiteX4" fmla="*/ -1916 w 58777"/>
                    <a:gd name="connsiteY4" fmla="*/ 8342 h 94257"/>
                    <a:gd name="connsiteX5" fmla="*/ 17511 w 58777"/>
                    <a:gd name="connsiteY5" fmla="*/ 28147 h 94257"/>
                    <a:gd name="connsiteX6" fmla="*/ 32989 w 58777"/>
                    <a:gd name="connsiteY6" fmla="*/ 44200 h 94257"/>
                    <a:gd name="connsiteX7" fmla="*/ 41383 w 58777"/>
                    <a:gd name="connsiteY7" fmla="*/ 55630 h 94257"/>
                    <a:gd name="connsiteX8" fmla="*/ 43784 w 58777"/>
                    <a:gd name="connsiteY8" fmla="*/ 64838 h 94257"/>
                    <a:gd name="connsiteX9" fmla="*/ 38605 w 58777"/>
                    <a:gd name="connsiteY9" fmla="*/ 76863 h 94257"/>
                    <a:gd name="connsiteX10" fmla="*/ 25111 w 58777"/>
                    <a:gd name="connsiteY10" fmla="*/ 81526 h 94257"/>
                    <a:gd name="connsiteX11" fmla="*/ 12669 w 58777"/>
                    <a:gd name="connsiteY11" fmla="*/ 79482 h 94257"/>
                    <a:gd name="connsiteX12" fmla="*/ -1301 w 58777"/>
                    <a:gd name="connsiteY12" fmla="*/ 73271 h 94257"/>
                    <a:gd name="connsiteX13" fmla="*/ -1301 w 58777"/>
                    <a:gd name="connsiteY13" fmla="*/ 85932 h 94257"/>
                    <a:gd name="connsiteX14" fmla="*/ 12828 w 58777"/>
                    <a:gd name="connsiteY14" fmla="*/ 90515 h 94257"/>
                    <a:gd name="connsiteX15" fmla="*/ 24873 w 58777"/>
                    <a:gd name="connsiteY15" fmla="*/ 92063 h 94257"/>
                    <a:gd name="connsiteX16" fmla="*/ 47813 w 58777"/>
                    <a:gd name="connsiteY16" fmla="*/ 84860 h 94257"/>
                    <a:gd name="connsiteX17" fmla="*/ 56365 w 58777"/>
                    <a:gd name="connsiteY17" fmla="*/ 65651 h 94257"/>
                    <a:gd name="connsiteX18" fmla="*/ 54222 w 58777"/>
                    <a:gd name="connsiteY18" fmla="*/ 54817 h 94257"/>
                    <a:gd name="connsiteX19" fmla="*/ 46443 w 58777"/>
                    <a:gd name="connsiteY19" fmla="*/ 42771 h 94257"/>
                    <a:gd name="connsiteX20" fmla="*/ 36581 w 58777"/>
                    <a:gd name="connsiteY20" fmla="*/ 32373 h 94257"/>
                    <a:gd name="connsiteX21" fmla="*/ 13146 w 58777"/>
                    <a:gd name="connsiteY21" fmla="*/ 8342 h 94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8777" h="94257">
                      <a:moveTo>
                        <a:pt x="13146" y="8342"/>
                      </a:moveTo>
                      <a:lnTo>
                        <a:pt x="56861" y="8342"/>
                      </a:lnTo>
                      <a:lnTo>
                        <a:pt x="56861" y="-2195"/>
                      </a:lnTo>
                      <a:lnTo>
                        <a:pt x="-1916" y="-2195"/>
                      </a:lnTo>
                      <a:lnTo>
                        <a:pt x="-1916" y="8342"/>
                      </a:lnTo>
                      <a:cubicBezTo>
                        <a:pt x="2833" y="13264"/>
                        <a:pt x="9309" y="19865"/>
                        <a:pt x="17511" y="28147"/>
                      </a:cubicBezTo>
                      <a:cubicBezTo>
                        <a:pt x="25727" y="36441"/>
                        <a:pt x="30886" y="41792"/>
                        <a:pt x="32989" y="44200"/>
                      </a:cubicBezTo>
                      <a:cubicBezTo>
                        <a:pt x="36998" y="48698"/>
                        <a:pt x="39796" y="52508"/>
                        <a:pt x="41383" y="55630"/>
                      </a:cubicBezTo>
                      <a:cubicBezTo>
                        <a:pt x="42984" y="58752"/>
                        <a:pt x="43784" y="61821"/>
                        <a:pt x="43784" y="64838"/>
                      </a:cubicBezTo>
                      <a:cubicBezTo>
                        <a:pt x="43784" y="69759"/>
                        <a:pt x="42058" y="73767"/>
                        <a:pt x="38605" y="76863"/>
                      </a:cubicBezTo>
                      <a:cubicBezTo>
                        <a:pt x="35152" y="79972"/>
                        <a:pt x="30654" y="81526"/>
                        <a:pt x="25111" y="81526"/>
                      </a:cubicBezTo>
                      <a:cubicBezTo>
                        <a:pt x="21182" y="81526"/>
                        <a:pt x="17035" y="80845"/>
                        <a:pt x="12669" y="79482"/>
                      </a:cubicBezTo>
                      <a:cubicBezTo>
                        <a:pt x="8317" y="78120"/>
                        <a:pt x="3660" y="76049"/>
                        <a:pt x="-1301" y="73271"/>
                      </a:cubicBezTo>
                      <a:lnTo>
                        <a:pt x="-1301" y="85932"/>
                      </a:lnTo>
                      <a:cubicBezTo>
                        <a:pt x="3740" y="87956"/>
                        <a:pt x="8449" y="89484"/>
                        <a:pt x="12828" y="90515"/>
                      </a:cubicBezTo>
                      <a:cubicBezTo>
                        <a:pt x="17220" y="91547"/>
                        <a:pt x="21235" y="92063"/>
                        <a:pt x="24873" y="92063"/>
                      </a:cubicBezTo>
                      <a:cubicBezTo>
                        <a:pt x="34464" y="92063"/>
                        <a:pt x="42111" y="89662"/>
                        <a:pt x="47813" y="84860"/>
                      </a:cubicBezTo>
                      <a:cubicBezTo>
                        <a:pt x="53514" y="80071"/>
                        <a:pt x="56365" y="73668"/>
                        <a:pt x="56365" y="65651"/>
                      </a:cubicBezTo>
                      <a:cubicBezTo>
                        <a:pt x="56365" y="61841"/>
                        <a:pt x="55651" y="58230"/>
                        <a:pt x="54222" y="54817"/>
                      </a:cubicBezTo>
                      <a:cubicBezTo>
                        <a:pt x="52807" y="51417"/>
                        <a:pt x="50214" y="47402"/>
                        <a:pt x="46443" y="42771"/>
                      </a:cubicBezTo>
                      <a:cubicBezTo>
                        <a:pt x="45412" y="41567"/>
                        <a:pt x="42124" y="38102"/>
                        <a:pt x="36581" y="32373"/>
                      </a:cubicBezTo>
                      <a:cubicBezTo>
                        <a:pt x="31051" y="26645"/>
                        <a:pt x="23240" y="18635"/>
                        <a:pt x="13146" y="83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62D8AAA2-47A1-191F-D4AD-8028CBA93DF3}"/>
                    </a:ext>
                  </a:extLst>
                </p:cNvPr>
                <p:cNvSpPr/>
                <p:nvPr/>
              </p:nvSpPr>
              <p:spPr>
                <a:xfrm flipV="1">
                  <a:off x="4191719" y="4027187"/>
                  <a:ext cx="59908" cy="94396"/>
                </a:xfrm>
                <a:custGeom>
                  <a:avLst/>
                  <a:gdLst>
                    <a:gd name="connsiteX0" fmla="*/ 1946 w 59908"/>
                    <a:gd name="connsiteY0" fmla="*/ 92290 h 94396"/>
                    <a:gd name="connsiteX1" fmla="*/ 51119 w 59908"/>
                    <a:gd name="connsiteY1" fmla="*/ 92290 h 94396"/>
                    <a:gd name="connsiteX2" fmla="*/ 51119 w 59908"/>
                    <a:gd name="connsiteY2" fmla="*/ 81733 h 94396"/>
                    <a:gd name="connsiteX3" fmla="*/ 13416 w 59908"/>
                    <a:gd name="connsiteY3" fmla="*/ 81733 h 94396"/>
                    <a:gd name="connsiteX4" fmla="*/ 13416 w 59908"/>
                    <a:gd name="connsiteY4" fmla="*/ 59052 h 94396"/>
                    <a:gd name="connsiteX5" fmla="*/ 18853 w 59908"/>
                    <a:gd name="connsiteY5" fmla="*/ 60441 h 94396"/>
                    <a:gd name="connsiteX6" fmla="*/ 24330 w 59908"/>
                    <a:gd name="connsiteY6" fmla="*/ 60897 h 94396"/>
                    <a:gd name="connsiteX7" fmla="*/ 48877 w 59908"/>
                    <a:gd name="connsiteY7" fmla="*/ 52404 h 94396"/>
                    <a:gd name="connsiteX8" fmla="*/ 57945 w 59908"/>
                    <a:gd name="connsiteY8" fmla="*/ 29405 h 94396"/>
                    <a:gd name="connsiteX9" fmla="*/ 48639 w 59908"/>
                    <a:gd name="connsiteY9" fmla="*/ 6168 h 94396"/>
                    <a:gd name="connsiteX10" fmla="*/ 22405 w 59908"/>
                    <a:gd name="connsiteY10" fmla="*/ -2107 h 94396"/>
                    <a:gd name="connsiteX11" fmla="*/ 10519 w 59908"/>
                    <a:gd name="connsiteY11" fmla="*/ -1115 h 94396"/>
                    <a:gd name="connsiteX12" fmla="*/ -1963 w 59908"/>
                    <a:gd name="connsiteY12" fmla="*/ 1862 h 94396"/>
                    <a:gd name="connsiteX13" fmla="*/ -1963 w 59908"/>
                    <a:gd name="connsiteY13" fmla="*/ 14463 h 94396"/>
                    <a:gd name="connsiteX14" fmla="*/ 9566 w 59908"/>
                    <a:gd name="connsiteY14" fmla="*/ 9938 h 94396"/>
                    <a:gd name="connsiteX15" fmla="*/ 22147 w 59908"/>
                    <a:gd name="connsiteY15" fmla="*/ 8450 h 94396"/>
                    <a:gd name="connsiteX16" fmla="*/ 39134 w 59908"/>
                    <a:gd name="connsiteY16" fmla="*/ 14086 h 94396"/>
                    <a:gd name="connsiteX17" fmla="*/ 45404 w 59908"/>
                    <a:gd name="connsiteY17" fmla="*/ 29405 h 94396"/>
                    <a:gd name="connsiteX18" fmla="*/ 39134 w 59908"/>
                    <a:gd name="connsiteY18" fmla="*/ 44704 h 94396"/>
                    <a:gd name="connsiteX19" fmla="*/ 22147 w 59908"/>
                    <a:gd name="connsiteY19" fmla="*/ 50360 h 94396"/>
                    <a:gd name="connsiteX20" fmla="*/ 12126 w 59908"/>
                    <a:gd name="connsiteY20" fmla="*/ 49249 h 94396"/>
                    <a:gd name="connsiteX21" fmla="*/ 1946 w 59908"/>
                    <a:gd name="connsiteY21" fmla="*/ 45776 h 94396"/>
                    <a:gd name="connsiteX22" fmla="*/ 1946 w 59908"/>
                    <a:gd name="connsiteY22" fmla="*/ 92290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6" y="92290"/>
                      </a:moveTo>
                      <a:lnTo>
                        <a:pt x="51119" y="92290"/>
                      </a:lnTo>
                      <a:lnTo>
                        <a:pt x="51119" y="81733"/>
                      </a:lnTo>
                      <a:lnTo>
                        <a:pt x="13416" y="81733"/>
                      </a:lnTo>
                      <a:lnTo>
                        <a:pt x="13416" y="59052"/>
                      </a:lnTo>
                      <a:cubicBezTo>
                        <a:pt x="15228" y="59673"/>
                        <a:pt x="17041" y="60136"/>
                        <a:pt x="18853" y="60441"/>
                      </a:cubicBezTo>
                      <a:cubicBezTo>
                        <a:pt x="20679" y="60745"/>
                        <a:pt x="22505" y="60897"/>
                        <a:pt x="24330" y="60897"/>
                      </a:cubicBezTo>
                      <a:cubicBezTo>
                        <a:pt x="34662" y="60897"/>
                        <a:pt x="42844" y="58066"/>
                        <a:pt x="48877" y="52404"/>
                      </a:cubicBezTo>
                      <a:cubicBezTo>
                        <a:pt x="54923" y="46742"/>
                        <a:pt x="57945" y="39075"/>
                        <a:pt x="57945" y="29405"/>
                      </a:cubicBezTo>
                      <a:cubicBezTo>
                        <a:pt x="57945" y="19443"/>
                        <a:pt x="54843" y="11698"/>
                        <a:pt x="48639" y="6168"/>
                      </a:cubicBezTo>
                      <a:cubicBezTo>
                        <a:pt x="42434" y="651"/>
                        <a:pt x="33690" y="-2107"/>
                        <a:pt x="22405" y="-2107"/>
                      </a:cubicBezTo>
                      <a:cubicBezTo>
                        <a:pt x="18516" y="-2107"/>
                        <a:pt x="14554" y="-1776"/>
                        <a:pt x="10519" y="-1115"/>
                      </a:cubicBezTo>
                      <a:cubicBezTo>
                        <a:pt x="6497" y="-453"/>
                        <a:pt x="2337" y="539"/>
                        <a:pt x="-1963" y="1862"/>
                      </a:cubicBezTo>
                      <a:lnTo>
                        <a:pt x="-1963" y="14463"/>
                      </a:lnTo>
                      <a:cubicBezTo>
                        <a:pt x="1755" y="12439"/>
                        <a:pt x="5598" y="10930"/>
                        <a:pt x="9566" y="9938"/>
                      </a:cubicBezTo>
                      <a:cubicBezTo>
                        <a:pt x="13535" y="8946"/>
                        <a:pt x="17729" y="8450"/>
                        <a:pt x="22147" y="8450"/>
                      </a:cubicBezTo>
                      <a:cubicBezTo>
                        <a:pt x="29304" y="8450"/>
                        <a:pt x="34966" y="10328"/>
                        <a:pt x="39134" y="14086"/>
                      </a:cubicBezTo>
                      <a:cubicBezTo>
                        <a:pt x="43314" y="17843"/>
                        <a:pt x="45404" y="22949"/>
                        <a:pt x="45404" y="29405"/>
                      </a:cubicBezTo>
                      <a:cubicBezTo>
                        <a:pt x="45404" y="35848"/>
                        <a:pt x="43314" y="40947"/>
                        <a:pt x="39134" y="44704"/>
                      </a:cubicBezTo>
                      <a:cubicBezTo>
                        <a:pt x="34966" y="48475"/>
                        <a:pt x="29304" y="50360"/>
                        <a:pt x="22147" y="50360"/>
                      </a:cubicBezTo>
                      <a:cubicBezTo>
                        <a:pt x="18800" y="50360"/>
                        <a:pt x="15460" y="49989"/>
                        <a:pt x="12126" y="49249"/>
                      </a:cubicBezTo>
                      <a:cubicBezTo>
                        <a:pt x="8806" y="48508"/>
                        <a:pt x="5412" y="47350"/>
                        <a:pt x="1946" y="45776"/>
                      </a:cubicBezTo>
                      <a:lnTo>
                        <a:pt x="1946" y="922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E91A640E-048E-5E4C-5D94-249FB7556A1C}"/>
                    </a:ext>
                  </a:extLst>
                </p:cNvPr>
                <p:cNvSpPr/>
                <p:nvPr/>
              </p:nvSpPr>
              <p:spPr>
                <a:xfrm flipV="1">
                  <a:off x="4271092" y="4025520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93 h 96063"/>
                    <a:gd name="connsiteX1" fmla="*/ 15455 w 63996"/>
                    <a:gd name="connsiteY1" fmla="*/ 74468 h 96063"/>
                    <a:gd name="connsiteX2" fmla="*/ 10594 w 63996"/>
                    <a:gd name="connsiteY2" fmla="*/ 45853 h 96063"/>
                    <a:gd name="connsiteX3" fmla="*/ 15455 w 63996"/>
                    <a:gd name="connsiteY3" fmla="*/ 17298 h 96063"/>
                    <a:gd name="connsiteX4" fmla="*/ 30001 w 63996"/>
                    <a:gd name="connsiteY4" fmla="*/ 7773 h 96063"/>
                    <a:gd name="connsiteX5" fmla="*/ 44606 w 63996"/>
                    <a:gd name="connsiteY5" fmla="*/ 17298 h 96063"/>
                    <a:gd name="connsiteX6" fmla="*/ 49487 w 63996"/>
                    <a:gd name="connsiteY6" fmla="*/ 45853 h 96063"/>
                    <a:gd name="connsiteX7" fmla="*/ 44606 w 63996"/>
                    <a:gd name="connsiteY7" fmla="*/ 74468 h 96063"/>
                    <a:gd name="connsiteX8" fmla="*/ 30001 w 63996"/>
                    <a:gd name="connsiteY8" fmla="*/ 83993 h 96063"/>
                    <a:gd name="connsiteX9" fmla="*/ 30001 w 63996"/>
                    <a:gd name="connsiteY9" fmla="*/ 93915 h 96063"/>
                    <a:gd name="connsiteX10" fmla="*/ 53793 w 63996"/>
                    <a:gd name="connsiteY10" fmla="*/ 81592 h 96063"/>
                    <a:gd name="connsiteX11" fmla="*/ 62009 w 63996"/>
                    <a:gd name="connsiteY11" fmla="*/ 45853 h 96063"/>
                    <a:gd name="connsiteX12" fmla="*/ 53793 w 63996"/>
                    <a:gd name="connsiteY12" fmla="*/ 10154 h 96063"/>
                    <a:gd name="connsiteX13" fmla="*/ 30001 w 63996"/>
                    <a:gd name="connsiteY13" fmla="*/ -2149 h 96063"/>
                    <a:gd name="connsiteX14" fmla="*/ 6228 w 63996"/>
                    <a:gd name="connsiteY14" fmla="*/ 10154 h 96063"/>
                    <a:gd name="connsiteX15" fmla="*/ -1987 w 63996"/>
                    <a:gd name="connsiteY15" fmla="*/ 45853 h 96063"/>
                    <a:gd name="connsiteX16" fmla="*/ 6228 w 63996"/>
                    <a:gd name="connsiteY16" fmla="*/ 81592 h 96063"/>
                    <a:gd name="connsiteX17" fmla="*/ 30001 w 63996"/>
                    <a:gd name="connsiteY17" fmla="*/ 93915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93"/>
                      </a:moveTo>
                      <a:cubicBezTo>
                        <a:pt x="23558" y="83993"/>
                        <a:pt x="18710" y="80818"/>
                        <a:pt x="15455" y="74468"/>
                      </a:cubicBezTo>
                      <a:cubicBezTo>
                        <a:pt x="12214" y="68131"/>
                        <a:pt x="10594" y="58593"/>
                        <a:pt x="10594" y="45853"/>
                      </a:cubicBezTo>
                      <a:cubicBezTo>
                        <a:pt x="10594" y="33166"/>
                        <a:pt x="12214" y="23648"/>
                        <a:pt x="15455" y="17298"/>
                      </a:cubicBezTo>
                      <a:cubicBezTo>
                        <a:pt x="18710" y="10948"/>
                        <a:pt x="23558" y="7773"/>
                        <a:pt x="30001" y="7773"/>
                      </a:cubicBezTo>
                      <a:cubicBezTo>
                        <a:pt x="36496" y="7773"/>
                        <a:pt x="41365" y="10948"/>
                        <a:pt x="44606" y="17298"/>
                      </a:cubicBezTo>
                      <a:cubicBezTo>
                        <a:pt x="47860" y="23648"/>
                        <a:pt x="49487" y="33166"/>
                        <a:pt x="49487" y="45853"/>
                      </a:cubicBezTo>
                      <a:cubicBezTo>
                        <a:pt x="49487" y="58593"/>
                        <a:pt x="47860" y="68131"/>
                        <a:pt x="44606" y="74468"/>
                      </a:cubicBezTo>
                      <a:cubicBezTo>
                        <a:pt x="41365" y="80818"/>
                        <a:pt x="36496" y="83993"/>
                        <a:pt x="30001" y="83993"/>
                      </a:cubicBezTo>
                      <a:close/>
                      <a:moveTo>
                        <a:pt x="30001" y="93915"/>
                      </a:moveTo>
                      <a:cubicBezTo>
                        <a:pt x="40386" y="93915"/>
                        <a:pt x="48316" y="89807"/>
                        <a:pt x="53793" y="81592"/>
                      </a:cubicBezTo>
                      <a:cubicBezTo>
                        <a:pt x="59270" y="73390"/>
                        <a:pt x="62009" y="61477"/>
                        <a:pt x="62009" y="45853"/>
                      </a:cubicBezTo>
                      <a:cubicBezTo>
                        <a:pt x="62009" y="30269"/>
                        <a:pt x="59270" y="18369"/>
                        <a:pt x="53793" y="10154"/>
                      </a:cubicBezTo>
                      <a:cubicBezTo>
                        <a:pt x="48316" y="1952"/>
                        <a:pt x="40386" y="-2149"/>
                        <a:pt x="30001" y="-2149"/>
                      </a:cubicBezTo>
                      <a:cubicBezTo>
                        <a:pt x="19629" y="-2149"/>
                        <a:pt x="11705" y="1952"/>
                        <a:pt x="6228" y="10154"/>
                      </a:cubicBezTo>
                      <a:cubicBezTo>
                        <a:pt x="751" y="18369"/>
                        <a:pt x="-1987" y="30269"/>
                        <a:pt x="-1987" y="45853"/>
                      </a:cubicBezTo>
                      <a:cubicBezTo>
                        <a:pt x="-1987" y="61477"/>
                        <a:pt x="751" y="73390"/>
                        <a:pt x="6228" y="81592"/>
                      </a:cubicBezTo>
                      <a:cubicBezTo>
                        <a:pt x="11705" y="89807"/>
                        <a:pt x="19629" y="93915"/>
                        <a:pt x="30001" y="939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" name="Graphic 2">
              <a:extLst>
                <a:ext uri="{FF2B5EF4-FFF2-40B4-BE49-F238E27FC236}">
                  <a16:creationId xmlns:a16="http://schemas.microsoft.com/office/drawing/2014/main" id="{76A34546-7AE5-199B-8849-2BB9ABC99D0E}"/>
                </a:ext>
              </a:extLst>
            </p:cNvPr>
            <p:cNvGrpSpPr/>
            <p:nvPr/>
          </p:nvGrpSpPr>
          <p:grpSpPr>
            <a:xfrm>
              <a:off x="4110918" y="3740380"/>
              <a:ext cx="321508" cy="96063"/>
              <a:chOff x="4110918" y="3740380"/>
              <a:chExt cx="321508" cy="96063"/>
            </a:xfrm>
            <a:solidFill>
              <a:srgbClr val="000000"/>
            </a:solidFill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4B182CF-12FA-E8A6-9E7A-FFED92168837}"/>
                  </a:ext>
                </a:extLst>
              </p:cNvPr>
              <p:cNvSpPr/>
              <p:nvPr/>
            </p:nvSpPr>
            <p:spPr>
              <a:xfrm>
                <a:off x="4387977" y="3786390"/>
                <a:ext cx="44450" cy="12700"/>
              </a:xfrm>
              <a:custGeom>
                <a:avLst/>
                <a:gdLst>
                  <a:gd name="connsiteX0" fmla="*/ 44507 w 44450"/>
                  <a:gd name="connsiteY0" fmla="*/ 158 h 12700"/>
                  <a:gd name="connsiteX1" fmla="*/ 57 w 44450"/>
                  <a:gd name="connsiteY1" fmla="*/ 15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58"/>
                    </a:moveTo>
                    <a:lnTo>
                      <a:pt x="57" y="158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5" name="Graphic 2">
                <a:extLst>
                  <a:ext uri="{FF2B5EF4-FFF2-40B4-BE49-F238E27FC236}">
                    <a16:creationId xmlns:a16="http://schemas.microsoft.com/office/drawing/2014/main" id="{9373D915-154F-1E9A-4308-CCDFBCFE01AE}"/>
                  </a:ext>
                </a:extLst>
              </p:cNvPr>
              <p:cNvGrpSpPr/>
              <p:nvPr/>
            </p:nvGrpSpPr>
            <p:grpSpPr>
              <a:xfrm>
                <a:off x="4110918" y="3740380"/>
                <a:ext cx="224169" cy="96063"/>
                <a:chOff x="4110918" y="3740380"/>
                <a:chExt cx="224169" cy="96063"/>
              </a:xfrm>
              <a:solidFill>
                <a:srgbClr val="000000"/>
              </a:solidFill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26522EBF-B248-DA98-11F2-50F81860383E}"/>
                    </a:ext>
                  </a:extLst>
                </p:cNvPr>
                <p:cNvSpPr/>
                <p:nvPr/>
              </p:nvSpPr>
              <p:spPr>
                <a:xfrm flipV="1">
                  <a:off x="4110918" y="3742047"/>
                  <a:ext cx="59908" cy="94396"/>
                </a:xfrm>
                <a:custGeom>
                  <a:avLst/>
                  <a:gdLst>
                    <a:gd name="connsiteX0" fmla="*/ 1940 w 59908"/>
                    <a:gd name="connsiteY0" fmla="*/ 92267 h 94396"/>
                    <a:gd name="connsiteX1" fmla="*/ 51113 w 59908"/>
                    <a:gd name="connsiteY1" fmla="*/ 92267 h 94396"/>
                    <a:gd name="connsiteX2" fmla="*/ 51113 w 59908"/>
                    <a:gd name="connsiteY2" fmla="*/ 81710 h 94396"/>
                    <a:gd name="connsiteX3" fmla="*/ 13410 w 59908"/>
                    <a:gd name="connsiteY3" fmla="*/ 81710 h 94396"/>
                    <a:gd name="connsiteX4" fmla="*/ 13410 w 59908"/>
                    <a:gd name="connsiteY4" fmla="*/ 59029 h 94396"/>
                    <a:gd name="connsiteX5" fmla="*/ 18847 w 59908"/>
                    <a:gd name="connsiteY5" fmla="*/ 60418 h 94396"/>
                    <a:gd name="connsiteX6" fmla="*/ 24324 w 59908"/>
                    <a:gd name="connsiteY6" fmla="*/ 60875 h 94396"/>
                    <a:gd name="connsiteX7" fmla="*/ 48870 w 59908"/>
                    <a:gd name="connsiteY7" fmla="*/ 52381 h 94396"/>
                    <a:gd name="connsiteX8" fmla="*/ 57939 w 59908"/>
                    <a:gd name="connsiteY8" fmla="*/ 29382 h 94396"/>
                    <a:gd name="connsiteX9" fmla="*/ 48632 w 59908"/>
                    <a:gd name="connsiteY9" fmla="*/ 6145 h 94396"/>
                    <a:gd name="connsiteX10" fmla="*/ 22399 w 59908"/>
                    <a:gd name="connsiteY10" fmla="*/ -2129 h 94396"/>
                    <a:gd name="connsiteX11" fmla="*/ 10513 w 59908"/>
                    <a:gd name="connsiteY11" fmla="*/ -1137 h 94396"/>
                    <a:gd name="connsiteX12" fmla="*/ -1969 w 59908"/>
                    <a:gd name="connsiteY12" fmla="*/ 1839 h 94396"/>
                    <a:gd name="connsiteX13" fmla="*/ -1969 w 59908"/>
                    <a:gd name="connsiteY13" fmla="*/ 14440 h 94396"/>
                    <a:gd name="connsiteX14" fmla="*/ 9560 w 59908"/>
                    <a:gd name="connsiteY14" fmla="*/ 9916 h 94396"/>
                    <a:gd name="connsiteX15" fmla="*/ 22141 w 59908"/>
                    <a:gd name="connsiteY15" fmla="*/ 8427 h 94396"/>
                    <a:gd name="connsiteX16" fmla="*/ 39127 w 59908"/>
                    <a:gd name="connsiteY16" fmla="*/ 14063 h 94396"/>
                    <a:gd name="connsiteX17" fmla="*/ 45398 w 59908"/>
                    <a:gd name="connsiteY17" fmla="*/ 29382 h 94396"/>
                    <a:gd name="connsiteX18" fmla="*/ 39127 w 59908"/>
                    <a:gd name="connsiteY18" fmla="*/ 44682 h 94396"/>
                    <a:gd name="connsiteX19" fmla="*/ 22141 w 59908"/>
                    <a:gd name="connsiteY19" fmla="*/ 50337 h 94396"/>
                    <a:gd name="connsiteX20" fmla="*/ 12120 w 59908"/>
                    <a:gd name="connsiteY20" fmla="*/ 49226 h 94396"/>
                    <a:gd name="connsiteX21" fmla="*/ 1940 w 59908"/>
                    <a:gd name="connsiteY21" fmla="*/ 45754 h 94396"/>
                    <a:gd name="connsiteX22" fmla="*/ 1940 w 59908"/>
                    <a:gd name="connsiteY22" fmla="*/ 92267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0" y="92267"/>
                      </a:moveTo>
                      <a:lnTo>
                        <a:pt x="51113" y="92267"/>
                      </a:lnTo>
                      <a:lnTo>
                        <a:pt x="51113" y="81710"/>
                      </a:lnTo>
                      <a:lnTo>
                        <a:pt x="13410" y="81710"/>
                      </a:lnTo>
                      <a:lnTo>
                        <a:pt x="13410" y="59029"/>
                      </a:lnTo>
                      <a:cubicBezTo>
                        <a:pt x="15222" y="59651"/>
                        <a:pt x="17035" y="60114"/>
                        <a:pt x="18847" y="60418"/>
                      </a:cubicBezTo>
                      <a:cubicBezTo>
                        <a:pt x="20673" y="60722"/>
                        <a:pt x="22498" y="60875"/>
                        <a:pt x="24324" y="60875"/>
                      </a:cubicBezTo>
                      <a:cubicBezTo>
                        <a:pt x="34656" y="60875"/>
                        <a:pt x="42838" y="58043"/>
                        <a:pt x="48870" y="52381"/>
                      </a:cubicBezTo>
                      <a:cubicBezTo>
                        <a:pt x="54916" y="46719"/>
                        <a:pt x="57939" y="39053"/>
                        <a:pt x="57939" y="29382"/>
                      </a:cubicBezTo>
                      <a:cubicBezTo>
                        <a:pt x="57939" y="19421"/>
                        <a:pt x="54837" y="11675"/>
                        <a:pt x="48632" y="6145"/>
                      </a:cubicBezTo>
                      <a:cubicBezTo>
                        <a:pt x="42428" y="629"/>
                        <a:pt x="33683" y="-2129"/>
                        <a:pt x="22399" y="-2129"/>
                      </a:cubicBezTo>
                      <a:cubicBezTo>
                        <a:pt x="18510" y="-2129"/>
                        <a:pt x="14547" y="-1799"/>
                        <a:pt x="10513" y="-1137"/>
                      </a:cubicBezTo>
                      <a:cubicBezTo>
                        <a:pt x="6491" y="-476"/>
                        <a:pt x="2330" y="516"/>
                        <a:pt x="-1969" y="1839"/>
                      </a:cubicBezTo>
                      <a:lnTo>
                        <a:pt x="-1969" y="14440"/>
                      </a:lnTo>
                      <a:cubicBezTo>
                        <a:pt x="1748" y="12416"/>
                        <a:pt x="5591" y="10908"/>
                        <a:pt x="9560" y="9916"/>
                      </a:cubicBezTo>
                      <a:cubicBezTo>
                        <a:pt x="13529" y="8924"/>
                        <a:pt x="17722" y="8427"/>
                        <a:pt x="22141" y="8427"/>
                      </a:cubicBezTo>
                      <a:cubicBezTo>
                        <a:pt x="29298" y="8427"/>
                        <a:pt x="34960" y="10306"/>
                        <a:pt x="39127" y="14063"/>
                      </a:cubicBezTo>
                      <a:cubicBezTo>
                        <a:pt x="43308" y="17820"/>
                        <a:pt x="45398" y="22927"/>
                        <a:pt x="45398" y="29382"/>
                      </a:cubicBezTo>
                      <a:cubicBezTo>
                        <a:pt x="45398" y="35825"/>
                        <a:pt x="43308" y="40925"/>
                        <a:pt x="39127" y="44682"/>
                      </a:cubicBezTo>
                      <a:cubicBezTo>
                        <a:pt x="34960" y="48452"/>
                        <a:pt x="29298" y="50337"/>
                        <a:pt x="22141" y="50337"/>
                      </a:cubicBezTo>
                      <a:cubicBezTo>
                        <a:pt x="18794" y="50337"/>
                        <a:pt x="15454" y="49967"/>
                        <a:pt x="12120" y="49226"/>
                      </a:cubicBezTo>
                      <a:cubicBezTo>
                        <a:pt x="8799" y="48485"/>
                        <a:pt x="5406" y="47328"/>
                        <a:pt x="1940" y="45754"/>
                      </a:cubicBezTo>
                      <a:lnTo>
                        <a:pt x="1940" y="922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145FFC13-622D-C5CA-8085-5E5207E4414C}"/>
                    </a:ext>
                  </a:extLst>
                </p:cNvPr>
                <p:cNvSpPr/>
                <p:nvPr/>
              </p:nvSpPr>
              <p:spPr>
                <a:xfrm flipV="1">
                  <a:off x="4190291" y="3740380"/>
                  <a:ext cx="63996" cy="96063"/>
                </a:xfrm>
                <a:custGeom>
                  <a:avLst/>
                  <a:gdLst>
                    <a:gd name="connsiteX0" fmla="*/ 29994 w 63996"/>
                    <a:gd name="connsiteY0" fmla="*/ 83970 h 96063"/>
                    <a:gd name="connsiteX1" fmla="*/ 15449 w 63996"/>
                    <a:gd name="connsiteY1" fmla="*/ 74445 h 96063"/>
                    <a:gd name="connsiteX2" fmla="*/ 10587 w 63996"/>
                    <a:gd name="connsiteY2" fmla="*/ 45831 h 96063"/>
                    <a:gd name="connsiteX3" fmla="*/ 15449 w 63996"/>
                    <a:gd name="connsiteY3" fmla="*/ 17275 h 96063"/>
                    <a:gd name="connsiteX4" fmla="*/ 29994 w 63996"/>
                    <a:gd name="connsiteY4" fmla="*/ 7750 h 96063"/>
                    <a:gd name="connsiteX5" fmla="*/ 44599 w 63996"/>
                    <a:gd name="connsiteY5" fmla="*/ 17275 h 96063"/>
                    <a:gd name="connsiteX6" fmla="*/ 49481 w 63996"/>
                    <a:gd name="connsiteY6" fmla="*/ 45831 h 96063"/>
                    <a:gd name="connsiteX7" fmla="*/ 44599 w 63996"/>
                    <a:gd name="connsiteY7" fmla="*/ 74445 h 96063"/>
                    <a:gd name="connsiteX8" fmla="*/ 29994 w 63996"/>
                    <a:gd name="connsiteY8" fmla="*/ 83970 h 96063"/>
                    <a:gd name="connsiteX9" fmla="*/ 29994 w 63996"/>
                    <a:gd name="connsiteY9" fmla="*/ 93892 h 96063"/>
                    <a:gd name="connsiteX10" fmla="*/ 53787 w 63996"/>
                    <a:gd name="connsiteY10" fmla="*/ 81569 h 96063"/>
                    <a:gd name="connsiteX11" fmla="*/ 62002 w 63996"/>
                    <a:gd name="connsiteY11" fmla="*/ 45831 h 96063"/>
                    <a:gd name="connsiteX12" fmla="*/ 53787 w 63996"/>
                    <a:gd name="connsiteY12" fmla="*/ 10132 h 96063"/>
                    <a:gd name="connsiteX13" fmla="*/ 29994 w 63996"/>
                    <a:gd name="connsiteY13" fmla="*/ -2171 h 96063"/>
                    <a:gd name="connsiteX14" fmla="*/ 6222 w 63996"/>
                    <a:gd name="connsiteY14" fmla="*/ 10132 h 96063"/>
                    <a:gd name="connsiteX15" fmla="*/ -1994 w 63996"/>
                    <a:gd name="connsiteY15" fmla="*/ 45831 h 96063"/>
                    <a:gd name="connsiteX16" fmla="*/ 6222 w 63996"/>
                    <a:gd name="connsiteY16" fmla="*/ 81569 h 96063"/>
                    <a:gd name="connsiteX17" fmla="*/ 29994 w 63996"/>
                    <a:gd name="connsiteY17" fmla="*/ 93892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4" y="83970"/>
                      </a:moveTo>
                      <a:cubicBezTo>
                        <a:pt x="23552" y="83970"/>
                        <a:pt x="18703" y="80795"/>
                        <a:pt x="15449" y="74445"/>
                      </a:cubicBezTo>
                      <a:cubicBezTo>
                        <a:pt x="12208" y="68109"/>
                        <a:pt x="10587" y="58570"/>
                        <a:pt x="10587" y="45831"/>
                      </a:cubicBezTo>
                      <a:cubicBezTo>
                        <a:pt x="10587" y="33144"/>
                        <a:pt x="12208" y="23625"/>
                        <a:pt x="15449" y="17275"/>
                      </a:cubicBezTo>
                      <a:cubicBezTo>
                        <a:pt x="18703" y="10925"/>
                        <a:pt x="23552" y="7750"/>
                        <a:pt x="29994" y="7750"/>
                      </a:cubicBezTo>
                      <a:cubicBezTo>
                        <a:pt x="36490" y="7750"/>
                        <a:pt x="41358" y="10925"/>
                        <a:pt x="44599" y="17275"/>
                      </a:cubicBezTo>
                      <a:cubicBezTo>
                        <a:pt x="47854" y="23625"/>
                        <a:pt x="49481" y="33144"/>
                        <a:pt x="49481" y="45831"/>
                      </a:cubicBezTo>
                      <a:cubicBezTo>
                        <a:pt x="49481" y="58570"/>
                        <a:pt x="47854" y="68109"/>
                        <a:pt x="44599" y="74445"/>
                      </a:cubicBezTo>
                      <a:cubicBezTo>
                        <a:pt x="41358" y="80795"/>
                        <a:pt x="36490" y="83970"/>
                        <a:pt x="29994" y="83970"/>
                      </a:cubicBezTo>
                      <a:close/>
                      <a:moveTo>
                        <a:pt x="29994" y="93892"/>
                      </a:moveTo>
                      <a:cubicBezTo>
                        <a:pt x="40379" y="93892"/>
                        <a:pt x="48310" y="89784"/>
                        <a:pt x="53787" y="81569"/>
                      </a:cubicBezTo>
                      <a:cubicBezTo>
                        <a:pt x="59264" y="73367"/>
                        <a:pt x="62002" y="61454"/>
                        <a:pt x="62002" y="45831"/>
                      </a:cubicBezTo>
                      <a:cubicBezTo>
                        <a:pt x="62002" y="30247"/>
                        <a:pt x="59264" y="18347"/>
                        <a:pt x="53787" y="10132"/>
                      </a:cubicBezTo>
                      <a:cubicBezTo>
                        <a:pt x="48310" y="1930"/>
                        <a:pt x="40379" y="-2171"/>
                        <a:pt x="29994" y="-2171"/>
                      </a:cubicBezTo>
                      <a:cubicBezTo>
                        <a:pt x="19623" y="-2171"/>
                        <a:pt x="11698" y="1930"/>
                        <a:pt x="6222" y="10132"/>
                      </a:cubicBezTo>
                      <a:cubicBezTo>
                        <a:pt x="745" y="18347"/>
                        <a:pt x="-1994" y="30247"/>
                        <a:pt x="-1994" y="45831"/>
                      </a:cubicBezTo>
                      <a:cubicBezTo>
                        <a:pt x="-1994" y="61454"/>
                        <a:pt x="745" y="73367"/>
                        <a:pt x="6222" y="81569"/>
                      </a:cubicBezTo>
                      <a:cubicBezTo>
                        <a:pt x="11698" y="89784"/>
                        <a:pt x="19623" y="93892"/>
                        <a:pt x="29994" y="938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E596121-8943-F84A-C101-A301105EFDF3}"/>
                    </a:ext>
                  </a:extLst>
                </p:cNvPr>
                <p:cNvSpPr/>
                <p:nvPr/>
              </p:nvSpPr>
              <p:spPr>
                <a:xfrm flipV="1">
                  <a:off x="4271092" y="3740380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70 h 96063"/>
                    <a:gd name="connsiteX1" fmla="*/ 15455 w 63996"/>
                    <a:gd name="connsiteY1" fmla="*/ 74445 h 96063"/>
                    <a:gd name="connsiteX2" fmla="*/ 10594 w 63996"/>
                    <a:gd name="connsiteY2" fmla="*/ 45831 h 96063"/>
                    <a:gd name="connsiteX3" fmla="*/ 15455 w 63996"/>
                    <a:gd name="connsiteY3" fmla="*/ 17275 h 96063"/>
                    <a:gd name="connsiteX4" fmla="*/ 30001 w 63996"/>
                    <a:gd name="connsiteY4" fmla="*/ 7750 h 96063"/>
                    <a:gd name="connsiteX5" fmla="*/ 44606 w 63996"/>
                    <a:gd name="connsiteY5" fmla="*/ 17275 h 96063"/>
                    <a:gd name="connsiteX6" fmla="*/ 49487 w 63996"/>
                    <a:gd name="connsiteY6" fmla="*/ 45831 h 96063"/>
                    <a:gd name="connsiteX7" fmla="*/ 44606 w 63996"/>
                    <a:gd name="connsiteY7" fmla="*/ 74445 h 96063"/>
                    <a:gd name="connsiteX8" fmla="*/ 30001 w 63996"/>
                    <a:gd name="connsiteY8" fmla="*/ 83970 h 96063"/>
                    <a:gd name="connsiteX9" fmla="*/ 30001 w 63996"/>
                    <a:gd name="connsiteY9" fmla="*/ 93892 h 96063"/>
                    <a:gd name="connsiteX10" fmla="*/ 53793 w 63996"/>
                    <a:gd name="connsiteY10" fmla="*/ 81569 h 96063"/>
                    <a:gd name="connsiteX11" fmla="*/ 62009 w 63996"/>
                    <a:gd name="connsiteY11" fmla="*/ 45831 h 96063"/>
                    <a:gd name="connsiteX12" fmla="*/ 53793 w 63996"/>
                    <a:gd name="connsiteY12" fmla="*/ 10132 h 96063"/>
                    <a:gd name="connsiteX13" fmla="*/ 30001 w 63996"/>
                    <a:gd name="connsiteY13" fmla="*/ -2171 h 96063"/>
                    <a:gd name="connsiteX14" fmla="*/ 6228 w 63996"/>
                    <a:gd name="connsiteY14" fmla="*/ 10132 h 96063"/>
                    <a:gd name="connsiteX15" fmla="*/ -1987 w 63996"/>
                    <a:gd name="connsiteY15" fmla="*/ 45831 h 96063"/>
                    <a:gd name="connsiteX16" fmla="*/ 6228 w 63996"/>
                    <a:gd name="connsiteY16" fmla="*/ 81569 h 96063"/>
                    <a:gd name="connsiteX17" fmla="*/ 30001 w 63996"/>
                    <a:gd name="connsiteY17" fmla="*/ 93892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70"/>
                      </a:moveTo>
                      <a:cubicBezTo>
                        <a:pt x="23558" y="83970"/>
                        <a:pt x="18710" y="80795"/>
                        <a:pt x="15455" y="74445"/>
                      </a:cubicBezTo>
                      <a:cubicBezTo>
                        <a:pt x="12214" y="68109"/>
                        <a:pt x="10594" y="58570"/>
                        <a:pt x="10594" y="45831"/>
                      </a:cubicBezTo>
                      <a:cubicBezTo>
                        <a:pt x="10594" y="33144"/>
                        <a:pt x="12214" y="23625"/>
                        <a:pt x="15455" y="17275"/>
                      </a:cubicBezTo>
                      <a:cubicBezTo>
                        <a:pt x="18710" y="10925"/>
                        <a:pt x="23558" y="7750"/>
                        <a:pt x="30001" y="7750"/>
                      </a:cubicBezTo>
                      <a:cubicBezTo>
                        <a:pt x="36496" y="7750"/>
                        <a:pt x="41365" y="10925"/>
                        <a:pt x="44606" y="17275"/>
                      </a:cubicBezTo>
                      <a:cubicBezTo>
                        <a:pt x="47860" y="23625"/>
                        <a:pt x="49487" y="33144"/>
                        <a:pt x="49487" y="45831"/>
                      </a:cubicBezTo>
                      <a:cubicBezTo>
                        <a:pt x="49487" y="58570"/>
                        <a:pt x="47860" y="68109"/>
                        <a:pt x="44606" y="74445"/>
                      </a:cubicBezTo>
                      <a:cubicBezTo>
                        <a:pt x="41365" y="80795"/>
                        <a:pt x="36496" y="83970"/>
                        <a:pt x="30001" y="83970"/>
                      </a:cubicBezTo>
                      <a:close/>
                      <a:moveTo>
                        <a:pt x="30001" y="93892"/>
                      </a:moveTo>
                      <a:cubicBezTo>
                        <a:pt x="40386" y="93892"/>
                        <a:pt x="48316" y="89784"/>
                        <a:pt x="53793" y="81569"/>
                      </a:cubicBezTo>
                      <a:cubicBezTo>
                        <a:pt x="59270" y="73367"/>
                        <a:pt x="62009" y="61454"/>
                        <a:pt x="62009" y="45831"/>
                      </a:cubicBezTo>
                      <a:cubicBezTo>
                        <a:pt x="62009" y="30247"/>
                        <a:pt x="59270" y="18347"/>
                        <a:pt x="53793" y="10132"/>
                      </a:cubicBezTo>
                      <a:cubicBezTo>
                        <a:pt x="48316" y="1930"/>
                        <a:pt x="40386" y="-2171"/>
                        <a:pt x="30001" y="-2171"/>
                      </a:cubicBezTo>
                      <a:cubicBezTo>
                        <a:pt x="19629" y="-2171"/>
                        <a:pt x="11705" y="1930"/>
                        <a:pt x="6228" y="10132"/>
                      </a:cubicBezTo>
                      <a:cubicBezTo>
                        <a:pt x="751" y="18347"/>
                        <a:pt x="-1987" y="30247"/>
                        <a:pt x="-1987" y="45831"/>
                      </a:cubicBezTo>
                      <a:cubicBezTo>
                        <a:pt x="-1987" y="61454"/>
                        <a:pt x="751" y="73367"/>
                        <a:pt x="6228" y="81569"/>
                      </a:cubicBezTo>
                      <a:cubicBezTo>
                        <a:pt x="11705" y="89784"/>
                        <a:pt x="19629" y="93892"/>
                        <a:pt x="30001" y="938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9" name="Graphic 2">
              <a:extLst>
                <a:ext uri="{FF2B5EF4-FFF2-40B4-BE49-F238E27FC236}">
                  <a16:creationId xmlns:a16="http://schemas.microsoft.com/office/drawing/2014/main" id="{66DF1862-3EF8-0F47-85B6-2C75B681D8FE}"/>
                </a:ext>
              </a:extLst>
            </p:cNvPr>
            <p:cNvGrpSpPr/>
            <p:nvPr/>
          </p:nvGrpSpPr>
          <p:grpSpPr>
            <a:xfrm>
              <a:off x="4111533" y="3455252"/>
              <a:ext cx="320893" cy="96063"/>
              <a:chOff x="4111533" y="3455252"/>
              <a:chExt cx="320893" cy="96063"/>
            </a:xfrm>
            <a:solidFill>
              <a:srgbClr val="000000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CBE7B72-682A-676F-5613-F345EFF3456A}"/>
                  </a:ext>
                </a:extLst>
              </p:cNvPr>
              <p:cNvSpPr/>
              <p:nvPr/>
            </p:nvSpPr>
            <p:spPr>
              <a:xfrm>
                <a:off x="4387977" y="3501263"/>
                <a:ext cx="44450" cy="12700"/>
              </a:xfrm>
              <a:custGeom>
                <a:avLst/>
                <a:gdLst>
                  <a:gd name="connsiteX0" fmla="*/ 44507 w 44450"/>
                  <a:gd name="connsiteY0" fmla="*/ 135 h 12700"/>
                  <a:gd name="connsiteX1" fmla="*/ 57 w 44450"/>
                  <a:gd name="connsiteY1" fmla="*/ 135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35"/>
                    </a:moveTo>
                    <a:lnTo>
                      <a:pt x="57" y="135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1" name="Graphic 2">
                <a:extLst>
                  <a:ext uri="{FF2B5EF4-FFF2-40B4-BE49-F238E27FC236}">
                    <a16:creationId xmlns:a16="http://schemas.microsoft.com/office/drawing/2014/main" id="{F6BB6814-07ED-A2A0-3C9A-3E4656F7C1D5}"/>
                  </a:ext>
                </a:extLst>
              </p:cNvPr>
              <p:cNvGrpSpPr/>
              <p:nvPr/>
            </p:nvGrpSpPr>
            <p:grpSpPr>
              <a:xfrm>
                <a:off x="4111533" y="3455252"/>
                <a:ext cx="223554" cy="96063"/>
                <a:chOff x="4111533" y="3455252"/>
                <a:chExt cx="223554" cy="96063"/>
              </a:xfrm>
              <a:solidFill>
                <a:srgbClr val="000000"/>
              </a:solidFill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FCFC3B4-327D-8065-291A-A3AC41BE5516}"/>
                    </a:ext>
                  </a:extLst>
                </p:cNvPr>
                <p:cNvSpPr/>
                <p:nvPr/>
              </p:nvSpPr>
              <p:spPr>
                <a:xfrm flipV="1">
                  <a:off x="4111533" y="3456919"/>
                  <a:ext cx="59531" cy="92590"/>
                </a:xfrm>
                <a:custGeom>
                  <a:avLst/>
                  <a:gdLst>
                    <a:gd name="connsiteX0" fmla="*/ -1991 w 59531"/>
                    <a:gd name="connsiteY0" fmla="*/ 90394 h 92590"/>
                    <a:gd name="connsiteX1" fmla="*/ 57541 w 59531"/>
                    <a:gd name="connsiteY1" fmla="*/ 90394 h 92590"/>
                    <a:gd name="connsiteX2" fmla="*/ 57541 w 59531"/>
                    <a:gd name="connsiteY2" fmla="*/ 85056 h 92590"/>
                    <a:gd name="connsiteX3" fmla="*/ 23925 w 59531"/>
                    <a:gd name="connsiteY3" fmla="*/ -2197 h 92590"/>
                    <a:gd name="connsiteX4" fmla="*/ 10848 w 59531"/>
                    <a:gd name="connsiteY4" fmla="*/ -2197 h 92590"/>
                    <a:gd name="connsiteX5" fmla="*/ 42479 w 59531"/>
                    <a:gd name="connsiteY5" fmla="*/ 79837 h 92590"/>
                    <a:gd name="connsiteX6" fmla="*/ -1991 w 59531"/>
                    <a:gd name="connsiteY6" fmla="*/ 79837 h 92590"/>
                    <a:gd name="connsiteX7" fmla="*/ -1991 w 59531"/>
                    <a:gd name="connsiteY7" fmla="*/ 90394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31" h="92590">
                      <a:moveTo>
                        <a:pt x="-1991" y="90394"/>
                      </a:moveTo>
                      <a:lnTo>
                        <a:pt x="57541" y="90394"/>
                      </a:lnTo>
                      <a:lnTo>
                        <a:pt x="57541" y="85056"/>
                      </a:lnTo>
                      <a:lnTo>
                        <a:pt x="23925" y="-2197"/>
                      </a:lnTo>
                      <a:lnTo>
                        <a:pt x="10848" y="-2197"/>
                      </a:lnTo>
                      <a:lnTo>
                        <a:pt x="42479" y="79837"/>
                      </a:lnTo>
                      <a:lnTo>
                        <a:pt x="-1991" y="79837"/>
                      </a:lnTo>
                      <a:lnTo>
                        <a:pt x="-1991" y="903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CA7D0A7-455E-9F45-D339-1F9EEEDF3297}"/>
                    </a:ext>
                  </a:extLst>
                </p:cNvPr>
                <p:cNvSpPr/>
                <p:nvPr/>
              </p:nvSpPr>
              <p:spPr>
                <a:xfrm flipV="1">
                  <a:off x="4191719" y="3456919"/>
                  <a:ext cx="59908" cy="94396"/>
                </a:xfrm>
                <a:custGeom>
                  <a:avLst/>
                  <a:gdLst>
                    <a:gd name="connsiteX0" fmla="*/ 1946 w 59908"/>
                    <a:gd name="connsiteY0" fmla="*/ 92245 h 94396"/>
                    <a:gd name="connsiteX1" fmla="*/ 51119 w 59908"/>
                    <a:gd name="connsiteY1" fmla="*/ 92245 h 94396"/>
                    <a:gd name="connsiteX2" fmla="*/ 51119 w 59908"/>
                    <a:gd name="connsiteY2" fmla="*/ 81688 h 94396"/>
                    <a:gd name="connsiteX3" fmla="*/ 13416 w 59908"/>
                    <a:gd name="connsiteY3" fmla="*/ 81688 h 94396"/>
                    <a:gd name="connsiteX4" fmla="*/ 13416 w 59908"/>
                    <a:gd name="connsiteY4" fmla="*/ 59007 h 94396"/>
                    <a:gd name="connsiteX5" fmla="*/ 18853 w 59908"/>
                    <a:gd name="connsiteY5" fmla="*/ 60396 h 94396"/>
                    <a:gd name="connsiteX6" fmla="*/ 24330 w 59908"/>
                    <a:gd name="connsiteY6" fmla="*/ 60852 h 94396"/>
                    <a:gd name="connsiteX7" fmla="*/ 48877 w 59908"/>
                    <a:gd name="connsiteY7" fmla="*/ 52359 h 94396"/>
                    <a:gd name="connsiteX8" fmla="*/ 57945 w 59908"/>
                    <a:gd name="connsiteY8" fmla="*/ 29360 h 94396"/>
                    <a:gd name="connsiteX9" fmla="*/ 48639 w 59908"/>
                    <a:gd name="connsiteY9" fmla="*/ 6123 h 94396"/>
                    <a:gd name="connsiteX10" fmla="*/ 22405 w 59908"/>
                    <a:gd name="connsiteY10" fmla="*/ -2152 h 94396"/>
                    <a:gd name="connsiteX11" fmla="*/ 10519 w 59908"/>
                    <a:gd name="connsiteY11" fmla="*/ -1160 h 94396"/>
                    <a:gd name="connsiteX12" fmla="*/ -1963 w 59908"/>
                    <a:gd name="connsiteY12" fmla="*/ 1817 h 94396"/>
                    <a:gd name="connsiteX13" fmla="*/ -1963 w 59908"/>
                    <a:gd name="connsiteY13" fmla="*/ 14418 h 94396"/>
                    <a:gd name="connsiteX14" fmla="*/ 9566 w 59908"/>
                    <a:gd name="connsiteY14" fmla="*/ 9893 h 94396"/>
                    <a:gd name="connsiteX15" fmla="*/ 22147 w 59908"/>
                    <a:gd name="connsiteY15" fmla="*/ 8405 h 94396"/>
                    <a:gd name="connsiteX16" fmla="*/ 39134 w 59908"/>
                    <a:gd name="connsiteY16" fmla="*/ 14041 h 94396"/>
                    <a:gd name="connsiteX17" fmla="*/ 45404 w 59908"/>
                    <a:gd name="connsiteY17" fmla="*/ 29360 h 94396"/>
                    <a:gd name="connsiteX18" fmla="*/ 39134 w 59908"/>
                    <a:gd name="connsiteY18" fmla="*/ 44660 h 94396"/>
                    <a:gd name="connsiteX19" fmla="*/ 22147 w 59908"/>
                    <a:gd name="connsiteY19" fmla="*/ 50315 h 94396"/>
                    <a:gd name="connsiteX20" fmla="*/ 12126 w 59908"/>
                    <a:gd name="connsiteY20" fmla="*/ 49204 h 94396"/>
                    <a:gd name="connsiteX21" fmla="*/ 1946 w 59908"/>
                    <a:gd name="connsiteY21" fmla="*/ 45731 h 94396"/>
                    <a:gd name="connsiteX22" fmla="*/ 1946 w 59908"/>
                    <a:gd name="connsiteY22" fmla="*/ 92245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6" y="92245"/>
                      </a:moveTo>
                      <a:lnTo>
                        <a:pt x="51119" y="92245"/>
                      </a:lnTo>
                      <a:lnTo>
                        <a:pt x="51119" y="81688"/>
                      </a:lnTo>
                      <a:lnTo>
                        <a:pt x="13416" y="81688"/>
                      </a:lnTo>
                      <a:lnTo>
                        <a:pt x="13416" y="59007"/>
                      </a:lnTo>
                      <a:cubicBezTo>
                        <a:pt x="15228" y="59628"/>
                        <a:pt x="17041" y="60091"/>
                        <a:pt x="18853" y="60396"/>
                      </a:cubicBezTo>
                      <a:cubicBezTo>
                        <a:pt x="20679" y="60700"/>
                        <a:pt x="22505" y="60852"/>
                        <a:pt x="24330" y="60852"/>
                      </a:cubicBezTo>
                      <a:cubicBezTo>
                        <a:pt x="34662" y="60852"/>
                        <a:pt x="42844" y="58021"/>
                        <a:pt x="48877" y="52359"/>
                      </a:cubicBezTo>
                      <a:cubicBezTo>
                        <a:pt x="54923" y="46697"/>
                        <a:pt x="57945" y="39030"/>
                        <a:pt x="57945" y="29360"/>
                      </a:cubicBezTo>
                      <a:cubicBezTo>
                        <a:pt x="57945" y="19398"/>
                        <a:pt x="54843" y="11653"/>
                        <a:pt x="48639" y="6123"/>
                      </a:cubicBezTo>
                      <a:cubicBezTo>
                        <a:pt x="42434" y="606"/>
                        <a:pt x="33690" y="-2152"/>
                        <a:pt x="22405" y="-2152"/>
                      </a:cubicBezTo>
                      <a:cubicBezTo>
                        <a:pt x="18516" y="-2152"/>
                        <a:pt x="14554" y="-1821"/>
                        <a:pt x="10519" y="-1160"/>
                      </a:cubicBezTo>
                      <a:cubicBezTo>
                        <a:pt x="6497" y="-498"/>
                        <a:pt x="2337" y="494"/>
                        <a:pt x="-1963" y="1817"/>
                      </a:cubicBezTo>
                      <a:lnTo>
                        <a:pt x="-1963" y="14418"/>
                      </a:lnTo>
                      <a:cubicBezTo>
                        <a:pt x="1755" y="12394"/>
                        <a:pt x="5598" y="10886"/>
                        <a:pt x="9566" y="9893"/>
                      </a:cubicBezTo>
                      <a:cubicBezTo>
                        <a:pt x="13535" y="8901"/>
                        <a:pt x="17729" y="8405"/>
                        <a:pt x="22147" y="8405"/>
                      </a:cubicBezTo>
                      <a:cubicBezTo>
                        <a:pt x="29304" y="8405"/>
                        <a:pt x="34966" y="10284"/>
                        <a:pt x="39134" y="14041"/>
                      </a:cubicBezTo>
                      <a:cubicBezTo>
                        <a:pt x="43314" y="17798"/>
                        <a:pt x="45404" y="22904"/>
                        <a:pt x="45404" y="29360"/>
                      </a:cubicBezTo>
                      <a:cubicBezTo>
                        <a:pt x="45404" y="35803"/>
                        <a:pt x="43314" y="40903"/>
                        <a:pt x="39134" y="44660"/>
                      </a:cubicBezTo>
                      <a:cubicBezTo>
                        <a:pt x="34966" y="48430"/>
                        <a:pt x="29304" y="50315"/>
                        <a:pt x="22147" y="50315"/>
                      </a:cubicBezTo>
                      <a:cubicBezTo>
                        <a:pt x="18800" y="50315"/>
                        <a:pt x="15460" y="49945"/>
                        <a:pt x="12126" y="49204"/>
                      </a:cubicBezTo>
                      <a:cubicBezTo>
                        <a:pt x="8806" y="48463"/>
                        <a:pt x="5412" y="47305"/>
                        <a:pt x="1946" y="45731"/>
                      </a:cubicBezTo>
                      <a:lnTo>
                        <a:pt x="1946" y="922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19426DF2-7E60-E6EE-2501-0F48AD6ADBF1}"/>
                    </a:ext>
                  </a:extLst>
                </p:cNvPr>
                <p:cNvSpPr/>
                <p:nvPr/>
              </p:nvSpPr>
              <p:spPr>
                <a:xfrm flipV="1">
                  <a:off x="4271092" y="3455252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48 h 96063"/>
                    <a:gd name="connsiteX1" fmla="*/ 15455 w 63996"/>
                    <a:gd name="connsiteY1" fmla="*/ 74423 h 96063"/>
                    <a:gd name="connsiteX2" fmla="*/ 10594 w 63996"/>
                    <a:gd name="connsiteY2" fmla="*/ 45808 h 96063"/>
                    <a:gd name="connsiteX3" fmla="*/ 15455 w 63996"/>
                    <a:gd name="connsiteY3" fmla="*/ 17253 h 96063"/>
                    <a:gd name="connsiteX4" fmla="*/ 30001 w 63996"/>
                    <a:gd name="connsiteY4" fmla="*/ 7728 h 96063"/>
                    <a:gd name="connsiteX5" fmla="*/ 44606 w 63996"/>
                    <a:gd name="connsiteY5" fmla="*/ 17253 h 96063"/>
                    <a:gd name="connsiteX6" fmla="*/ 49487 w 63996"/>
                    <a:gd name="connsiteY6" fmla="*/ 45808 h 96063"/>
                    <a:gd name="connsiteX7" fmla="*/ 44606 w 63996"/>
                    <a:gd name="connsiteY7" fmla="*/ 74423 h 96063"/>
                    <a:gd name="connsiteX8" fmla="*/ 30001 w 63996"/>
                    <a:gd name="connsiteY8" fmla="*/ 83948 h 96063"/>
                    <a:gd name="connsiteX9" fmla="*/ 30001 w 63996"/>
                    <a:gd name="connsiteY9" fmla="*/ 93870 h 96063"/>
                    <a:gd name="connsiteX10" fmla="*/ 53793 w 63996"/>
                    <a:gd name="connsiteY10" fmla="*/ 81547 h 96063"/>
                    <a:gd name="connsiteX11" fmla="*/ 62009 w 63996"/>
                    <a:gd name="connsiteY11" fmla="*/ 45808 h 96063"/>
                    <a:gd name="connsiteX12" fmla="*/ 53793 w 63996"/>
                    <a:gd name="connsiteY12" fmla="*/ 10109 h 96063"/>
                    <a:gd name="connsiteX13" fmla="*/ 30001 w 63996"/>
                    <a:gd name="connsiteY13" fmla="*/ -2194 h 96063"/>
                    <a:gd name="connsiteX14" fmla="*/ 6228 w 63996"/>
                    <a:gd name="connsiteY14" fmla="*/ 10109 h 96063"/>
                    <a:gd name="connsiteX15" fmla="*/ -1987 w 63996"/>
                    <a:gd name="connsiteY15" fmla="*/ 45808 h 96063"/>
                    <a:gd name="connsiteX16" fmla="*/ 6228 w 63996"/>
                    <a:gd name="connsiteY16" fmla="*/ 81547 h 96063"/>
                    <a:gd name="connsiteX17" fmla="*/ 30001 w 63996"/>
                    <a:gd name="connsiteY17" fmla="*/ 93870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48"/>
                      </a:moveTo>
                      <a:cubicBezTo>
                        <a:pt x="23558" y="83948"/>
                        <a:pt x="18710" y="80773"/>
                        <a:pt x="15455" y="74423"/>
                      </a:cubicBezTo>
                      <a:cubicBezTo>
                        <a:pt x="12214" y="68086"/>
                        <a:pt x="10594" y="58548"/>
                        <a:pt x="10594" y="45808"/>
                      </a:cubicBezTo>
                      <a:cubicBezTo>
                        <a:pt x="10594" y="33121"/>
                        <a:pt x="12214" y="23603"/>
                        <a:pt x="15455" y="17253"/>
                      </a:cubicBezTo>
                      <a:cubicBezTo>
                        <a:pt x="18710" y="10903"/>
                        <a:pt x="23558" y="7728"/>
                        <a:pt x="30001" y="7728"/>
                      </a:cubicBezTo>
                      <a:cubicBezTo>
                        <a:pt x="36496" y="7728"/>
                        <a:pt x="41365" y="10903"/>
                        <a:pt x="44606" y="17253"/>
                      </a:cubicBezTo>
                      <a:cubicBezTo>
                        <a:pt x="47860" y="23603"/>
                        <a:pt x="49487" y="33121"/>
                        <a:pt x="49487" y="45808"/>
                      </a:cubicBezTo>
                      <a:cubicBezTo>
                        <a:pt x="49487" y="58548"/>
                        <a:pt x="47860" y="68086"/>
                        <a:pt x="44606" y="74423"/>
                      </a:cubicBezTo>
                      <a:cubicBezTo>
                        <a:pt x="41365" y="80773"/>
                        <a:pt x="36496" y="83948"/>
                        <a:pt x="30001" y="83948"/>
                      </a:cubicBezTo>
                      <a:close/>
                      <a:moveTo>
                        <a:pt x="30001" y="93870"/>
                      </a:moveTo>
                      <a:cubicBezTo>
                        <a:pt x="40386" y="93870"/>
                        <a:pt x="48316" y="89762"/>
                        <a:pt x="53793" y="81547"/>
                      </a:cubicBezTo>
                      <a:cubicBezTo>
                        <a:pt x="59270" y="73345"/>
                        <a:pt x="62009" y="61432"/>
                        <a:pt x="62009" y="45808"/>
                      </a:cubicBezTo>
                      <a:cubicBezTo>
                        <a:pt x="62009" y="30224"/>
                        <a:pt x="59270" y="18325"/>
                        <a:pt x="53793" y="10109"/>
                      </a:cubicBezTo>
                      <a:cubicBezTo>
                        <a:pt x="48316" y="1907"/>
                        <a:pt x="40386" y="-2194"/>
                        <a:pt x="30001" y="-2194"/>
                      </a:cubicBezTo>
                      <a:cubicBezTo>
                        <a:pt x="19629" y="-2194"/>
                        <a:pt x="11705" y="1907"/>
                        <a:pt x="6228" y="10109"/>
                      </a:cubicBezTo>
                      <a:cubicBezTo>
                        <a:pt x="751" y="18325"/>
                        <a:pt x="-1987" y="30224"/>
                        <a:pt x="-1987" y="45808"/>
                      </a:cubicBezTo>
                      <a:cubicBezTo>
                        <a:pt x="-1987" y="61432"/>
                        <a:pt x="751" y="73345"/>
                        <a:pt x="6228" y="81547"/>
                      </a:cubicBezTo>
                      <a:cubicBezTo>
                        <a:pt x="11705" y="89762"/>
                        <a:pt x="19629" y="93870"/>
                        <a:pt x="30001" y="938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5" name="Graphic 2">
              <a:extLst>
                <a:ext uri="{FF2B5EF4-FFF2-40B4-BE49-F238E27FC236}">
                  <a16:creationId xmlns:a16="http://schemas.microsoft.com/office/drawing/2014/main" id="{0EF3E316-F176-A457-D338-5247F4EAABE2}"/>
                </a:ext>
              </a:extLst>
            </p:cNvPr>
            <p:cNvGrpSpPr/>
            <p:nvPr/>
          </p:nvGrpSpPr>
          <p:grpSpPr>
            <a:xfrm>
              <a:off x="4034262" y="3170112"/>
              <a:ext cx="398164" cy="96063"/>
              <a:chOff x="4034262" y="3170112"/>
              <a:chExt cx="398164" cy="96063"/>
            </a:xfrm>
            <a:solidFill>
              <a:srgbClr val="000000"/>
            </a:solidFill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2E4B2B3-FB48-E01E-760E-16EEA8F737F4}"/>
                  </a:ext>
                </a:extLst>
              </p:cNvPr>
              <p:cNvSpPr/>
              <p:nvPr/>
            </p:nvSpPr>
            <p:spPr>
              <a:xfrm>
                <a:off x="4387977" y="3216122"/>
                <a:ext cx="44450" cy="12700"/>
              </a:xfrm>
              <a:custGeom>
                <a:avLst/>
                <a:gdLst>
                  <a:gd name="connsiteX0" fmla="*/ 44507 w 44450"/>
                  <a:gd name="connsiteY0" fmla="*/ 113 h 12700"/>
                  <a:gd name="connsiteX1" fmla="*/ 57 w 44450"/>
                  <a:gd name="connsiteY1" fmla="*/ 11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13"/>
                    </a:moveTo>
                    <a:lnTo>
                      <a:pt x="57" y="113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7" name="Graphic 2">
                <a:extLst>
                  <a:ext uri="{FF2B5EF4-FFF2-40B4-BE49-F238E27FC236}">
                    <a16:creationId xmlns:a16="http://schemas.microsoft.com/office/drawing/2014/main" id="{C4C3FCF6-3D22-DC59-3F8A-3743D0B0D25A}"/>
                  </a:ext>
                </a:extLst>
              </p:cNvPr>
              <p:cNvGrpSpPr/>
              <p:nvPr/>
            </p:nvGrpSpPr>
            <p:grpSpPr>
              <a:xfrm>
                <a:off x="4034262" y="3170112"/>
                <a:ext cx="300823" cy="96063"/>
                <a:chOff x="4034262" y="3170112"/>
                <a:chExt cx="300823" cy="96063"/>
              </a:xfrm>
              <a:solidFill>
                <a:srgbClr val="000000"/>
              </a:solidFill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4076F507-65B9-807B-429A-DD970F152072}"/>
                    </a:ext>
                  </a:extLst>
                </p:cNvPr>
                <p:cNvSpPr/>
                <p:nvPr/>
              </p:nvSpPr>
              <p:spPr>
                <a:xfrm flipV="1">
                  <a:off x="4034262" y="3171778"/>
                  <a:ext cx="55125" cy="92590"/>
                </a:xfrm>
                <a:custGeom>
                  <a:avLst/>
                  <a:gdLst>
                    <a:gd name="connsiteX0" fmla="*/ -258 w 55125"/>
                    <a:gd name="connsiteY0" fmla="*/ 8317 h 92590"/>
                    <a:gd name="connsiteX1" fmla="*/ 20201 w 55125"/>
                    <a:gd name="connsiteY1" fmla="*/ 8317 h 92590"/>
                    <a:gd name="connsiteX2" fmla="*/ 20201 w 55125"/>
                    <a:gd name="connsiteY2" fmla="*/ 78961 h 92590"/>
                    <a:gd name="connsiteX3" fmla="*/ -2064 w 55125"/>
                    <a:gd name="connsiteY3" fmla="*/ 74496 h 92590"/>
                    <a:gd name="connsiteX4" fmla="*/ -2064 w 55125"/>
                    <a:gd name="connsiteY4" fmla="*/ 85906 h 92590"/>
                    <a:gd name="connsiteX5" fmla="*/ 20082 w 55125"/>
                    <a:gd name="connsiteY5" fmla="*/ 90371 h 92590"/>
                    <a:gd name="connsiteX6" fmla="*/ 32603 w 55125"/>
                    <a:gd name="connsiteY6" fmla="*/ 90371 h 92590"/>
                    <a:gd name="connsiteX7" fmla="*/ 32603 w 55125"/>
                    <a:gd name="connsiteY7" fmla="*/ 8317 h 92590"/>
                    <a:gd name="connsiteX8" fmla="*/ 53062 w 55125"/>
                    <a:gd name="connsiteY8" fmla="*/ 8317 h 92590"/>
                    <a:gd name="connsiteX9" fmla="*/ 53062 w 55125"/>
                    <a:gd name="connsiteY9" fmla="*/ -2220 h 92590"/>
                    <a:gd name="connsiteX10" fmla="*/ -258 w 55125"/>
                    <a:gd name="connsiteY10" fmla="*/ -2220 h 92590"/>
                    <a:gd name="connsiteX11" fmla="*/ -258 w 55125"/>
                    <a:gd name="connsiteY11" fmla="*/ 8317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25" h="92590">
                      <a:moveTo>
                        <a:pt x="-258" y="8317"/>
                      </a:moveTo>
                      <a:lnTo>
                        <a:pt x="20201" y="8317"/>
                      </a:lnTo>
                      <a:lnTo>
                        <a:pt x="20201" y="78961"/>
                      </a:lnTo>
                      <a:lnTo>
                        <a:pt x="-2064" y="74496"/>
                      </a:lnTo>
                      <a:lnTo>
                        <a:pt x="-2064" y="85906"/>
                      </a:lnTo>
                      <a:lnTo>
                        <a:pt x="20082" y="90371"/>
                      </a:lnTo>
                      <a:lnTo>
                        <a:pt x="32603" y="90371"/>
                      </a:lnTo>
                      <a:lnTo>
                        <a:pt x="32603" y="8317"/>
                      </a:lnTo>
                      <a:lnTo>
                        <a:pt x="53062" y="8317"/>
                      </a:lnTo>
                      <a:lnTo>
                        <a:pt x="53062" y="-2220"/>
                      </a:lnTo>
                      <a:lnTo>
                        <a:pt x="-258" y="-2220"/>
                      </a:lnTo>
                      <a:lnTo>
                        <a:pt x="-258" y="8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BDCA81E1-972F-D06C-9878-C3AC5C0E9D07}"/>
                    </a:ext>
                  </a:extLst>
                </p:cNvPr>
                <p:cNvSpPr/>
                <p:nvPr/>
              </p:nvSpPr>
              <p:spPr>
                <a:xfrm flipV="1">
                  <a:off x="4109487" y="3170112"/>
                  <a:ext cx="63996" cy="96063"/>
                </a:xfrm>
                <a:custGeom>
                  <a:avLst/>
                  <a:gdLst>
                    <a:gd name="connsiteX0" fmla="*/ 29988 w 63996"/>
                    <a:gd name="connsiteY0" fmla="*/ 83925 h 96063"/>
                    <a:gd name="connsiteX1" fmla="*/ 15443 w 63996"/>
                    <a:gd name="connsiteY1" fmla="*/ 74400 h 96063"/>
                    <a:gd name="connsiteX2" fmla="*/ 10581 w 63996"/>
                    <a:gd name="connsiteY2" fmla="*/ 45786 h 96063"/>
                    <a:gd name="connsiteX3" fmla="*/ 15443 w 63996"/>
                    <a:gd name="connsiteY3" fmla="*/ 17231 h 96063"/>
                    <a:gd name="connsiteX4" fmla="*/ 29988 w 63996"/>
                    <a:gd name="connsiteY4" fmla="*/ 7706 h 96063"/>
                    <a:gd name="connsiteX5" fmla="*/ 44593 w 63996"/>
                    <a:gd name="connsiteY5" fmla="*/ 17231 h 96063"/>
                    <a:gd name="connsiteX6" fmla="*/ 49475 w 63996"/>
                    <a:gd name="connsiteY6" fmla="*/ 45786 h 96063"/>
                    <a:gd name="connsiteX7" fmla="*/ 44593 w 63996"/>
                    <a:gd name="connsiteY7" fmla="*/ 74400 h 96063"/>
                    <a:gd name="connsiteX8" fmla="*/ 29988 w 63996"/>
                    <a:gd name="connsiteY8" fmla="*/ 83925 h 96063"/>
                    <a:gd name="connsiteX9" fmla="*/ 29988 w 63996"/>
                    <a:gd name="connsiteY9" fmla="*/ 93847 h 96063"/>
                    <a:gd name="connsiteX10" fmla="*/ 53781 w 63996"/>
                    <a:gd name="connsiteY10" fmla="*/ 81524 h 96063"/>
                    <a:gd name="connsiteX11" fmla="*/ 61996 w 63996"/>
                    <a:gd name="connsiteY11" fmla="*/ 45786 h 96063"/>
                    <a:gd name="connsiteX12" fmla="*/ 53781 w 63996"/>
                    <a:gd name="connsiteY12" fmla="*/ 10087 h 96063"/>
                    <a:gd name="connsiteX13" fmla="*/ 29988 w 63996"/>
                    <a:gd name="connsiteY13" fmla="*/ -2216 h 96063"/>
                    <a:gd name="connsiteX14" fmla="*/ 6215 w 63996"/>
                    <a:gd name="connsiteY14" fmla="*/ 10087 h 96063"/>
                    <a:gd name="connsiteX15" fmla="*/ -2000 w 63996"/>
                    <a:gd name="connsiteY15" fmla="*/ 45786 h 96063"/>
                    <a:gd name="connsiteX16" fmla="*/ 6215 w 63996"/>
                    <a:gd name="connsiteY16" fmla="*/ 81524 h 96063"/>
                    <a:gd name="connsiteX17" fmla="*/ 29988 w 63996"/>
                    <a:gd name="connsiteY17" fmla="*/ 93847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88" y="83925"/>
                      </a:moveTo>
                      <a:cubicBezTo>
                        <a:pt x="23545" y="83925"/>
                        <a:pt x="18697" y="80750"/>
                        <a:pt x="15443" y="74400"/>
                      </a:cubicBezTo>
                      <a:cubicBezTo>
                        <a:pt x="12201" y="68064"/>
                        <a:pt x="10581" y="58525"/>
                        <a:pt x="10581" y="45786"/>
                      </a:cubicBezTo>
                      <a:cubicBezTo>
                        <a:pt x="10581" y="33099"/>
                        <a:pt x="12201" y="23581"/>
                        <a:pt x="15443" y="17231"/>
                      </a:cubicBezTo>
                      <a:cubicBezTo>
                        <a:pt x="18697" y="10881"/>
                        <a:pt x="23545" y="7706"/>
                        <a:pt x="29988" y="7706"/>
                      </a:cubicBezTo>
                      <a:cubicBezTo>
                        <a:pt x="36483" y="7706"/>
                        <a:pt x="41352" y="10881"/>
                        <a:pt x="44593" y="17231"/>
                      </a:cubicBezTo>
                      <a:cubicBezTo>
                        <a:pt x="47847" y="23581"/>
                        <a:pt x="49475" y="33099"/>
                        <a:pt x="49475" y="45786"/>
                      </a:cubicBezTo>
                      <a:cubicBezTo>
                        <a:pt x="49475" y="58525"/>
                        <a:pt x="47847" y="68064"/>
                        <a:pt x="44593" y="74400"/>
                      </a:cubicBezTo>
                      <a:cubicBezTo>
                        <a:pt x="41352" y="80750"/>
                        <a:pt x="36483" y="83925"/>
                        <a:pt x="29988" y="83925"/>
                      </a:cubicBezTo>
                      <a:close/>
                      <a:moveTo>
                        <a:pt x="29988" y="93847"/>
                      </a:moveTo>
                      <a:cubicBezTo>
                        <a:pt x="40373" y="93847"/>
                        <a:pt x="48304" y="89740"/>
                        <a:pt x="53781" y="81524"/>
                      </a:cubicBezTo>
                      <a:cubicBezTo>
                        <a:pt x="59258" y="73322"/>
                        <a:pt x="61996" y="61409"/>
                        <a:pt x="61996" y="45786"/>
                      </a:cubicBezTo>
                      <a:cubicBezTo>
                        <a:pt x="61996" y="30202"/>
                        <a:pt x="59258" y="18302"/>
                        <a:pt x="53781" y="10087"/>
                      </a:cubicBezTo>
                      <a:cubicBezTo>
                        <a:pt x="48304" y="1885"/>
                        <a:pt x="40373" y="-2216"/>
                        <a:pt x="29988" y="-2216"/>
                      </a:cubicBezTo>
                      <a:cubicBezTo>
                        <a:pt x="19616" y="-2216"/>
                        <a:pt x="11692" y="1885"/>
                        <a:pt x="6215" y="10087"/>
                      </a:cubicBezTo>
                      <a:cubicBezTo>
                        <a:pt x="738" y="18302"/>
                        <a:pt x="-2000" y="30202"/>
                        <a:pt x="-2000" y="45786"/>
                      </a:cubicBezTo>
                      <a:cubicBezTo>
                        <a:pt x="-2000" y="61409"/>
                        <a:pt x="738" y="73322"/>
                        <a:pt x="6215" y="81524"/>
                      </a:cubicBezTo>
                      <a:cubicBezTo>
                        <a:pt x="11692" y="89740"/>
                        <a:pt x="19616" y="93847"/>
                        <a:pt x="29988" y="93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29816BF4-F45C-1FE7-49E1-022BB7BF4E0A}"/>
                    </a:ext>
                  </a:extLst>
                </p:cNvPr>
                <p:cNvSpPr/>
                <p:nvPr/>
              </p:nvSpPr>
              <p:spPr>
                <a:xfrm flipV="1">
                  <a:off x="4190288" y="3170112"/>
                  <a:ext cx="63996" cy="96063"/>
                </a:xfrm>
                <a:custGeom>
                  <a:avLst/>
                  <a:gdLst>
                    <a:gd name="connsiteX0" fmla="*/ 29994 w 63996"/>
                    <a:gd name="connsiteY0" fmla="*/ 83925 h 96063"/>
                    <a:gd name="connsiteX1" fmla="*/ 15449 w 63996"/>
                    <a:gd name="connsiteY1" fmla="*/ 74400 h 96063"/>
                    <a:gd name="connsiteX2" fmla="*/ 10587 w 63996"/>
                    <a:gd name="connsiteY2" fmla="*/ 45786 h 96063"/>
                    <a:gd name="connsiteX3" fmla="*/ 15449 w 63996"/>
                    <a:gd name="connsiteY3" fmla="*/ 17231 h 96063"/>
                    <a:gd name="connsiteX4" fmla="*/ 29994 w 63996"/>
                    <a:gd name="connsiteY4" fmla="*/ 7706 h 96063"/>
                    <a:gd name="connsiteX5" fmla="*/ 44599 w 63996"/>
                    <a:gd name="connsiteY5" fmla="*/ 17231 h 96063"/>
                    <a:gd name="connsiteX6" fmla="*/ 49481 w 63996"/>
                    <a:gd name="connsiteY6" fmla="*/ 45786 h 96063"/>
                    <a:gd name="connsiteX7" fmla="*/ 44599 w 63996"/>
                    <a:gd name="connsiteY7" fmla="*/ 74400 h 96063"/>
                    <a:gd name="connsiteX8" fmla="*/ 29994 w 63996"/>
                    <a:gd name="connsiteY8" fmla="*/ 83925 h 96063"/>
                    <a:gd name="connsiteX9" fmla="*/ 29994 w 63996"/>
                    <a:gd name="connsiteY9" fmla="*/ 93847 h 96063"/>
                    <a:gd name="connsiteX10" fmla="*/ 53787 w 63996"/>
                    <a:gd name="connsiteY10" fmla="*/ 81524 h 96063"/>
                    <a:gd name="connsiteX11" fmla="*/ 62002 w 63996"/>
                    <a:gd name="connsiteY11" fmla="*/ 45786 h 96063"/>
                    <a:gd name="connsiteX12" fmla="*/ 53787 w 63996"/>
                    <a:gd name="connsiteY12" fmla="*/ 10087 h 96063"/>
                    <a:gd name="connsiteX13" fmla="*/ 29994 w 63996"/>
                    <a:gd name="connsiteY13" fmla="*/ -2216 h 96063"/>
                    <a:gd name="connsiteX14" fmla="*/ 6222 w 63996"/>
                    <a:gd name="connsiteY14" fmla="*/ 10087 h 96063"/>
                    <a:gd name="connsiteX15" fmla="*/ -1994 w 63996"/>
                    <a:gd name="connsiteY15" fmla="*/ 45786 h 96063"/>
                    <a:gd name="connsiteX16" fmla="*/ 6222 w 63996"/>
                    <a:gd name="connsiteY16" fmla="*/ 81524 h 96063"/>
                    <a:gd name="connsiteX17" fmla="*/ 29994 w 63996"/>
                    <a:gd name="connsiteY17" fmla="*/ 93847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4" y="83925"/>
                      </a:moveTo>
                      <a:cubicBezTo>
                        <a:pt x="23552" y="83925"/>
                        <a:pt x="18703" y="80750"/>
                        <a:pt x="15449" y="74400"/>
                      </a:cubicBezTo>
                      <a:cubicBezTo>
                        <a:pt x="12208" y="68064"/>
                        <a:pt x="10587" y="58525"/>
                        <a:pt x="10587" y="45786"/>
                      </a:cubicBezTo>
                      <a:cubicBezTo>
                        <a:pt x="10587" y="33099"/>
                        <a:pt x="12208" y="23581"/>
                        <a:pt x="15449" y="17231"/>
                      </a:cubicBezTo>
                      <a:cubicBezTo>
                        <a:pt x="18703" y="10881"/>
                        <a:pt x="23552" y="7706"/>
                        <a:pt x="29994" y="7706"/>
                      </a:cubicBezTo>
                      <a:cubicBezTo>
                        <a:pt x="36490" y="7706"/>
                        <a:pt x="41358" y="10881"/>
                        <a:pt x="44599" y="17231"/>
                      </a:cubicBezTo>
                      <a:cubicBezTo>
                        <a:pt x="47854" y="23581"/>
                        <a:pt x="49481" y="33099"/>
                        <a:pt x="49481" y="45786"/>
                      </a:cubicBezTo>
                      <a:cubicBezTo>
                        <a:pt x="49481" y="58525"/>
                        <a:pt x="47854" y="68064"/>
                        <a:pt x="44599" y="74400"/>
                      </a:cubicBezTo>
                      <a:cubicBezTo>
                        <a:pt x="41358" y="80750"/>
                        <a:pt x="36490" y="83925"/>
                        <a:pt x="29994" y="83925"/>
                      </a:cubicBezTo>
                      <a:close/>
                      <a:moveTo>
                        <a:pt x="29994" y="93847"/>
                      </a:moveTo>
                      <a:cubicBezTo>
                        <a:pt x="40379" y="93847"/>
                        <a:pt x="48310" y="89740"/>
                        <a:pt x="53787" y="81524"/>
                      </a:cubicBezTo>
                      <a:cubicBezTo>
                        <a:pt x="59264" y="73322"/>
                        <a:pt x="62002" y="61409"/>
                        <a:pt x="62002" y="45786"/>
                      </a:cubicBezTo>
                      <a:cubicBezTo>
                        <a:pt x="62002" y="30202"/>
                        <a:pt x="59264" y="18302"/>
                        <a:pt x="53787" y="10087"/>
                      </a:cubicBezTo>
                      <a:cubicBezTo>
                        <a:pt x="48310" y="1885"/>
                        <a:pt x="40379" y="-2216"/>
                        <a:pt x="29994" y="-2216"/>
                      </a:cubicBezTo>
                      <a:cubicBezTo>
                        <a:pt x="19623" y="-2216"/>
                        <a:pt x="11698" y="1885"/>
                        <a:pt x="6222" y="10087"/>
                      </a:cubicBezTo>
                      <a:cubicBezTo>
                        <a:pt x="745" y="18302"/>
                        <a:pt x="-1994" y="30202"/>
                        <a:pt x="-1994" y="45786"/>
                      </a:cubicBezTo>
                      <a:cubicBezTo>
                        <a:pt x="-1994" y="61409"/>
                        <a:pt x="745" y="73322"/>
                        <a:pt x="6222" y="81524"/>
                      </a:cubicBezTo>
                      <a:cubicBezTo>
                        <a:pt x="11698" y="89740"/>
                        <a:pt x="19623" y="93847"/>
                        <a:pt x="29994" y="93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D1A1FF66-C22A-CBED-B813-87EEF2016DE6}"/>
                    </a:ext>
                  </a:extLst>
                </p:cNvPr>
                <p:cNvSpPr/>
                <p:nvPr/>
              </p:nvSpPr>
              <p:spPr>
                <a:xfrm flipV="1">
                  <a:off x="4271089" y="3170112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25 h 96063"/>
                    <a:gd name="connsiteX1" fmla="*/ 15455 w 63996"/>
                    <a:gd name="connsiteY1" fmla="*/ 74400 h 96063"/>
                    <a:gd name="connsiteX2" fmla="*/ 10594 w 63996"/>
                    <a:gd name="connsiteY2" fmla="*/ 45786 h 96063"/>
                    <a:gd name="connsiteX3" fmla="*/ 15455 w 63996"/>
                    <a:gd name="connsiteY3" fmla="*/ 17231 h 96063"/>
                    <a:gd name="connsiteX4" fmla="*/ 30001 w 63996"/>
                    <a:gd name="connsiteY4" fmla="*/ 7706 h 96063"/>
                    <a:gd name="connsiteX5" fmla="*/ 44606 w 63996"/>
                    <a:gd name="connsiteY5" fmla="*/ 17231 h 96063"/>
                    <a:gd name="connsiteX6" fmla="*/ 49487 w 63996"/>
                    <a:gd name="connsiteY6" fmla="*/ 45786 h 96063"/>
                    <a:gd name="connsiteX7" fmla="*/ 44606 w 63996"/>
                    <a:gd name="connsiteY7" fmla="*/ 74400 h 96063"/>
                    <a:gd name="connsiteX8" fmla="*/ 30001 w 63996"/>
                    <a:gd name="connsiteY8" fmla="*/ 83925 h 96063"/>
                    <a:gd name="connsiteX9" fmla="*/ 30001 w 63996"/>
                    <a:gd name="connsiteY9" fmla="*/ 93847 h 96063"/>
                    <a:gd name="connsiteX10" fmla="*/ 53793 w 63996"/>
                    <a:gd name="connsiteY10" fmla="*/ 81524 h 96063"/>
                    <a:gd name="connsiteX11" fmla="*/ 62009 w 63996"/>
                    <a:gd name="connsiteY11" fmla="*/ 45786 h 96063"/>
                    <a:gd name="connsiteX12" fmla="*/ 53793 w 63996"/>
                    <a:gd name="connsiteY12" fmla="*/ 10087 h 96063"/>
                    <a:gd name="connsiteX13" fmla="*/ 30001 w 63996"/>
                    <a:gd name="connsiteY13" fmla="*/ -2216 h 96063"/>
                    <a:gd name="connsiteX14" fmla="*/ 6228 w 63996"/>
                    <a:gd name="connsiteY14" fmla="*/ 10087 h 96063"/>
                    <a:gd name="connsiteX15" fmla="*/ -1987 w 63996"/>
                    <a:gd name="connsiteY15" fmla="*/ 45786 h 96063"/>
                    <a:gd name="connsiteX16" fmla="*/ 6228 w 63996"/>
                    <a:gd name="connsiteY16" fmla="*/ 81524 h 96063"/>
                    <a:gd name="connsiteX17" fmla="*/ 30001 w 63996"/>
                    <a:gd name="connsiteY17" fmla="*/ 93847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25"/>
                      </a:moveTo>
                      <a:cubicBezTo>
                        <a:pt x="23558" y="83925"/>
                        <a:pt x="18710" y="80750"/>
                        <a:pt x="15455" y="74400"/>
                      </a:cubicBezTo>
                      <a:cubicBezTo>
                        <a:pt x="12214" y="68064"/>
                        <a:pt x="10594" y="58525"/>
                        <a:pt x="10594" y="45786"/>
                      </a:cubicBezTo>
                      <a:cubicBezTo>
                        <a:pt x="10594" y="33099"/>
                        <a:pt x="12214" y="23581"/>
                        <a:pt x="15455" y="17231"/>
                      </a:cubicBezTo>
                      <a:cubicBezTo>
                        <a:pt x="18710" y="10881"/>
                        <a:pt x="23558" y="7706"/>
                        <a:pt x="30001" y="7706"/>
                      </a:cubicBezTo>
                      <a:cubicBezTo>
                        <a:pt x="36496" y="7706"/>
                        <a:pt x="41365" y="10881"/>
                        <a:pt x="44606" y="17231"/>
                      </a:cubicBezTo>
                      <a:cubicBezTo>
                        <a:pt x="47860" y="23581"/>
                        <a:pt x="49487" y="33099"/>
                        <a:pt x="49487" y="45786"/>
                      </a:cubicBezTo>
                      <a:cubicBezTo>
                        <a:pt x="49487" y="58525"/>
                        <a:pt x="47860" y="68064"/>
                        <a:pt x="44606" y="74400"/>
                      </a:cubicBezTo>
                      <a:cubicBezTo>
                        <a:pt x="41365" y="80750"/>
                        <a:pt x="36496" y="83925"/>
                        <a:pt x="30001" y="83925"/>
                      </a:cubicBezTo>
                      <a:close/>
                      <a:moveTo>
                        <a:pt x="30001" y="93847"/>
                      </a:moveTo>
                      <a:cubicBezTo>
                        <a:pt x="40386" y="93847"/>
                        <a:pt x="48316" y="89740"/>
                        <a:pt x="53793" y="81524"/>
                      </a:cubicBezTo>
                      <a:cubicBezTo>
                        <a:pt x="59270" y="73322"/>
                        <a:pt x="62009" y="61409"/>
                        <a:pt x="62009" y="45786"/>
                      </a:cubicBezTo>
                      <a:cubicBezTo>
                        <a:pt x="62009" y="30202"/>
                        <a:pt x="59270" y="18302"/>
                        <a:pt x="53793" y="10087"/>
                      </a:cubicBezTo>
                      <a:cubicBezTo>
                        <a:pt x="48316" y="1885"/>
                        <a:pt x="40386" y="-2216"/>
                        <a:pt x="30001" y="-2216"/>
                      </a:cubicBezTo>
                      <a:cubicBezTo>
                        <a:pt x="19629" y="-2216"/>
                        <a:pt x="11705" y="1885"/>
                        <a:pt x="6228" y="10087"/>
                      </a:cubicBezTo>
                      <a:cubicBezTo>
                        <a:pt x="751" y="18302"/>
                        <a:pt x="-1987" y="30202"/>
                        <a:pt x="-1987" y="45786"/>
                      </a:cubicBezTo>
                      <a:cubicBezTo>
                        <a:pt x="-1987" y="61409"/>
                        <a:pt x="751" y="73322"/>
                        <a:pt x="6228" y="81524"/>
                      </a:cubicBezTo>
                      <a:cubicBezTo>
                        <a:pt x="11705" y="89740"/>
                        <a:pt x="19629" y="93847"/>
                        <a:pt x="30001" y="93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2" name="Graphic 2">
              <a:extLst>
                <a:ext uri="{FF2B5EF4-FFF2-40B4-BE49-F238E27FC236}">
                  <a16:creationId xmlns:a16="http://schemas.microsoft.com/office/drawing/2014/main" id="{5E93458B-6B97-3DE6-4351-5E622DA63B82}"/>
                </a:ext>
              </a:extLst>
            </p:cNvPr>
            <p:cNvGrpSpPr/>
            <p:nvPr/>
          </p:nvGrpSpPr>
          <p:grpSpPr>
            <a:xfrm>
              <a:off x="4034262" y="2884983"/>
              <a:ext cx="398164" cy="96063"/>
              <a:chOff x="4034262" y="2884983"/>
              <a:chExt cx="398164" cy="96063"/>
            </a:xfrm>
            <a:solidFill>
              <a:srgbClr val="000000"/>
            </a:solidFill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4E990D-5EC8-ECF4-5AA8-4605556A242E}"/>
                  </a:ext>
                </a:extLst>
              </p:cNvPr>
              <p:cNvSpPr/>
              <p:nvPr/>
            </p:nvSpPr>
            <p:spPr>
              <a:xfrm>
                <a:off x="4387977" y="2930991"/>
                <a:ext cx="44450" cy="12700"/>
              </a:xfrm>
              <a:custGeom>
                <a:avLst/>
                <a:gdLst>
                  <a:gd name="connsiteX0" fmla="*/ 44507 w 44450"/>
                  <a:gd name="connsiteY0" fmla="*/ 91 h 12700"/>
                  <a:gd name="connsiteX1" fmla="*/ 57 w 44450"/>
                  <a:gd name="connsiteY1" fmla="*/ 9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91"/>
                    </a:moveTo>
                    <a:lnTo>
                      <a:pt x="57" y="91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4" name="Graphic 2">
                <a:extLst>
                  <a:ext uri="{FF2B5EF4-FFF2-40B4-BE49-F238E27FC236}">
                    <a16:creationId xmlns:a16="http://schemas.microsoft.com/office/drawing/2014/main" id="{43C93536-2D1E-275C-DA07-1AD4E6B42C3F}"/>
                  </a:ext>
                </a:extLst>
              </p:cNvPr>
              <p:cNvGrpSpPr/>
              <p:nvPr/>
            </p:nvGrpSpPr>
            <p:grpSpPr>
              <a:xfrm>
                <a:off x="4034262" y="2884983"/>
                <a:ext cx="300823" cy="96063"/>
                <a:chOff x="4034262" y="2884983"/>
                <a:chExt cx="300823" cy="96063"/>
              </a:xfrm>
              <a:solidFill>
                <a:srgbClr val="000000"/>
              </a:solidFill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1A003146-61A6-F88F-C287-46EA73089AAD}"/>
                    </a:ext>
                  </a:extLst>
                </p:cNvPr>
                <p:cNvSpPr/>
                <p:nvPr/>
              </p:nvSpPr>
              <p:spPr>
                <a:xfrm flipV="1">
                  <a:off x="4034262" y="2886649"/>
                  <a:ext cx="55125" cy="92590"/>
                </a:xfrm>
                <a:custGeom>
                  <a:avLst/>
                  <a:gdLst>
                    <a:gd name="connsiteX0" fmla="*/ -258 w 55125"/>
                    <a:gd name="connsiteY0" fmla="*/ 8295 h 92590"/>
                    <a:gd name="connsiteX1" fmla="*/ 20201 w 55125"/>
                    <a:gd name="connsiteY1" fmla="*/ 8295 h 92590"/>
                    <a:gd name="connsiteX2" fmla="*/ 20201 w 55125"/>
                    <a:gd name="connsiteY2" fmla="*/ 78938 h 92590"/>
                    <a:gd name="connsiteX3" fmla="*/ -2064 w 55125"/>
                    <a:gd name="connsiteY3" fmla="*/ 74474 h 92590"/>
                    <a:gd name="connsiteX4" fmla="*/ -2064 w 55125"/>
                    <a:gd name="connsiteY4" fmla="*/ 85884 h 92590"/>
                    <a:gd name="connsiteX5" fmla="*/ 20082 w 55125"/>
                    <a:gd name="connsiteY5" fmla="*/ 90349 h 92590"/>
                    <a:gd name="connsiteX6" fmla="*/ 32603 w 55125"/>
                    <a:gd name="connsiteY6" fmla="*/ 90349 h 92590"/>
                    <a:gd name="connsiteX7" fmla="*/ 32603 w 55125"/>
                    <a:gd name="connsiteY7" fmla="*/ 8295 h 92590"/>
                    <a:gd name="connsiteX8" fmla="*/ 53062 w 55125"/>
                    <a:gd name="connsiteY8" fmla="*/ 8295 h 92590"/>
                    <a:gd name="connsiteX9" fmla="*/ 53062 w 55125"/>
                    <a:gd name="connsiteY9" fmla="*/ -2242 h 92590"/>
                    <a:gd name="connsiteX10" fmla="*/ -258 w 55125"/>
                    <a:gd name="connsiteY10" fmla="*/ -2242 h 92590"/>
                    <a:gd name="connsiteX11" fmla="*/ -258 w 55125"/>
                    <a:gd name="connsiteY11" fmla="*/ 8295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25" h="92590">
                      <a:moveTo>
                        <a:pt x="-258" y="8295"/>
                      </a:moveTo>
                      <a:lnTo>
                        <a:pt x="20201" y="8295"/>
                      </a:lnTo>
                      <a:lnTo>
                        <a:pt x="20201" y="78938"/>
                      </a:lnTo>
                      <a:lnTo>
                        <a:pt x="-2064" y="74474"/>
                      </a:lnTo>
                      <a:lnTo>
                        <a:pt x="-2064" y="85884"/>
                      </a:lnTo>
                      <a:lnTo>
                        <a:pt x="20082" y="90349"/>
                      </a:lnTo>
                      <a:lnTo>
                        <a:pt x="32603" y="90349"/>
                      </a:lnTo>
                      <a:lnTo>
                        <a:pt x="32603" y="8295"/>
                      </a:lnTo>
                      <a:lnTo>
                        <a:pt x="53062" y="8295"/>
                      </a:lnTo>
                      <a:lnTo>
                        <a:pt x="53062" y="-2242"/>
                      </a:lnTo>
                      <a:lnTo>
                        <a:pt x="-258" y="-2242"/>
                      </a:lnTo>
                      <a:lnTo>
                        <a:pt x="-258" y="82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2A90B47F-865A-2BC5-C9D1-619663F3A7E2}"/>
                    </a:ext>
                  </a:extLst>
                </p:cNvPr>
                <p:cNvSpPr/>
                <p:nvPr/>
              </p:nvSpPr>
              <p:spPr>
                <a:xfrm flipV="1">
                  <a:off x="4110419" y="2884983"/>
                  <a:ext cx="58777" cy="94257"/>
                </a:xfrm>
                <a:custGeom>
                  <a:avLst/>
                  <a:gdLst>
                    <a:gd name="connsiteX0" fmla="*/ 13146 w 58777"/>
                    <a:gd name="connsiteY0" fmla="*/ 8253 h 94257"/>
                    <a:gd name="connsiteX1" fmla="*/ 56861 w 58777"/>
                    <a:gd name="connsiteY1" fmla="*/ 8253 h 94257"/>
                    <a:gd name="connsiteX2" fmla="*/ 56861 w 58777"/>
                    <a:gd name="connsiteY2" fmla="*/ -2284 h 94257"/>
                    <a:gd name="connsiteX3" fmla="*/ -1916 w 58777"/>
                    <a:gd name="connsiteY3" fmla="*/ -2284 h 94257"/>
                    <a:gd name="connsiteX4" fmla="*/ -1916 w 58777"/>
                    <a:gd name="connsiteY4" fmla="*/ 8253 h 94257"/>
                    <a:gd name="connsiteX5" fmla="*/ 17511 w 58777"/>
                    <a:gd name="connsiteY5" fmla="*/ 28057 h 94257"/>
                    <a:gd name="connsiteX6" fmla="*/ 32989 w 58777"/>
                    <a:gd name="connsiteY6" fmla="*/ 44110 h 94257"/>
                    <a:gd name="connsiteX7" fmla="*/ 41383 w 58777"/>
                    <a:gd name="connsiteY7" fmla="*/ 55540 h 94257"/>
                    <a:gd name="connsiteX8" fmla="*/ 43784 w 58777"/>
                    <a:gd name="connsiteY8" fmla="*/ 64748 h 94257"/>
                    <a:gd name="connsiteX9" fmla="*/ 38605 w 58777"/>
                    <a:gd name="connsiteY9" fmla="*/ 76773 h 94257"/>
                    <a:gd name="connsiteX10" fmla="*/ 25111 w 58777"/>
                    <a:gd name="connsiteY10" fmla="*/ 81436 h 94257"/>
                    <a:gd name="connsiteX11" fmla="*/ 12669 w 58777"/>
                    <a:gd name="connsiteY11" fmla="*/ 79393 h 94257"/>
                    <a:gd name="connsiteX12" fmla="*/ -1301 w 58777"/>
                    <a:gd name="connsiteY12" fmla="*/ 73181 h 94257"/>
                    <a:gd name="connsiteX13" fmla="*/ -1301 w 58777"/>
                    <a:gd name="connsiteY13" fmla="*/ 85842 h 94257"/>
                    <a:gd name="connsiteX14" fmla="*/ 12828 w 58777"/>
                    <a:gd name="connsiteY14" fmla="*/ 90426 h 94257"/>
                    <a:gd name="connsiteX15" fmla="*/ 24873 w 58777"/>
                    <a:gd name="connsiteY15" fmla="*/ 91973 h 94257"/>
                    <a:gd name="connsiteX16" fmla="*/ 47813 w 58777"/>
                    <a:gd name="connsiteY16" fmla="*/ 84770 h 94257"/>
                    <a:gd name="connsiteX17" fmla="*/ 56365 w 58777"/>
                    <a:gd name="connsiteY17" fmla="*/ 65561 h 94257"/>
                    <a:gd name="connsiteX18" fmla="*/ 54222 w 58777"/>
                    <a:gd name="connsiteY18" fmla="*/ 54727 h 94257"/>
                    <a:gd name="connsiteX19" fmla="*/ 46443 w 58777"/>
                    <a:gd name="connsiteY19" fmla="*/ 42682 h 94257"/>
                    <a:gd name="connsiteX20" fmla="*/ 36581 w 58777"/>
                    <a:gd name="connsiteY20" fmla="*/ 32283 h 94257"/>
                    <a:gd name="connsiteX21" fmla="*/ 13146 w 58777"/>
                    <a:gd name="connsiteY21" fmla="*/ 8253 h 94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8777" h="94257">
                      <a:moveTo>
                        <a:pt x="13146" y="8253"/>
                      </a:moveTo>
                      <a:lnTo>
                        <a:pt x="56861" y="8253"/>
                      </a:lnTo>
                      <a:lnTo>
                        <a:pt x="56861" y="-2284"/>
                      </a:lnTo>
                      <a:lnTo>
                        <a:pt x="-1916" y="-2284"/>
                      </a:lnTo>
                      <a:lnTo>
                        <a:pt x="-1916" y="8253"/>
                      </a:lnTo>
                      <a:cubicBezTo>
                        <a:pt x="2833" y="13174"/>
                        <a:pt x="9309" y="19775"/>
                        <a:pt x="17511" y="28057"/>
                      </a:cubicBezTo>
                      <a:cubicBezTo>
                        <a:pt x="25727" y="36351"/>
                        <a:pt x="30886" y="41703"/>
                        <a:pt x="32989" y="44110"/>
                      </a:cubicBezTo>
                      <a:cubicBezTo>
                        <a:pt x="36998" y="48608"/>
                        <a:pt x="39796" y="52418"/>
                        <a:pt x="41383" y="55540"/>
                      </a:cubicBezTo>
                      <a:cubicBezTo>
                        <a:pt x="42984" y="58662"/>
                        <a:pt x="43784" y="61732"/>
                        <a:pt x="43784" y="64748"/>
                      </a:cubicBezTo>
                      <a:cubicBezTo>
                        <a:pt x="43784" y="69669"/>
                        <a:pt x="42058" y="73678"/>
                        <a:pt x="38605" y="76773"/>
                      </a:cubicBezTo>
                      <a:cubicBezTo>
                        <a:pt x="35152" y="79882"/>
                        <a:pt x="30654" y="81436"/>
                        <a:pt x="25111" y="81436"/>
                      </a:cubicBezTo>
                      <a:cubicBezTo>
                        <a:pt x="21182" y="81436"/>
                        <a:pt x="17035" y="80755"/>
                        <a:pt x="12669" y="79393"/>
                      </a:cubicBezTo>
                      <a:cubicBezTo>
                        <a:pt x="8317" y="78030"/>
                        <a:pt x="3660" y="75960"/>
                        <a:pt x="-1301" y="73181"/>
                      </a:cubicBezTo>
                      <a:lnTo>
                        <a:pt x="-1301" y="85842"/>
                      </a:lnTo>
                      <a:cubicBezTo>
                        <a:pt x="3740" y="87866"/>
                        <a:pt x="8449" y="89394"/>
                        <a:pt x="12828" y="90426"/>
                      </a:cubicBezTo>
                      <a:cubicBezTo>
                        <a:pt x="17220" y="91458"/>
                        <a:pt x="21235" y="91973"/>
                        <a:pt x="24873" y="91973"/>
                      </a:cubicBezTo>
                      <a:cubicBezTo>
                        <a:pt x="34464" y="91973"/>
                        <a:pt x="42111" y="89572"/>
                        <a:pt x="47813" y="84770"/>
                      </a:cubicBezTo>
                      <a:cubicBezTo>
                        <a:pt x="53514" y="79981"/>
                        <a:pt x="56365" y="73578"/>
                        <a:pt x="56365" y="65561"/>
                      </a:cubicBezTo>
                      <a:cubicBezTo>
                        <a:pt x="56365" y="61751"/>
                        <a:pt x="55651" y="58140"/>
                        <a:pt x="54222" y="54727"/>
                      </a:cubicBezTo>
                      <a:cubicBezTo>
                        <a:pt x="52807" y="51327"/>
                        <a:pt x="50214" y="47312"/>
                        <a:pt x="46443" y="42682"/>
                      </a:cubicBezTo>
                      <a:cubicBezTo>
                        <a:pt x="45412" y="41478"/>
                        <a:pt x="42124" y="38012"/>
                        <a:pt x="36581" y="32283"/>
                      </a:cubicBezTo>
                      <a:cubicBezTo>
                        <a:pt x="31051" y="26555"/>
                        <a:pt x="23240" y="18545"/>
                        <a:pt x="13146" y="82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65FF17A-C1E0-8F7F-1E9D-BD7955CA060F}"/>
                    </a:ext>
                  </a:extLst>
                </p:cNvPr>
                <p:cNvSpPr/>
                <p:nvPr/>
              </p:nvSpPr>
              <p:spPr>
                <a:xfrm flipV="1">
                  <a:off x="4191717" y="2886649"/>
                  <a:ext cx="59908" cy="94396"/>
                </a:xfrm>
                <a:custGeom>
                  <a:avLst/>
                  <a:gdLst>
                    <a:gd name="connsiteX0" fmla="*/ 1946 w 59908"/>
                    <a:gd name="connsiteY0" fmla="*/ 92200 h 94396"/>
                    <a:gd name="connsiteX1" fmla="*/ 51119 w 59908"/>
                    <a:gd name="connsiteY1" fmla="*/ 92200 h 94396"/>
                    <a:gd name="connsiteX2" fmla="*/ 51119 w 59908"/>
                    <a:gd name="connsiteY2" fmla="*/ 81643 h 94396"/>
                    <a:gd name="connsiteX3" fmla="*/ 13416 w 59908"/>
                    <a:gd name="connsiteY3" fmla="*/ 81643 h 94396"/>
                    <a:gd name="connsiteX4" fmla="*/ 13416 w 59908"/>
                    <a:gd name="connsiteY4" fmla="*/ 58962 h 94396"/>
                    <a:gd name="connsiteX5" fmla="*/ 18853 w 59908"/>
                    <a:gd name="connsiteY5" fmla="*/ 60351 h 94396"/>
                    <a:gd name="connsiteX6" fmla="*/ 24330 w 59908"/>
                    <a:gd name="connsiteY6" fmla="*/ 60807 h 94396"/>
                    <a:gd name="connsiteX7" fmla="*/ 48877 w 59908"/>
                    <a:gd name="connsiteY7" fmla="*/ 52314 h 94396"/>
                    <a:gd name="connsiteX8" fmla="*/ 57945 w 59908"/>
                    <a:gd name="connsiteY8" fmla="*/ 29315 h 94396"/>
                    <a:gd name="connsiteX9" fmla="*/ 48639 w 59908"/>
                    <a:gd name="connsiteY9" fmla="*/ 6078 h 94396"/>
                    <a:gd name="connsiteX10" fmla="*/ 22405 w 59908"/>
                    <a:gd name="connsiteY10" fmla="*/ -2197 h 94396"/>
                    <a:gd name="connsiteX11" fmla="*/ 10519 w 59908"/>
                    <a:gd name="connsiteY11" fmla="*/ -1205 h 94396"/>
                    <a:gd name="connsiteX12" fmla="*/ -1963 w 59908"/>
                    <a:gd name="connsiteY12" fmla="*/ 1772 h 94396"/>
                    <a:gd name="connsiteX13" fmla="*/ -1963 w 59908"/>
                    <a:gd name="connsiteY13" fmla="*/ 14373 h 94396"/>
                    <a:gd name="connsiteX14" fmla="*/ 9566 w 59908"/>
                    <a:gd name="connsiteY14" fmla="*/ 9848 h 94396"/>
                    <a:gd name="connsiteX15" fmla="*/ 22147 w 59908"/>
                    <a:gd name="connsiteY15" fmla="*/ 8360 h 94396"/>
                    <a:gd name="connsiteX16" fmla="*/ 39134 w 59908"/>
                    <a:gd name="connsiteY16" fmla="*/ 13996 h 94396"/>
                    <a:gd name="connsiteX17" fmla="*/ 45404 w 59908"/>
                    <a:gd name="connsiteY17" fmla="*/ 29315 h 94396"/>
                    <a:gd name="connsiteX18" fmla="*/ 39134 w 59908"/>
                    <a:gd name="connsiteY18" fmla="*/ 44615 h 94396"/>
                    <a:gd name="connsiteX19" fmla="*/ 22147 w 59908"/>
                    <a:gd name="connsiteY19" fmla="*/ 50270 h 94396"/>
                    <a:gd name="connsiteX20" fmla="*/ 12126 w 59908"/>
                    <a:gd name="connsiteY20" fmla="*/ 49159 h 94396"/>
                    <a:gd name="connsiteX21" fmla="*/ 1946 w 59908"/>
                    <a:gd name="connsiteY21" fmla="*/ 45686 h 94396"/>
                    <a:gd name="connsiteX22" fmla="*/ 1946 w 59908"/>
                    <a:gd name="connsiteY22" fmla="*/ 92200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6" y="92200"/>
                      </a:moveTo>
                      <a:lnTo>
                        <a:pt x="51119" y="92200"/>
                      </a:lnTo>
                      <a:lnTo>
                        <a:pt x="51119" y="81643"/>
                      </a:lnTo>
                      <a:lnTo>
                        <a:pt x="13416" y="81643"/>
                      </a:lnTo>
                      <a:lnTo>
                        <a:pt x="13416" y="58962"/>
                      </a:lnTo>
                      <a:cubicBezTo>
                        <a:pt x="15228" y="59583"/>
                        <a:pt x="17041" y="60047"/>
                        <a:pt x="18853" y="60351"/>
                      </a:cubicBezTo>
                      <a:cubicBezTo>
                        <a:pt x="20679" y="60655"/>
                        <a:pt x="22505" y="60807"/>
                        <a:pt x="24330" y="60807"/>
                      </a:cubicBezTo>
                      <a:cubicBezTo>
                        <a:pt x="34662" y="60807"/>
                        <a:pt x="42844" y="57976"/>
                        <a:pt x="48877" y="52314"/>
                      </a:cubicBezTo>
                      <a:cubicBezTo>
                        <a:pt x="54923" y="46652"/>
                        <a:pt x="57945" y="38986"/>
                        <a:pt x="57945" y="29315"/>
                      </a:cubicBezTo>
                      <a:cubicBezTo>
                        <a:pt x="57945" y="19354"/>
                        <a:pt x="54843" y="11608"/>
                        <a:pt x="48639" y="6078"/>
                      </a:cubicBezTo>
                      <a:cubicBezTo>
                        <a:pt x="42434" y="562"/>
                        <a:pt x="33690" y="-2197"/>
                        <a:pt x="22405" y="-2197"/>
                      </a:cubicBezTo>
                      <a:cubicBezTo>
                        <a:pt x="18516" y="-2197"/>
                        <a:pt x="14554" y="-1866"/>
                        <a:pt x="10519" y="-1205"/>
                      </a:cubicBezTo>
                      <a:cubicBezTo>
                        <a:pt x="6497" y="-543"/>
                        <a:pt x="2337" y="449"/>
                        <a:pt x="-1963" y="1772"/>
                      </a:cubicBezTo>
                      <a:lnTo>
                        <a:pt x="-1963" y="14373"/>
                      </a:lnTo>
                      <a:cubicBezTo>
                        <a:pt x="1755" y="12349"/>
                        <a:pt x="5598" y="10841"/>
                        <a:pt x="9566" y="9848"/>
                      </a:cubicBezTo>
                      <a:cubicBezTo>
                        <a:pt x="13535" y="8856"/>
                        <a:pt x="17729" y="8360"/>
                        <a:pt x="22147" y="8360"/>
                      </a:cubicBezTo>
                      <a:cubicBezTo>
                        <a:pt x="29304" y="8360"/>
                        <a:pt x="34966" y="10239"/>
                        <a:pt x="39134" y="13996"/>
                      </a:cubicBezTo>
                      <a:cubicBezTo>
                        <a:pt x="43314" y="17753"/>
                        <a:pt x="45404" y="22859"/>
                        <a:pt x="45404" y="29315"/>
                      </a:cubicBezTo>
                      <a:cubicBezTo>
                        <a:pt x="45404" y="35758"/>
                        <a:pt x="43314" y="40858"/>
                        <a:pt x="39134" y="44615"/>
                      </a:cubicBezTo>
                      <a:cubicBezTo>
                        <a:pt x="34966" y="48385"/>
                        <a:pt x="29304" y="50270"/>
                        <a:pt x="22147" y="50270"/>
                      </a:cubicBezTo>
                      <a:cubicBezTo>
                        <a:pt x="18800" y="50270"/>
                        <a:pt x="15460" y="49900"/>
                        <a:pt x="12126" y="49159"/>
                      </a:cubicBezTo>
                      <a:cubicBezTo>
                        <a:pt x="8806" y="48418"/>
                        <a:pt x="5412" y="47260"/>
                        <a:pt x="1946" y="45686"/>
                      </a:cubicBezTo>
                      <a:lnTo>
                        <a:pt x="1946" y="922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C9EBF2B0-84EB-E725-0A02-E10CDBB81D88}"/>
                    </a:ext>
                  </a:extLst>
                </p:cNvPr>
                <p:cNvSpPr/>
                <p:nvPr/>
              </p:nvSpPr>
              <p:spPr>
                <a:xfrm flipV="1">
                  <a:off x="4271089" y="2884983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03 h 96063"/>
                    <a:gd name="connsiteX1" fmla="*/ 15455 w 63996"/>
                    <a:gd name="connsiteY1" fmla="*/ 74378 h 96063"/>
                    <a:gd name="connsiteX2" fmla="*/ 10594 w 63996"/>
                    <a:gd name="connsiteY2" fmla="*/ 45763 h 96063"/>
                    <a:gd name="connsiteX3" fmla="*/ 15455 w 63996"/>
                    <a:gd name="connsiteY3" fmla="*/ 17208 h 96063"/>
                    <a:gd name="connsiteX4" fmla="*/ 30001 w 63996"/>
                    <a:gd name="connsiteY4" fmla="*/ 7683 h 96063"/>
                    <a:gd name="connsiteX5" fmla="*/ 44606 w 63996"/>
                    <a:gd name="connsiteY5" fmla="*/ 17208 h 96063"/>
                    <a:gd name="connsiteX6" fmla="*/ 49487 w 63996"/>
                    <a:gd name="connsiteY6" fmla="*/ 45763 h 96063"/>
                    <a:gd name="connsiteX7" fmla="*/ 44606 w 63996"/>
                    <a:gd name="connsiteY7" fmla="*/ 74378 h 96063"/>
                    <a:gd name="connsiteX8" fmla="*/ 30001 w 63996"/>
                    <a:gd name="connsiteY8" fmla="*/ 83903 h 96063"/>
                    <a:gd name="connsiteX9" fmla="*/ 30001 w 63996"/>
                    <a:gd name="connsiteY9" fmla="*/ 93825 h 96063"/>
                    <a:gd name="connsiteX10" fmla="*/ 53793 w 63996"/>
                    <a:gd name="connsiteY10" fmla="*/ 81502 h 96063"/>
                    <a:gd name="connsiteX11" fmla="*/ 62009 w 63996"/>
                    <a:gd name="connsiteY11" fmla="*/ 45763 h 96063"/>
                    <a:gd name="connsiteX12" fmla="*/ 53793 w 63996"/>
                    <a:gd name="connsiteY12" fmla="*/ 10064 h 96063"/>
                    <a:gd name="connsiteX13" fmla="*/ 30001 w 63996"/>
                    <a:gd name="connsiteY13" fmla="*/ -2239 h 96063"/>
                    <a:gd name="connsiteX14" fmla="*/ 6228 w 63996"/>
                    <a:gd name="connsiteY14" fmla="*/ 10064 h 96063"/>
                    <a:gd name="connsiteX15" fmla="*/ -1987 w 63996"/>
                    <a:gd name="connsiteY15" fmla="*/ 45763 h 96063"/>
                    <a:gd name="connsiteX16" fmla="*/ 6228 w 63996"/>
                    <a:gd name="connsiteY16" fmla="*/ 81502 h 96063"/>
                    <a:gd name="connsiteX17" fmla="*/ 30001 w 63996"/>
                    <a:gd name="connsiteY17" fmla="*/ 93825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03"/>
                      </a:moveTo>
                      <a:cubicBezTo>
                        <a:pt x="23558" y="83903"/>
                        <a:pt x="18710" y="80728"/>
                        <a:pt x="15455" y="74378"/>
                      </a:cubicBezTo>
                      <a:cubicBezTo>
                        <a:pt x="12214" y="68041"/>
                        <a:pt x="10594" y="58503"/>
                        <a:pt x="10594" y="45763"/>
                      </a:cubicBezTo>
                      <a:cubicBezTo>
                        <a:pt x="10594" y="33077"/>
                        <a:pt x="12214" y="23558"/>
                        <a:pt x="15455" y="17208"/>
                      </a:cubicBezTo>
                      <a:cubicBezTo>
                        <a:pt x="18710" y="10858"/>
                        <a:pt x="23558" y="7683"/>
                        <a:pt x="30001" y="7683"/>
                      </a:cubicBezTo>
                      <a:cubicBezTo>
                        <a:pt x="36496" y="7683"/>
                        <a:pt x="41365" y="10858"/>
                        <a:pt x="44606" y="17208"/>
                      </a:cubicBezTo>
                      <a:cubicBezTo>
                        <a:pt x="47860" y="23558"/>
                        <a:pt x="49487" y="33077"/>
                        <a:pt x="49487" y="45763"/>
                      </a:cubicBezTo>
                      <a:cubicBezTo>
                        <a:pt x="49487" y="58503"/>
                        <a:pt x="47860" y="68041"/>
                        <a:pt x="44606" y="74378"/>
                      </a:cubicBezTo>
                      <a:cubicBezTo>
                        <a:pt x="41365" y="80728"/>
                        <a:pt x="36496" y="83903"/>
                        <a:pt x="30001" y="83903"/>
                      </a:cubicBezTo>
                      <a:close/>
                      <a:moveTo>
                        <a:pt x="30001" y="93825"/>
                      </a:moveTo>
                      <a:cubicBezTo>
                        <a:pt x="40386" y="93825"/>
                        <a:pt x="48316" y="89717"/>
                        <a:pt x="53793" y="81502"/>
                      </a:cubicBezTo>
                      <a:cubicBezTo>
                        <a:pt x="59270" y="73300"/>
                        <a:pt x="62009" y="61387"/>
                        <a:pt x="62009" y="45763"/>
                      </a:cubicBezTo>
                      <a:cubicBezTo>
                        <a:pt x="62009" y="30179"/>
                        <a:pt x="59270" y="18280"/>
                        <a:pt x="53793" y="10064"/>
                      </a:cubicBezTo>
                      <a:cubicBezTo>
                        <a:pt x="48316" y="1862"/>
                        <a:pt x="40386" y="-2239"/>
                        <a:pt x="30001" y="-2239"/>
                      </a:cubicBezTo>
                      <a:cubicBezTo>
                        <a:pt x="19629" y="-2239"/>
                        <a:pt x="11705" y="1862"/>
                        <a:pt x="6228" y="10064"/>
                      </a:cubicBezTo>
                      <a:cubicBezTo>
                        <a:pt x="751" y="18280"/>
                        <a:pt x="-1987" y="30179"/>
                        <a:pt x="-1987" y="45763"/>
                      </a:cubicBezTo>
                      <a:cubicBezTo>
                        <a:pt x="-1987" y="61387"/>
                        <a:pt x="751" y="73300"/>
                        <a:pt x="6228" y="81502"/>
                      </a:cubicBezTo>
                      <a:cubicBezTo>
                        <a:pt x="11705" y="89717"/>
                        <a:pt x="19629" y="93825"/>
                        <a:pt x="30001" y="938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9" name="Graphic 2">
              <a:extLst>
                <a:ext uri="{FF2B5EF4-FFF2-40B4-BE49-F238E27FC236}">
                  <a16:creationId xmlns:a16="http://schemas.microsoft.com/office/drawing/2014/main" id="{B1B31D7B-841D-981B-F2BD-18B9EB186D70}"/>
                </a:ext>
              </a:extLst>
            </p:cNvPr>
            <p:cNvGrpSpPr/>
            <p:nvPr/>
          </p:nvGrpSpPr>
          <p:grpSpPr>
            <a:xfrm>
              <a:off x="4034262" y="2599849"/>
              <a:ext cx="398164" cy="96063"/>
              <a:chOff x="4034262" y="2599849"/>
              <a:chExt cx="398164" cy="96063"/>
            </a:xfrm>
            <a:solidFill>
              <a:srgbClr val="000000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3B82845-1E5F-9F00-6747-EB359A9918D1}"/>
                  </a:ext>
                </a:extLst>
              </p:cNvPr>
              <p:cNvSpPr/>
              <p:nvPr/>
            </p:nvSpPr>
            <p:spPr>
              <a:xfrm>
                <a:off x="4387977" y="2645857"/>
                <a:ext cx="44450" cy="12700"/>
              </a:xfrm>
              <a:custGeom>
                <a:avLst/>
                <a:gdLst>
                  <a:gd name="connsiteX0" fmla="*/ 44507 w 44450"/>
                  <a:gd name="connsiteY0" fmla="*/ 68 h 12700"/>
                  <a:gd name="connsiteX1" fmla="*/ 57 w 44450"/>
                  <a:gd name="connsiteY1" fmla="*/ 6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68"/>
                    </a:moveTo>
                    <a:lnTo>
                      <a:pt x="57" y="68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1" name="Graphic 2">
                <a:extLst>
                  <a:ext uri="{FF2B5EF4-FFF2-40B4-BE49-F238E27FC236}">
                    <a16:creationId xmlns:a16="http://schemas.microsoft.com/office/drawing/2014/main" id="{F4BBB78A-265E-1C67-48AC-BC3492A1E4E6}"/>
                  </a:ext>
                </a:extLst>
              </p:cNvPr>
              <p:cNvGrpSpPr/>
              <p:nvPr/>
            </p:nvGrpSpPr>
            <p:grpSpPr>
              <a:xfrm>
                <a:off x="4034262" y="2599849"/>
                <a:ext cx="300823" cy="96063"/>
                <a:chOff x="4034262" y="2599849"/>
                <a:chExt cx="300823" cy="96063"/>
              </a:xfrm>
              <a:solidFill>
                <a:srgbClr val="000000"/>
              </a:solidFill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BD2A4665-7325-66EB-7AD9-CF8D20B9497A}"/>
                    </a:ext>
                  </a:extLst>
                </p:cNvPr>
                <p:cNvSpPr/>
                <p:nvPr/>
              </p:nvSpPr>
              <p:spPr>
                <a:xfrm flipV="1">
                  <a:off x="4034262" y="2601515"/>
                  <a:ext cx="55125" cy="92590"/>
                </a:xfrm>
                <a:custGeom>
                  <a:avLst/>
                  <a:gdLst>
                    <a:gd name="connsiteX0" fmla="*/ -258 w 55125"/>
                    <a:gd name="connsiteY0" fmla="*/ 8272 h 92590"/>
                    <a:gd name="connsiteX1" fmla="*/ 20201 w 55125"/>
                    <a:gd name="connsiteY1" fmla="*/ 8272 h 92590"/>
                    <a:gd name="connsiteX2" fmla="*/ 20201 w 55125"/>
                    <a:gd name="connsiteY2" fmla="*/ 78916 h 92590"/>
                    <a:gd name="connsiteX3" fmla="*/ -2064 w 55125"/>
                    <a:gd name="connsiteY3" fmla="*/ 74451 h 92590"/>
                    <a:gd name="connsiteX4" fmla="*/ -2064 w 55125"/>
                    <a:gd name="connsiteY4" fmla="*/ 85861 h 92590"/>
                    <a:gd name="connsiteX5" fmla="*/ 20082 w 55125"/>
                    <a:gd name="connsiteY5" fmla="*/ 90326 h 92590"/>
                    <a:gd name="connsiteX6" fmla="*/ 32603 w 55125"/>
                    <a:gd name="connsiteY6" fmla="*/ 90326 h 92590"/>
                    <a:gd name="connsiteX7" fmla="*/ 32603 w 55125"/>
                    <a:gd name="connsiteY7" fmla="*/ 8272 h 92590"/>
                    <a:gd name="connsiteX8" fmla="*/ 53062 w 55125"/>
                    <a:gd name="connsiteY8" fmla="*/ 8272 h 92590"/>
                    <a:gd name="connsiteX9" fmla="*/ 53062 w 55125"/>
                    <a:gd name="connsiteY9" fmla="*/ -2265 h 92590"/>
                    <a:gd name="connsiteX10" fmla="*/ -258 w 55125"/>
                    <a:gd name="connsiteY10" fmla="*/ -2265 h 92590"/>
                    <a:gd name="connsiteX11" fmla="*/ -258 w 55125"/>
                    <a:gd name="connsiteY11" fmla="*/ 8272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25" h="92590">
                      <a:moveTo>
                        <a:pt x="-258" y="8272"/>
                      </a:moveTo>
                      <a:lnTo>
                        <a:pt x="20201" y="8272"/>
                      </a:lnTo>
                      <a:lnTo>
                        <a:pt x="20201" y="78916"/>
                      </a:lnTo>
                      <a:lnTo>
                        <a:pt x="-2064" y="74451"/>
                      </a:lnTo>
                      <a:lnTo>
                        <a:pt x="-2064" y="85861"/>
                      </a:lnTo>
                      <a:lnTo>
                        <a:pt x="20082" y="90326"/>
                      </a:lnTo>
                      <a:lnTo>
                        <a:pt x="32603" y="90326"/>
                      </a:lnTo>
                      <a:lnTo>
                        <a:pt x="32603" y="8272"/>
                      </a:lnTo>
                      <a:lnTo>
                        <a:pt x="53062" y="8272"/>
                      </a:lnTo>
                      <a:lnTo>
                        <a:pt x="53062" y="-2265"/>
                      </a:lnTo>
                      <a:lnTo>
                        <a:pt x="-258" y="-2265"/>
                      </a:lnTo>
                      <a:lnTo>
                        <a:pt x="-258" y="82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191049CC-EBB2-C258-165A-A7323A8F683C}"/>
                    </a:ext>
                  </a:extLst>
                </p:cNvPr>
                <p:cNvSpPr/>
                <p:nvPr/>
              </p:nvSpPr>
              <p:spPr>
                <a:xfrm flipV="1">
                  <a:off x="4110916" y="2601515"/>
                  <a:ext cx="59908" cy="94396"/>
                </a:xfrm>
                <a:custGeom>
                  <a:avLst/>
                  <a:gdLst>
                    <a:gd name="connsiteX0" fmla="*/ 1940 w 59908"/>
                    <a:gd name="connsiteY0" fmla="*/ 92178 h 94396"/>
                    <a:gd name="connsiteX1" fmla="*/ 51113 w 59908"/>
                    <a:gd name="connsiteY1" fmla="*/ 92178 h 94396"/>
                    <a:gd name="connsiteX2" fmla="*/ 51113 w 59908"/>
                    <a:gd name="connsiteY2" fmla="*/ 81621 h 94396"/>
                    <a:gd name="connsiteX3" fmla="*/ 13410 w 59908"/>
                    <a:gd name="connsiteY3" fmla="*/ 81621 h 94396"/>
                    <a:gd name="connsiteX4" fmla="*/ 13410 w 59908"/>
                    <a:gd name="connsiteY4" fmla="*/ 58939 h 94396"/>
                    <a:gd name="connsiteX5" fmla="*/ 18847 w 59908"/>
                    <a:gd name="connsiteY5" fmla="*/ 60328 h 94396"/>
                    <a:gd name="connsiteX6" fmla="*/ 24324 w 59908"/>
                    <a:gd name="connsiteY6" fmla="*/ 60785 h 94396"/>
                    <a:gd name="connsiteX7" fmla="*/ 48870 w 59908"/>
                    <a:gd name="connsiteY7" fmla="*/ 52292 h 94396"/>
                    <a:gd name="connsiteX8" fmla="*/ 57939 w 59908"/>
                    <a:gd name="connsiteY8" fmla="*/ 29293 h 94396"/>
                    <a:gd name="connsiteX9" fmla="*/ 48632 w 59908"/>
                    <a:gd name="connsiteY9" fmla="*/ 6056 h 94396"/>
                    <a:gd name="connsiteX10" fmla="*/ 22399 w 59908"/>
                    <a:gd name="connsiteY10" fmla="*/ -2219 h 94396"/>
                    <a:gd name="connsiteX11" fmla="*/ 10513 w 59908"/>
                    <a:gd name="connsiteY11" fmla="*/ -1227 h 94396"/>
                    <a:gd name="connsiteX12" fmla="*/ -1969 w 59908"/>
                    <a:gd name="connsiteY12" fmla="*/ 1750 h 94396"/>
                    <a:gd name="connsiteX13" fmla="*/ -1969 w 59908"/>
                    <a:gd name="connsiteY13" fmla="*/ 14350 h 94396"/>
                    <a:gd name="connsiteX14" fmla="*/ 9560 w 59908"/>
                    <a:gd name="connsiteY14" fmla="*/ 9826 h 94396"/>
                    <a:gd name="connsiteX15" fmla="*/ 22141 w 59908"/>
                    <a:gd name="connsiteY15" fmla="*/ 8338 h 94396"/>
                    <a:gd name="connsiteX16" fmla="*/ 39127 w 59908"/>
                    <a:gd name="connsiteY16" fmla="*/ 13973 h 94396"/>
                    <a:gd name="connsiteX17" fmla="*/ 45398 w 59908"/>
                    <a:gd name="connsiteY17" fmla="*/ 29293 h 94396"/>
                    <a:gd name="connsiteX18" fmla="*/ 39127 w 59908"/>
                    <a:gd name="connsiteY18" fmla="*/ 44592 h 94396"/>
                    <a:gd name="connsiteX19" fmla="*/ 22141 w 59908"/>
                    <a:gd name="connsiteY19" fmla="*/ 50248 h 94396"/>
                    <a:gd name="connsiteX20" fmla="*/ 12120 w 59908"/>
                    <a:gd name="connsiteY20" fmla="*/ 49136 h 94396"/>
                    <a:gd name="connsiteX21" fmla="*/ 1940 w 59908"/>
                    <a:gd name="connsiteY21" fmla="*/ 45664 h 94396"/>
                    <a:gd name="connsiteX22" fmla="*/ 1940 w 59908"/>
                    <a:gd name="connsiteY22" fmla="*/ 92178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0" y="92178"/>
                      </a:moveTo>
                      <a:lnTo>
                        <a:pt x="51113" y="92178"/>
                      </a:lnTo>
                      <a:lnTo>
                        <a:pt x="51113" y="81621"/>
                      </a:lnTo>
                      <a:lnTo>
                        <a:pt x="13410" y="81621"/>
                      </a:lnTo>
                      <a:lnTo>
                        <a:pt x="13410" y="58939"/>
                      </a:lnTo>
                      <a:cubicBezTo>
                        <a:pt x="15222" y="59561"/>
                        <a:pt x="17035" y="60024"/>
                        <a:pt x="18847" y="60328"/>
                      </a:cubicBezTo>
                      <a:cubicBezTo>
                        <a:pt x="20673" y="60633"/>
                        <a:pt x="22498" y="60785"/>
                        <a:pt x="24324" y="60785"/>
                      </a:cubicBezTo>
                      <a:cubicBezTo>
                        <a:pt x="34656" y="60785"/>
                        <a:pt x="42838" y="57954"/>
                        <a:pt x="48870" y="52292"/>
                      </a:cubicBezTo>
                      <a:cubicBezTo>
                        <a:pt x="54916" y="46630"/>
                        <a:pt x="57939" y="38963"/>
                        <a:pt x="57939" y="29293"/>
                      </a:cubicBezTo>
                      <a:cubicBezTo>
                        <a:pt x="57939" y="19331"/>
                        <a:pt x="54837" y="11585"/>
                        <a:pt x="48632" y="6056"/>
                      </a:cubicBezTo>
                      <a:cubicBezTo>
                        <a:pt x="42428" y="539"/>
                        <a:pt x="33683" y="-2219"/>
                        <a:pt x="22399" y="-2219"/>
                      </a:cubicBezTo>
                      <a:cubicBezTo>
                        <a:pt x="18510" y="-2219"/>
                        <a:pt x="14547" y="-1888"/>
                        <a:pt x="10513" y="-1227"/>
                      </a:cubicBezTo>
                      <a:cubicBezTo>
                        <a:pt x="6491" y="-566"/>
                        <a:pt x="2330" y="427"/>
                        <a:pt x="-1969" y="1750"/>
                      </a:cubicBezTo>
                      <a:lnTo>
                        <a:pt x="-1969" y="14350"/>
                      </a:lnTo>
                      <a:cubicBezTo>
                        <a:pt x="1748" y="12326"/>
                        <a:pt x="5591" y="10818"/>
                        <a:pt x="9560" y="9826"/>
                      </a:cubicBezTo>
                      <a:cubicBezTo>
                        <a:pt x="13529" y="8834"/>
                        <a:pt x="17722" y="8338"/>
                        <a:pt x="22141" y="8338"/>
                      </a:cubicBezTo>
                      <a:cubicBezTo>
                        <a:pt x="29298" y="8338"/>
                        <a:pt x="34960" y="10216"/>
                        <a:pt x="39127" y="13973"/>
                      </a:cubicBezTo>
                      <a:cubicBezTo>
                        <a:pt x="43308" y="17730"/>
                        <a:pt x="45398" y="22837"/>
                        <a:pt x="45398" y="29293"/>
                      </a:cubicBezTo>
                      <a:cubicBezTo>
                        <a:pt x="45398" y="35735"/>
                        <a:pt x="43308" y="40835"/>
                        <a:pt x="39127" y="44592"/>
                      </a:cubicBezTo>
                      <a:cubicBezTo>
                        <a:pt x="34960" y="48363"/>
                        <a:pt x="29298" y="50248"/>
                        <a:pt x="22141" y="50248"/>
                      </a:cubicBezTo>
                      <a:cubicBezTo>
                        <a:pt x="18794" y="50248"/>
                        <a:pt x="15454" y="49877"/>
                        <a:pt x="12120" y="49136"/>
                      </a:cubicBezTo>
                      <a:cubicBezTo>
                        <a:pt x="8799" y="48396"/>
                        <a:pt x="5406" y="47238"/>
                        <a:pt x="1940" y="45664"/>
                      </a:cubicBezTo>
                      <a:lnTo>
                        <a:pt x="1940" y="921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C2E625CD-10FC-2778-48A6-594205F89060}"/>
                    </a:ext>
                  </a:extLst>
                </p:cNvPr>
                <p:cNvSpPr/>
                <p:nvPr/>
              </p:nvSpPr>
              <p:spPr>
                <a:xfrm flipV="1">
                  <a:off x="4190288" y="2599849"/>
                  <a:ext cx="63996" cy="96063"/>
                </a:xfrm>
                <a:custGeom>
                  <a:avLst/>
                  <a:gdLst>
                    <a:gd name="connsiteX0" fmla="*/ 29994 w 63996"/>
                    <a:gd name="connsiteY0" fmla="*/ 83880 h 96063"/>
                    <a:gd name="connsiteX1" fmla="*/ 15449 w 63996"/>
                    <a:gd name="connsiteY1" fmla="*/ 74355 h 96063"/>
                    <a:gd name="connsiteX2" fmla="*/ 10587 w 63996"/>
                    <a:gd name="connsiteY2" fmla="*/ 45741 h 96063"/>
                    <a:gd name="connsiteX3" fmla="*/ 15449 w 63996"/>
                    <a:gd name="connsiteY3" fmla="*/ 17186 h 96063"/>
                    <a:gd name="connsiteX4" fmla="*/ 29994 w 63996"/>
                    <a:gd name="connsiteY4" fmla="*/ 7661 h 96063"/>
                    <a:gd name="connsiteX5" fmla="*/ 44599 w 63996"/>
                    <a:gd name="connsiteY5" fmla="*/ 17186 h 96063"/>
                    <a:gd name="connsiteX6" fmla="*/ 49481 w 63996"/>
                    <a:gd name="connsiteY6" fmla="*/ 45741 h 96063"/>
                    <a:gd name="connsiteX7" fmla="*/ 44599 w 63996"/>
                    <a:gd name="connsiteY7" fmla="*/ 74355 h 96063"/>
                    <a:gd name="connsiteX8" fmla="*/ 29994 w 63996"/>
                    <a:gd name="connsiteY8" fmla="*/ 83880 h 96063"/>
                    <a:gd name="connsiteX9" fmla="*/ 29994 w 63996"/>
                    <a:gd name="connsiteY9" fmla="*/ 93802 h 96063"/>
                    <a:gd name="connsiteX10" fmla="*/ 53787 w 63996"/>
                    <a:gd name="connsiteY10" fmla="*/ 81479 h 96063"/>
                    <a:gd name="connsiteX11" fmla="*/ 62002 w 63996"/>
                    <a:gd name="connsiteY11" fmla="*/ 45741 h 96063"/>
                    <a:gd name="connsiteX12" fmla="*/ 53787 w 63996"/>
                    <a:gd name="connsiteY12" fmla="*/ 10042 h 96063"/>
                    <a:gd name="connsiteX13" fmla="*/ 29994 w 63996"/>
                    <a:gd name="connsiteY13" fmla="*/ -2261 h 96063"/>
                    <a:gd name="connsiteX14" fmla="*/ 6222 w 63996"/>
                    <a:gd name="connsiteY14" fmla="*/ 10042 h 96063"/>
                    <a:gd name="connsiteX15" fmla="*/ -1994 w 63996"/>
                    <a:gd name="connsiteY15" fmla="*/ 45741 h 96063"/>
                    <a:gd name="connsiteX16" fmla="*/ 6222 w 63996"/>
                    <a:gd name="connsiteY16" fmla="*/ 81479 h 96063"/>
                    <a:gd name="connsiteX17" fmla="*/ 29994 w 63996"/>
                    <a:gd name="connsiteY17" fmla="*/ 93802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4" y="83880"/>
                      </a:moveTo>
                      <a:cubicBezTo>
                        <a:pt x="23552" y="83880"/>
                        <a:pt x="18703" y="80705"/>
                        <a:pt x="15449" y="74355"/>
                      </a:cubicBezTo>
                      <a:cubicBezTo>
                        <a:pt x="12208" y="68019"/>
                        <a:pt x="10587" y="58480"/>
                        <a:pt x="10587" y="45741"/>
                      </a:cubicBezTo>
                      <a:cubicBezTo>
                        <a:pt x="10587" y="33054"/>
                        <a:pt x="12208" y="23536"/>
                        <a:pt x="15449" y="17186"/>
                      </a:cubicBezTo>
                      <a:cubicBezTo>
                        <a:pt x="18703" y="10836"/>
                        <a:pt x="23552" y="7661"/>
                        <a:pt x="29994" y="7661"/>
                      </a:cubicBezTo>
                      <a:cubicBezTo>
                        <a:pt x="36490" y="7661"/>
                        <a:pt x="41358" y="10836"/>
                        <a:pt x="44599" y="17186"/>
                      </a:cubicBezTo>
                      <a:cubicBezTo>
                        <a:pt x="47854" y="23536"/>
                        <a:pt x="49481" y="33054"/>
                        <a:pt x="49481" y="45741"/>
                      </a:cubicBezTo>
                      <a:cubicBezTo>
                        <a:pt x="49481" y="58480"/>
                        <a:pt x="47854" y="68019"/>
                        <a:pt x="44599" y="74355"/>
                      </a:cubicBezTo>
                      <a:cubicBezTo>
                        <a:pt x="41358" y="80705"/>
                        <a:pt x="36490" y="83880"/>
                        <a:pt x="29994" y="83880"/>
                      </a:cubicBezTo>
                      <a:close/>
                      <a:moveTo>
                        <a:pt x="29994" y="93802"/>
                      </a:moveTo>
                      <a:cubicBezTo>
                        <a:pt x="40379" y="93802"/>
                        <a:pt x="48310" y="89695"/>
                        <a:pt x="53787" y="81479"/>
                      </a:cubicBezTo>
                      <a:cubicBezTo>
                        <a:pt x="59264" y="73277"/>
                        <a:pt x="62002" y="61364"/>
                        <a:pt x="62002" y="45741"/>
                      </a:cubicBezTo>
                      <a:cubicBezTo>
                        <a:pt x="62002" y="30157"/>
                        <a:pt x="59264" y="18257"/>
                        <a:pt x="53787" y="10042"/>
                      </a:cubicBezTo>
                      <a:cubicBezTo>
                        <a:pt x="48310" y="1840"/>
                        <a:pt x="40379" y="-2261"/>
                        <a:pt x="29994" y="-2261"/>
                      </a:cubicBezTo>
                      <a:cubicBezTo>
                        <a:pt x="19623" y="-2261"/>
                        <a:pt x="11698" y="1840"/>
                        <a:pt x="6222" y="10042"/>
                      </a:cubicBezTo>
                      <a:cubicBezTo>
                        <a:pt x="745" y="18257"/>
                        <a:pt x="-1994" y="30157"/>
                        <a:pt x="-1994" y="45741"/>
                      </a:cubicBezTo>
                      <a:cubicBezTo>
                        <a:pt x="-1994" y="61364"/>
                        <a:pt x="745" y="73277"/>
                        <a:pt x="6222" y="81479"/>
                      </a:cubicBezTo>
                      <a:cubicBezTo>
                        <a:pt x="11698" y="89695"/>
                        <a:pt x="19623" y="93802"/>
                        <a:pt x="29994" y="938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401C2B37-EBC7-4187-4D11-E4690D9654C5}"/>
                    </a:ext>
                  </a:extLst>
                </p:cNvPr>
                <p:cNvSpPr/>
                <p:nvPr/>
              </p:nvSpPr>
              <p:spPr>
                <a:xfrm flipV="1">
                  <a:off x="4271089" y="2599849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880 h 96063"/>
                    <a:gd name="connsiteX1" fmla="*/ 15455 w 63996"/>
                    <a:gd name="connsiteY1" fmla="*/ 74355 h 96063"/>
                    <a:gd name="connsiteX2" fmla="*/ 10594 w 63996"/>
                    <a:gd name="connsiteY2" fmla="*/ 45741 h 96063"/>
                    <a:gd name="connsiteX3" fmla="*/ 15455 w 63996"/>
                    <a:gd name="connsiteY3" fmla="*/ 17186 h 96063"/>
                    <a:gd name="connsiteX4" fmla="*/ 30001 w 63996"/>
                    <a:gd name="connsiteY4" fmla="*/ 7661 h 96063"/>
                    <a:gd name="connsiteX5" fmla="*/ 44606 w 63996"/>
                    <a:gd name="connsiteY5" fmla="*/ 17186 h 96063"/>
                    <a:gd name="connsiteX6" fmla="*/ 49487 w 63996"/>
                    <a:gd name="connsiteY6" fmla="*/ 45741 h 96063"/>
                    <a:gd name="connsiteX7" fmla="*/ 44606 w 63996"/>
                    <a:gd name="connsiteY7" fmla="*/ 74355 h 96063"/>
                    <a:gd name="connsiteX8" fmla="*/ 30001 w 63996"/>
                    <a:gd name="connsiteY8" fmla="*/ 83880 h 96063"/>
                    <a:gd name="connsiteX9" fmla="*/ 30001 w 63996"/>
                    <a:gd name="connsiteY9" fmla="*/ 93802 h 96063"/>
                    <a:gd name="connsiteX10" fmla="*/ 53793 w 63996"/>
                    <a:gd name="connsiteY10" fmla="*/ 81479 h 96063"/>
                    <a:gd name="connsiteX11" fmla="*/ 62009 w 63996"/>
                    <a:gd name="connsiteY11" fmla="*/ 45741 h 96063"/>
                    <a:gd name="connsiteX12" fmla="*/ 53793 w 63996"/>
                    <a:gd name="connsiteY12" fmla="*/ 10042 h 96063"/>
                    <a:gd name="connsiteX13" fmla="*/ 30001 w 63996"/>
                    <a:gd name="connsiteY13" fmla="*/ -2261 h 96063"/>
                    <a:gd name="connsiteX14" fmla="*/ 6228 w 63996"/>
                    <a:gd name="connsiteY14" fmla="*/ 10042 h 96063"/>
                    <a:gd name="connsiteX15" fmla="*/ -1987 w 63996"/>
                    <a:gd name="connsiteY15" fmla="*/ 45741 h 96063"/>
                    <a:gd name="connsiteX16" fmla="*/ 6228 w 63996"/>
                    <a:gd name="connsiteY16" fmla="*/ 81479 h 96063"/>
                    <a:gd name="connsiteX17" fmla="*/ 30001 w 63996"/>
                    <a:gd name="connsiteY17" fmla="*/ 93802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880"/>
                      </a:moveTo>
                      <a:cubicBezTo>
                        <a:pt x="23558" y="83880"/>
                        <a:pt x="18710" y="80705"/>
                        <a:pt x="15455" y="74355"/>
                      </a:cubicBezTo>
                      <a:cubicBezTo>
                        <a:pt x="12214" y="68019"/>
                        <a:pt x="10594" y="58480"/>
                        <a:pt x="10594" y="45741"/>
                      </a:cubicBezTo>
                      <a:cubicBezTo>
                        <a:pt x="10594" y="33054"/>
                        <a:pt x="12214" y="23536"/>
                        <a:pt x="15455" y="17186"/>
                      </a:cubicBezTo>
                      <a:cubicBezTo>
                        <a:pt x="18710" y="10836"/>
                        <a:pt x="23558" y="7661"/>
                        <a:pt x="30001" y="7661"/>
                      </a:cubicBezTo>
                      <a:cubicBezTo>
                        <a:pt x="36496" y="7661"/>
                        <a:pt x="41365" y="10836"/>
                        <a:pt x="44606" y="17186"/>
                      </a:cubicBezTo>
                      <a:cubicBezTo>
                        <a:pt x="47860" y="23536"/>
                        <a:pt x="49487" y="33054"/>
                        <a:pt x="49487" y="45741"/>
                      </a:cubicBezTo>
                      <a:cubicBezTo>
                        <a:pt x="49487" y="58480"/>
                        <a:pt x="47860" y="68019"/>
                        <a:pt x="44606" y="74355"/>
                      </a:cubicBezTo>
                      <a:cubicBezTo>
                        <a:pt x="41365" y="80705"/>
                        <a:pt x="36496" y="83880"/>
                        <a:pt x="30001" y="83880"/>
                      </a:cubicBezTo>
                      <a:close/>
                      <a:moveTo>
                        <a:pt x="30001" y="93802"/>
                      </a:moveTo>
                      <a:cubicBezTo>
                        <a:pt x="40386" y="93802"/>
                        <a:pt x="48316" y="89695"/>
                        <a:pt x="53793" y="81479"/>
                      </a:cubicBezTo>
                      <a:cubicBezTo>
                        <a:pt x="59270" y="73277"/>
                        <a:pt x="62009" y="61364"/>
                        <a:pt x="62009" y="45741"/>
                      </a:cubicBezTo>
                      <a:cubicBezTo>
                        <a:pt x="62009" y="30157"/>
                        <a:pt x="59270" y="18257"/>
                        <a:pt x="53793" y="10042"/>
                      </a:cubicBezTo>
                      <a:cubicBezTo>
                        <a:pt x="48316" y="1840"/>
                        <a:pt x="40386" y="-2261"/>
                        <a:pt x="30001" y="-2261"/>
                      </a:cubicBezTo>
                      <a:cubicBezTo>
                        <a:pt x="19629" y="-2261"/>
                        <a:pt x="11705" y="1840"/>
                        <a:pt x="6228" y="10042"/>
                      </a:cubicBezTo>
                      <a:cubicBezTo>
                        <a:pt x="751" y="18257"/>
                        <a:pt x="-1987" y="30157"/>
                        <a:pt x="-1987" y="45741"/>
                      </a:cubicBezTo>
                      <a:cubicBezTo>
                        <a:pt x="-1987" y="61364"/>
                        <a:pt x="751" y="73277"/>
                        <a:pt x="6228" y="81479"/>
                      </a:cubicBezTo>
                      <a:cubicBezTo>
                        <a:pt x="11705" y="89695"/>
                        <a:pt x="19629" y="93802"/>
                        <a:pt x="30001" y="938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6" name="Graphic 2">
              <a:extLst>
                <a:ext uri="{FF2B5EF4-FFF2-40B4-BE49-F238E27FC236}">
                  <a16:creationId xmlns:a16="http://schemas.microsoft.com/office/drawing/2014/main" id="{60DC5092-AA78-55FF-4DDE-37BDFAD8426E}"/>
                </a:ext>
              </a:extLst>
            </p:cNvPr>
            <p:cNvGrpSpPr/>
            <p:nvPr/>
          </p:nvGrpSpPr>
          <p:grpSpPr>
            <a:xfrm>
              <a:off x="3846599" y="2746309"/>
              <a:ext cx="122912" cy="1475514"/>
              <a:chOff x="3846599" y="2746309"/>
              <a:chExt cx="122912" cy="1475514"/>
            </a:xfrm>
            <a:solidFill>
              <a:srgbClr val="000000"/>
            </a:solidFill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447B9F5-A205-A430-03D8-63C7948E4871}"/>
                  </a:ext>
                </a:extLst>
              </p:cNvPr>
              <p:cNvSpPr/>
              <p:nvPr/>
            </p:nvSpPr>
            <p:spPr>
              <a:xfrm rot="-5400000" flipV="1">
                <a:off x="3859537" y="4136455"/>
                <a:ext cx="74672" cy="96063"/>
              </a:xfrm>
              <a:custGeom>
                <a:avLst/>
                <a:gdLst>
                  <a:gd name="connsiteX0" fmla="*/ 72447 w 74672"/>
                  <a:gd name="connsiteY0" fmla="*/ 85113 h 96063"/>
                  <a:gd name="connsiteX1" fmla="*/ 72447 w 74672"/>
                  <a:gd name="connsiteY1" fmla="*/ 71917 h 96063"/>
                  <a:gd name="connsiteX2" fmla="*/ 58953 w 74672"/>
                  <a:gd name="connsiteY2" fmla="*/ 80707 h 96063"/>
                  <a:gd name="connsiteX3" fmla="*/ 43733 w 74672"/>
                  <a:gd name="connsiteY3" fmla="*/ 83624 h 96063"/>
                  <a:gd name="connsiteX4" fmla="*/ 19424 w 74672"/>
                  <a:gd name="connsiteY4" fmla="*/ 73921 h 96063"/>
                  <a:gd name="connsiteX5" fmla="*/ 10991 w 74672"/>
                  <a:gd name="connsiteY5" fmla="*/ 45862 h 96063"/>
                  <a:gd name="connsiteX6" fmla="*/ 19424 w 74672"/>
                  <a:gd name="connsiteY6" fmla="*/ 17862 h 96063"/>
                  <a:gd name="connsiteX7" fmla="*/ 43733 w 74672"/>
                  <a:gd name="connsiteY7" fmla="*/ 8159 h 96063"/>
                  <a:gd name="connsiteX8" fmla="*/ 58953 w 74672"/>
                  <a:gd name="connsiteY8" fmla="*/ 11076 h 96063"/>
                  <a:gd name="connsiteX9" fmla="*/ 72447 w 74672"/>
                  <a:gd name="connsiteY9" fmla="*/ 19886 h 96063"/>
                  <a:gd name="connsiteX10" fmla="*/ 72447 w 74672"/>
                  <a:gd name="connsiteY10" fmla="*/ 6789 h 96063"/>
                  <a:gd name="connsiteX11" fmla="*/ 58516 w 74672"/>
                  <a:gd name="connsiteY11" fmla="*/ 82 h 96063"/>
                  <a:gd name="connsiteX12" fmla="*/ 42998 w 74672"/>
                  <a:gd name="connsiteY12" fmla="*/ -2140 h 96063"/>
                  <a:gd name="connsiteX13" fmla="*/ 9859 w 74672"/>
                  <a:gd name="connsiteY13" fmla="*/ 10718 h 96063"/>
                  <a:gd name="connsiteX14" fmla="*/ -2225 w 74672"/>
                  <a:gd name="connsiteY14" fmla="*/ 45862 h 96063"/>
                  <a:gd name="connsiteX15" fmla="*/ 9859 w 74672"/>
                  <a:gd name="connsiteY15" fmla="*/ 81045 h 96063"/>
                  <a:gd name="connsiteX16" fmla="*/ 42998 w 74672"/>
                  <a:gd name="connsiteY16" fmla="*/ 93923 h 96063"/>
                  <a:gd name="connsiteX17" fmla="*/ 58635 w 74672"/>
                  <a:gd name="connsiteY17" fmla="*/ 91721 h 96063"/>
                  <a:gd name="connsiteX18" fmla="*/ 72447 w 74672"/>
                  <a:gd name="connsiteY18" fmla="*/ 85113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4672" h="96063">
                    <a:moveTo>
                      <a:pt x="72447" y="85113"/>
                    </a:moveTo>
                    <a:lnTo>
                      <a:pt x="72447" y="71917"/>
                    </a:lnTo>
                    <a:cubicBezTo>
                      <a:pt x="68226" y="75846"/>
                      <a:pt x="63729" y="78776"/>
                      <a:pt x="58953" y="80707"/>
                    </a:cubicBezTo>
                    <a:cubicBezTo>
                      <a:pt x="54177" y="82652"/>
                      <a:pt x="49104" y="83624"/>
                      <a:pt x="43733" y="83624"/>
                    </a:cubicBezTo>
                    <a:cubicBezTo>
                      <a:pt x="33149" y="83624"/>
                      <a:pt x="25046" y="80390"/>
                      <a:pt x="19424" y="73921"/>
                    </a:cubicBezTo>
                    <a:cubicBezTo>
                      <a:pt x="13802" y="67452"/>
                      <a:pt x="10991" y="58099"/>
                      <a:pt x="10991" y="45862"/>
                    </a:cubicBezTo>
                    <a:cubicBezTo>
                      <a:pt x="10991" y="33664"/>
                      <a:pt x="13802" y="24331"/>
                      <a:pt x="19424" y="17862"/>
                    </a:cubicBezTo>
                    <a:cubicBezTo>
                      <a:pt x="25046" y="11393"/>
                      <a:pt x="33149" y="8159"/>
                      <a:pt x="43733" y="8159"/>
                    </a:cubicBezTo>
                    <a:cubicBezTo>
                      <a:pt x="49104" y="8159"/>
                      <a:pt x="54177" y="9131"/>
                      <a:pt x="58953" y="11076"/>
                    </a:cubicBezTo>
                    <a:cubicBezTo>
                      <a:pt x="63729" y="13020"/>
                      <a:pt x="68226" y="15957"/>
                      <a:pt x="72447" y="19886"/>
                    </a:cubicBezTo>
                    <a:lnTo>
                      <a:pt x="72447" y="6789"/>
                    </a:lnTo>
                    <a:cubicBezTo>
                      <a:pt x="68068" y="3813"/>
                      <a:pt x="63424" y="1577"/>
                      <a:pt x="58516" y="82"/>
                    </a:cubicBezTo>
                    <a:cubicBezTo>
                      <a:pt x="53621" y="-1399"/>
                      <a:pt x="48449" y="-2140"/>
                      <a:pt x="42998" y="-2140"/>
                    </a:cubicBezTo>
                    <a:cubicBezTo>
                      <a:pt x="28976" y="-2140"/>
                      <a:pt x="17929" y="2146"/>
                      <a:pt x="9859" y="10718"/>
                    </a:cubicBezTo>
                    <a:cubicBezTo>
                      <a:pt x="1803" y="19304"/>
                      <a:pt x="-2225" y="31019"/>
                      <a:pt x="-2225" y="45862"/>
                    </a:cubicBezTo>
                    <a:cubicBezTo>
                      <a:pt x="-2225" y="60745"/>
                      <a:pt x="1803" y="72472"/>
                      <a:pt x="9859" y="81045"/>
                    </a:cubicBezTo>
                    <a:cubicBezTo>
                      <a:pt x="17929" y="89631"/>
                      <a:pt x="28976" y="93923"/>
                      <a:pt x="42998" y="93923"/>
                    </a:cubicBezTo>
                    <a:cubicBezTo>
                      <a:pt x="48528" y="93923"/>
                      <a:pt x="53741" y="93189"/>
                      <a:pt x="58635" y="91721"/>
                    </a:cubicBezTo>
                    <a:cubicBezTo>
                      <a:pt x="63543" y="90252"/>
                      <a:pt x="68147" y="88050"/>
                      <a:pt x="72447" y="85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EA49E7D-066F-E619-5A7F-125E1C87951E}"/>
                  </a:ext>
                </a:extLst>
              </p:cNvPr>
              <p:cNvSpPr/>
              <p:nvPr/>
            </p:nvSpPr>
            <p:spPr>
              <a:xfrm rot="-5400000" flipV="1">
                <a:off x="3876256" y="4064616"/>
                <a:ext cx="64373" cy="72925"/>
              </a:xfrm>
              <a:custGeom>
                <a:avLst/>
                <a:gdLst>
                  <a:gd name="connsiteX0" fmla="*/ 62414 w 64373"/>
                  <a:gd name="connsiteY0" fmla="*/ 37826 h 72925"/>
                  <a:gd name="connsiteX1" fmla="*/ 62414 w 64373"/>
                  <a:gd name="connsiteY1" fmla="*/ 32250 h 72925"/>
                  <a:gd name="connsiteX2" fmla="*/ 9947 w 64373"/>
                  <a:gd name="connsiteY2" fmla="*/ 32250 h 72925"/>
                  <a:gd name="connsiteX3" fmla="*/ 17051 w 64373"/>
                  <a:gd name="connsiteY3" fmla="*/ 14291 h 72925"/>
                  <a:gd name="connsiteX4" fmla="*/ 34752 w 64373"/>
                  <a:gd name="connsiteY4" fmla="*/ 8120 h 72925"/>
                  <a:gd name="connsiteX5" fmla="*/ 47492 w 64373"/>
                  <a:gd name="connsiteY5" fmla="*/ 9727 h 72925"/>
                  <a:gd name="connsiteX6" fmla="*/ 59755 w 64373"/>
                  <a:gd name="connsiteY6" fmla="*/ 14569 h 72925"/>
                  <a:gd name="connsiteX7" fmla="*/ 59755 w 64373"/>
                  <a:gd name="connsiteY7" fmla="*/ 3774 h 72925"/>
                  <a:gd name="connsiteX8" fmla="*/ 47154 w 64373"/>
                  <a:gd name="connsiteY8" fmla="*/ -195 h 72925"/>
                  <a:gd name="connsiteX9" fmla="*/ 34077 w 64373"/>
                  <a:gd name="connsiteY9" fmla="*/ -1564 h 72925"/>
                  <a:gd name="connsiteX10" fmla="*/ 7745 w 64373"/>
                  <a:gd name="connsiteY10" fmla="*/ 8100 h 72925"/>
                  <a:gd name="connsiteX11" fmla="*/ -1959 w 64373"/>
                  <a:gd name="connsiteY11" fmla="*/ 34294 h 72925"/>
                  <a:gd name="connsiteX12" fmla="*/ 7249 w 64373"/>
                  <a:gd name="connsiteY12" fmla="*/ 61341 h 72925"/>
                  <a:gd name="connsiteX13" fmla="*/ 32093 w 64373"/>
                  <a:gd name="connsiteY13" fmla="*/ 71362 h 72925"/>
                  <a:gd name="connsiteX14" fmla="*/ 54258 w 64373"/>
                  <a:gd name="connsiteY14" fmla="*/ 62333 h 72925"/>
                  <a:gd name="connsiteX15" fmla="*/ 62414 w 64373"/>
                  <a:gd name="connsiteY15" fmla="*/ 37826 h 72925"/>
                  <a:gd name="connsiteX16" fmla="*/ 51004 w 64373"/>
                  <a:gd name="connsiteY16" fmla="*/ 41180 h 72925"/>
                  <a:gd name="connsiteX17" fmla="*/ 45765 w 64373"/>
                  <a:gd name="connsiteY17" fmla="*/ 56102 h 72925"/>
                  <a:gd name="connsiteX18" fmla="*/ 32212 w 64373"/>
                  <a:gd name="connsiteY18" fmla="*/ 61698 h 72925"/>
                  <a:gd name="connsiteX19" fmla="*/ 16932 w 64373"/>
                  <a:gd name="connsiteY19" fmla="*/ 56301 h 72925"/>
                  <a:gd name="connsiteX20" fmla="*/ 10324 w 64373"/>
                  <a:gd name="connsiteY20" fmla="*/ 41100 h 72925"/>
                  <a:gd name="connsiteX21" fmla="*/ 51004 w 64373"/>
                  <a:gd name="connsiteY21" fmla="*/ 41180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826"/>
                    </a:moveTo>
                    <a:lnTo>
                      <a:pt x="62414" y="32250"/>
                    </a:lnTo>
                    <a:lnTo>
                      <a:pt x="9947" y="32250"/>
                    </a:lnTo>
                    <a:cubicBezTo>
                      <a:pt x="10450" y="24392"/>
                      <a:pt x="12818" y="18406"/>
                      <a:pt x="17051" y="14291"/>
                    </a:cubicBezTo>
                    <a:cubicBezTo>
                      <a:pt x="21285" y="10177"/>
                      <a:pt x="27185" y="8120"/>
                      <a:pt x="34752" y="8120"/>
                    </a:cubicBezTo>
                    <a:cubicBezTo>
                      <a:pt x="39131" y="8120"/>
                      <a:pt x="43377" y="8656"/>
                      <a:pt x="47492" y="9727"/>
                    </a:cubicBezTo>
                    <a:cubicBezTo>
                      <a:pt x="51606" y="10799"/>
                      <a:pt x="55694" y="12413"/>
                      <a:pt x="59755" y="14569"/>
                    </a:cubicBezTo>
                    <a:lnTo>
                      <a:pt x="59755" y="3774"/>
                    </a:lnTo>
                    <a:cubicBezTo>
                      <a:pt x="55654" y="2041"/>
                      <a:pt x="51454" y="718"/>
                      <a:pt x="47154" y="-195"/>
                    </a:cubicBezTo>
                    <a:cubicBezTo>
                      <a:pt x="42855" y="-1107"/>
                      <a:pt x="38496" y="-1564"/>
                      <a:pt x="34077" y="-1564"/>
                    </a:cubicBezTo>
                    <a:cubicBezTo>
                      <a:pt x="22991" y="-1564"/>
                      <a:pt x="14214" y="1657"/>
                      <a:pt x="7745" y="8100"/>
                    </a:cubicBezTo>
                    <a:cubicBezTo>
                      <a:pt x="1276" y="14556"/>
                      <a:pt x="-1959" y="23287"/>
                      <a:pt x="-1959" y="34294"/>
                    </a:cubicBezTo>
                    <a:cubicBezTo>
                      <a:pt x="-1959" y="45658"/>
                      <a:pt x="1110" y="54673"/>
                      <a:pt x="7249" y="61341"/>
                    </a:cubicBezTo>
                    <a:cubicBezTo>
                      <a:pt x="13387" y="68022"/>
                      <a:pt x="21668" y="71362"/>
                      <a:pt x="32093" y="71362"/>
                    </a:cubicBezTo>
                    <a:cubicBezTo>
                      <a:pt x="41433" y="71362"/>
                      <a:pt x="48821" y="68352"/>
                      <a:pt x="54258" y="62333"/>
                    </a:cubicBezTo>
                    <a:cubicBezTo>
                      <a:pt x="59696" y="56327"/>
                      <a:pt x="62414" y="48158"/>
                      <a:pt x="62414" y="37826"/>
                    </a:cubicBezTo>
                    <a:close/>
                    <a:moveTo>
                      <a:pt x="51004" y="41180"/>
                    </a:moveTo>
                    <a:cubicBezTo>
                      <a:pt x="50925" y="47411"/>
                      <a:pt x="49178" y="52385"/>
                      <a:pt x="45765" y="56102"/>
                    </a:cubicBezTo>
                    <a:cubicBezTo>
                      <a:pt x="42352" y="59833"/>
                      <a:pt x="37834" y="61698"/>
                      <a:pt x="32212" y="61698"/>
                    </a:cubicBezTo>
                    <a:cubicBezTo>
                      <a:pt x="25849" y="61698"/>
                      <a:pt x="20756" y="59899"/>
                      <a:pt x="16932" y="56301"/>
                    </a:cubicBezTo>
                    <a:cubicBezTo>
                      <a:pt x="13109" y="52702"/>
                      <a:pt x="10906" y="47635"/>
                      <a:pt x="10324" y="41100"/>
                    </a:cubicBezTo>
                    <a:lnTo>
                      <a:pt x="51004" y="4118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6F3275F-7F78-6987-887D-AE1A88F47EA7}"/>
                  </a:ext>
                </a:extLst>
              </p:cNvPr>
              <p:cNvSpPr/>
              <p:nvPr/>
            </p:nvSpPr>
            <p:spPr>
              <a:xfrm rot="-5400000" flipV="1">
                <a:off x="3878448" y="3985955"/>
                <a:ext cx="58181" cy="71119"/>
              </a:xfrm>
              <a:custGeom>
                <a:avLst/>
                <a:gdLst>
                  <a:gd name="connsiteX0" fmla="*/ 56151 w 58181"/>
                  <a:gd name="connsiteY0" fmla="*/ 40314 h 71119"/>
                  <a:gd name="connsiteX1" fmla="*/ 56151 w 58181"/>
                  <a:gd name="connsiteY1" fmla="*/ -1616 h 71119"/>
                  <a:gd name="connsiteX2" fmla="*/ 44741 w 58181"/>
                  <a:gd name="connsiteY2" fmla="*/ -1616 h 71119"/>
                  <a:gd name="connsiteX3" fmla="*/ 44741 w 58181"/>
                  <a:gd name="connsiteY3" fmla="*/ 39937 h 71119"/>
                  <a:gd name="connsiteX4" fmla="*/ 40891 w 58181"/>
                  <a:gd name="connsiteY4" fmla="*/ 54681 h 71119"/>
                  <a:gd name="connsiteX5" fmla="*/ 29362 w 58181"/>
                  <a:gd name="connsiteY5" fmla="*/ 59583 h 71119"/>
                  <a:gd name="connsiteX6" fmla="*/ 14777 w 58181"/>
                  <a:gd name="connsiteY6" fmla="*/ 53689 h 71119"/>
                  <a:gd name="connsiteX7" fmla="*/ 9439 w 58181"/>
                  <a:gd name="connsiteY7" fmla="*/ 37635 h 71119"/>
                  <a:gd name="connsiteX8" fmla="*/ 9439 w 58181"/>
                  <a:gd name="connsiteY8" fmla="*/ -1616 h 71119"/>
                  <a:gd name="connsiteX9" fmla="*/ -2031 w 58181"/>
                  <a:gd name="connsiteY9" fmla="*/ -1616 h 71119"/>
                  <a:gd name="connsiteX10" fmla="*/ -2031 w 58181"/>
                  <a:gd name="connsiteY10" fmla="*/ 67838 h 71119"/>
                  <a:gd name="connsiteX11" fmla="*/ 9439 w 58181"/>
                  <a:gd name="connsiteY11" fmla="*/ 67838 h 71119"/>
                  <a:gd name="connsiteX12" fmla="*/ 9439 w 58181"/>
                  <a:gd name="connsiteY12" fmla="*/ 57043 h 71119"/>
                  <a:gd name="connsiteX13" fmla="*/ 19083 w 58181"/>
                  <a:gd name="connsiteY13" fmla="*/ 66409 h 71119"/>
                  <a:gd name="connsiteX14" fmla="*/ 31902 w 58181"/>
                  <a:gd name="connsiteY14" fmla="*/ 69504 h 71119"/>
                  <a:gd name="connsiteX15" fmla="*/ 49999 w 58181"/>
                  <a:gd name="connsiteY15" fmla="*/ 62103 h 71119"/>
                  <a:gd name="connsiteX16" fmla="*/ 56151 w 58181"/>
                  <a:gd name="connsiteY16" fmla="*/ 4031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151" y="40314"/>
                    </a:moveTo>
                    <a:lnTo>
                      <a:pt x="56151" y="-1616"/>
                    </a:lnTo>
                    <a:lnTo>
                      <a:pt x="44741" y="-1616"/>
                    </a:lnTo>
                    <a:lnTo>
                      <a:pt x="44741" y="39937"/>
                    </a:lnTo>
                    <a:cubicBezTo>
                      <a:pt x="44741" y="46512"/>
                      <a:pt x="43457" y="51427"/>
                      <a:pt x="40891" y="54681"/>
                    </a:cubicBezTo>
                    <a:cubicBezTo>
                      <a:pt x="38325" y="57949"/>
                      <a:pt x="34481" y="59583"/>
                      <a:pt x="29362" y="59583"/>
                    </a:cubicBezTo>
                    <a:cubicBezTo>
                      <a:pt x="23197" y="59583"/>
                      <a:pt x="18335" y="57618"/>
                      <a:pt x="14777" y="53689"/>
                    </a:cubicBezTo>
                    <a:cubicBezTo>
                      <a:pt x="11218" y="49773"/>
                      <a:pt x="9439" y="44422"/>
                      <a:pt x="9439" y="37635"/>
                    </a:cubicBezTo>
                    <a:lnTo>
                      <a:pt x="9439" y="-1616"/>
                    </a:lnTo>
                    <a:lnTo>
                      <a:pt x="-2031" y="-1616"/>
                    </a:lnTo>
                    <a:lnTo>
                      <a:pt x="-2031" y="67838"/>
                    </a:lnTo>
                    <a:lnTo>
                      <a:pt x="9439" y="67838"/>
                    </a:lnTo>
                    <a:lnTo>
                      <a:pt x="9439" y="57043"/>
                    </a:lnTo>
                    <a:cubicBezTo>
                      <a:pt x="12177" y="61223"/>
                      <a:pt x="15392" y="64345"/>
                      <a:pt x="19083" y="66409"/>
                    </a:cubicBezTo>
                    <a:cubicBezTo>
                      <a:pt x="22787" y="68473"/>
                      <a:pt x="27060" y="69504"/>
                      <a:pt x="31902" y="69504"/>
                    </a:cubicBezTo>
                    <a:cubicBezTo>
                      <a:pt x="39879" y="69504"/>
                      <a:pt x="45911" y="67037"/>
                      <a:pt x="49999" y="62103"/>
                    </a:cubicBezTo>
                    <a:cubicBezTo>
                      <a:pt x="54100" y="57168"/>
                      <a:pt x="56151" y="49905"/>
                      <a:pt x="56151" y="40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D19F456-D0C8-3A48-E0FC-C1C1DDBB8049}"/>
                  </a:ext>
                </a:extLst>
              </p:cNvPr>
              <p:cNvSpPr/>
              <p:nvPr/>
            </p:nvSpPr>
            <p:spPr>
              <a:xfrm rot="-5400000" flipV="1">
                <a:off x="3876841" y="3911972"/>
                <a:ext cx="43338" cy="89177"/>
              </a:xfrm>
              <a:custGeom>
                <a:avLst/>
                <a:gdLst>
                  <a:gd name="connsiteX0" fmla="*/ 18595 w 43338"/>
                  <a:gd name="connsiteY0" fmla="*/ 87102 h 89177"/>
                  <a:gd name="connsiteX1" fmla="*/ 18595 w 43338"/>
                  <a:gd name="connsiteY1" fmla="*/ 67377 h 89177"/>
                  <a:gd name="connsiteX2" fmla="*/ 42090 w 43338"/>
                  <a:gd name="connsiteY2" fmla="*/ 67377 h 89177"/>
                  <a:gd name="connsiteX3" fmla="*/ 42090 w 43338"/>
                  <a:gd name="connsiteY3" fmla="*/ 58507 h 89177"/>
                  <a:gd name="connsiteX4" fmla="*/ 18595 w 43338"/>
                  <a:gd name="connsiteY4" fmla="*/ 58507 h 89177"/>
                  <a:gd name="connsiteX5" fmla="*/ 18595 w 43338"/>
                  <a:gd name="connsiteY5" fmla="*/ 20804 h 89177"/>
                  <a:gd name="connsiteX6" fmla="*/ 20917 w 43338"/>
                  <a:gd name="connsiteY6" fmla="*/ 9890 h 89177"/>
                  <a:gd name="connsiteX7" fmla="*/ 30382 w 43338"/>
                  <a:gd name="connsiteY7" fmla="*/ 7469 h 89177"/>
                  <a:gd name="connsiteX8" fmla="*/ 42090 w 43338"/>
                  <a:gd name="connsiteY8" fmla="*/ 7469 h 89177"/>
                  <a:gd name="connsiteX9" fmla="*/ 42090 w 43338"/>
                  <a:gd name="connsiteY9" fmla="*/ -2076 h 89177"/>
                  <a:gd name="connsiteX10" fmla="*/ 30382 w 43338"/>
                  <a:gd name="connsiteY10" fmla="*/ -2076 h 89177"/>
                  <a:gd name="connsiteX11" fmla="*/ 12146 w 43338"/>
                  <a:gd name="connsiteY11" fmla="*/ 2846 h 89177"/>
                  <a:gd name="connsiteX12" fmla="*/ 7125 w 43338"/>
                  <a:gd name="connsiteY12" fmla="*/ 20804 h 89177"/>
                  <a:gd name="connsiteX13" fmla="*/ 7125 w 43338"/>
                  <a:gd name="connsiteY13" fmla="*/ 58507 h 89177"/>
                  <a:gd name="connsiteX14" fmla="*/ -1249 w 43338"/>
                  <a:gd name="connsiteY14" fmla="*/ 58507 h 89177"/>
                  <a:gd name="connsiteX15" fmla="*/ -1249 w 43338"/>
                  <a:gd name="connsiteY15" fmla="*/ 67377 h 89177"/>
                  <a:gd name="connsiteX16" fmla="*/ 7125 w 43338"/>
                  <a:gd name="connsiteY16" fmla="*/ 67377 h 89177"/>
                  <a:gd name="connsiteX17" fmla="*/ 7125 w 43338"/>
                  <a:gd name="connsiteY17" fmla="*/ 87102 h 89177"/>
                  <a:gd name="connsiteX18" fmla="*/ 18595 w 43338"/>
                  <a:gd name="connsiteY18" fmla="*/ 87102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595" y="87102"/>
                    </a:moveTo>
                    <a:lnTo>
                      <a:pt x="18595" y="67377"/>
                    </a:lnTo>
                    <a:lnTo>
                      <a:pt x="42090" y="67377"/>
                    </a:lnTo>
                    <a:lnTo>
                      <a:pt x="42090" y="58507"/>
                    </a:lnTo>
                    <a:lnTo>
                      <a:pt x="18595" y="58507"/>
                    </a:lnTo>
                    <a:lnTo>
                      <a:pt x="18595" y="20804"/>
                    </a:lnTo>
                    <a:cubicBezTo>
                      <a:pt x="18595" y="15142"/>
                      <a:pt x="19369" y="11504"/>
                      <a:pt x="20917" y="9890"/>
                    </a:cubicBezTo>
                    <a:cubicBezTo>
                      <a:pt x="22465" y="8276"/>
                      <a:pt x="25620" y="7469"/>
                      <a:pt x="30382" y="7469"/>
                    </a:cubicBezTo>
                    <a:lnTo>
                      <a:pt x="42090" y="7469"/>
                    </a:lnTo>
                    <a:lnTo>
                      <a:pt x="42090" y="-2076"/>
                    </a:lnTo>
                    <a:lnTo>
                      <a:pt x="30382" y="-2076"/>
                    </a:lnTo>
                    <a:cubicBezTo>
                      <a:pt x="21572" y="-2076"/>
                      <a:pt x="15493" y="-435"/>
                      <a:pt x="12146" y="2846"/>
                    </a:cubicBezTo>
                    <a:cubicBezTo>
                      <a:pt x="8799" y="6140"/>
                      <a:pt x="7125" y="12126"/>
                      <a:pt x="7125" y="20804"/>
                    </a:cubicBezTo>
                    <a:lnTo>
                      <a:pt x="7125" y="58507"/>
                    </a:lnTo>
                    <a:lnTo>
                      <a:pt x="-1249" y="58507"/>
                    </a:lnTo>
                    <a:lnTo>
                      <a:pt x="-1249" y="67377"/>
                    </a:lnTo>
                    <a:lnTo>
                      <a:pt x="7125" y="67377"/>
                    </a:lnTo>
                    <a:lnTo>
                      <a:pt x="7125" y="87102"/>
                    </a:lnTo>
                    <a:lnTo>
                      <a:pt x="18595" y="8710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AC42F3B-6251-E397-5BDC-FD3BD1B6CC29}"/>
                  </a:ext>
                </a:extLst>
              </p:cNvPr>
              <p:cNvSpPr/>
              <p:nvPr/>
            </p:nvSpPr>
            <p:spPr>
              <a:xfrm rot="-5400000" flipV="1">
                <a:off x="3876256" y="3856194"/>
                <a:ext cx="64373" cy="72925"/>
              </a:xfrm>
              <a:custGeom>
                <a:avLst/>
                <a:gdLst>
                  <a:gd name="connsiteX0" fmla="*/ 62414 w 64373"/>
                  <a:gd name="connsiteY0" fmla="*/ 37810 h 72925"/>
                  <a:gd name="connsiteX1" fmla="*/ 62414 w 64373"/>
                  <a:gd name="connsiteY1" fmla="*/ 32234 h 72925"/>
                  <a:gd name="connsiteX2" fmla="*/ 9947 w 64373"/>
                  <a:gd name="connsiteY2" fmla="*/ 32234 h 72925"/>
                  <a:gd name="connsiteX3" fmla="*/ 17051 w 64373"/>
                  <a:gd name="connsiteY3" fmla="*/ 14275 h 72925"/>
                  <a:gd name="connsiteX4" fmla="*/ 34752 w 64373"/>
                  <a:gd name="connsiteY4" fmla="*/ 8104 h 72925"/>
                  <a:gd name="connsiteX5" fmla="*/ 47492 w 64373"/>
                  <a:gd name="connsiteY5" fmla="*/ 9711 h 72925"/>
                  <a:gd name="connsiteX6" fmla="*/ 59755 w 64373"/>
                  <a:gd name="connsiteY6" fmla="*/ 14553 h 72925"/>
                  <a:gd name="connsiteX7" fmla="*/ 59755 w 64373"/>
                  <a:gd name="connsiteY7" fmla="*/ 3758 h 72925"/>
                  <a:gd name="connsiteX8" fmla="*/ 47154 w 64373"/>
                  <a:gd name="connsiteY8" fmla="*/ -211 h 72925"/>
                  <a:gd name="connsiteX9" fmla="*/ 34077 w 64373"/>
                  <a:gd name="connsiteY9" fmla="*/ -1580 h 72925"/>
                  <a:gd name="connsiteX10" fmla="*/ 7745 w 64373"/>
                  <a:gd name="connsiteY10" fmla="*/ 8084 h 72925"/>
                  <a:gd name="connsiteX11" fmla="*/ -1959 w 64373"/>
                  <a:gd name="connsiteY11" fmla="*/ 34277 h 72925"/>
                  <a:gd name="connsiteX12" fmla="*/ 7249 w 64373"/>
                  <a:gd name="connsiteY12" fmla="*/ 61324 h 72925"/>
                  <a:gd name="connsiteX13" fmla="*/ 32093 w 64373"/>
                  <a:gd name="connsiteY13" fmla="*/ 71346 h 72925"/>
                  <a:gd name="connsiteX14" fmla="*/ 54258 w 64373"/>
                  <a:gd name="connsiteY14" fmla="*/ 62317 h 72925"/>
                  <a:gd name="connsiteX15" fmla="*/ 62414 w 64373"/>
                  <a:gd name="connsiteY15" fmla="*/ 37810 h 72925"/>
                  <a:gd name="connsiteX16" fmla="*/ 51004 w 64373"/>
                  <a:gd name="connsiteY16" fmla="*/ 41163 h 72925"/>
                  <a:gd name="connsiteX17" fmla="*/ 45765 w 64373"/>
                  <a:gd name="connsiteY17" fmla="*/ 56086 h 72925"/>
                  <a:gd name="connsiteX18" fmla="*/ 32212 w 64373"/>
                  <a:gd name="connsiteY18" fmla="*/ 61682 h 72925"/>
                  <a:gd name="connsiteX19" fmla="*/ 16932 w 64373"/>
                  <a:gd name="connsiteY19" fmla="*/ 56284 h 72925"/>
                  <a:gd name="connsiteX20" fmla="*/ 10324 w 64373"/>
                  <a:gd name="connsiteY20" fmla="*/ 41084 h 72925"/>
                  <a:gd name="connsiteX21" fmla="*/ 51004 w 64373"/>
                  <a:gd name="connsiteY21" fmla="*/ 4116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810"/>
                    </a:moveTo>
                    <a:lnTo>
                      <a:pt x="62414" y="32234"/>
                    </a:lnTo>
                    <a:lnTo>
                      <a:pt x="9947" y="32234"/>
                    </a:lnTo>
                    <a:cubicBezTo>
                      <a:pt x="10450" y="24375"/>
                      <a:pt x="12818" y="18389"/>
                      <a:pt x="17051" y="14275"/>
                    </a:cubicBezTo>
                    <a:cubicBezTo>
                      <a:pt x="21285" y="10161"/>
                      <a:pt x="27185" y="8104"/>
                      <a:pt x="34752" y="8104"/>
                    </a:cubicBezTo>
                    <a:cubicBezTo>
                      <a:pt x="39131" y="8104"/>
                      <a:pt x="43377" y="8639"/>
                      <a:pt x="47492" y="9711"/>
                    </a:cubicBezTo>
                    <a:cubicBezTo>
                      <a:pt x="51606" y="10782"/>
                      <a:pt x="55694" y="12396"/>
                      <a:pt x="59755" y="14553"/>
                    </a:cubicBezTo>
                    <a:lnTo>
                      <a:pt x="59755" y="3758"/>
                    </a:lnTo>
                    <a:cubicBezTo>
                      <a:pt x="55654" y="2025"/>
                      <a:pt x="51454" y="702"/>
                      <a:pt x="47154" y="-211"/>
                    </a:cubicBezTo>
                    <a:cubicBezTo>
                      <a:pt x="42855" y="-1124"/>
                      <a:pt x="38496" y="-1580"/>
                      <a:pt x="34077" y="-1580"/>
                    </a:cubicBezTo>
                    <a:cubicBezTo>
                      <a:pt x="22991" y="-1580"/>
                      <a:pt x="14214" y="1641"/>
                      <a:pt x="7745" y="8084"/>
                    </a:cubicBezTo>
                    <a:cubicBezTo>
                      <a:pt x="1276" y="14539"/>
                      <a:pt x="-1959" y="23271"/>
                      <a:pt x="-1959" y="34277"/>
                    </a:cubicBezTo>
                    <a:cubicBezTo>
                      <a:pt x="-1959" y="45641"/>
                      <a:pt x="1110" y="54657"/>
                      <a:pt x="7249" y="61324"/>
                    </a:cubicBezTo>
                    <a:cubicBezTo>
                      <a:pt x="13387" y="68005"/>
                      <a:pt x="21668" y="71346"/>
                      <a:pt x="32093" y="71346"/>
                    </a:cubicBezTo>
                    <a:cubicBezTo>
                      <a:pt x="41433" y="71346"/>
                      <a:pt x="48821" y="68336"/>
                      <a:pt x="54258" y="62317"/>
                    </a:cubicBezTo>
                    <a:cubicBezTo>
                      <a:pt x="59696" y="56311"/>
                      <a:pt x="62414" y="48142"/>
                      <a:pt x="62414" y="37810"/>
                    </a:cubicBezTo>
                    <a:close/>
                    <a:moveTo>
                      <a:pt x="51004" y="41163"/>
                    </a:moveTo>
                    <a:cubicBezTo>
                      <a:pt x="50925" y="47394"/>
                      <a:pt x="49178" y="52368"/>
                      <a:pt x="45765" y="56086"/>
                    </a:cubicBezTo>
                    <a:cubicBezTo>
                      <a:pt x="42352" y="59816"/>
                      <a:pt x="37834" y="61682"/>
                      <a:pt x="32212" y="61682"/>
                    </a:cubicBezTo>
                    <a:cubicBezTo>
                      <a:pt x="25849" y="61682"/>
                      <a:pt x="20756" y="59882"/>
                      <a:pt x="16932" y="56284"/>
                    </a:cubicBezTo>
                    <a:cubicBezTo>
                      <a:pt x="13109" y="52686"/>
                      <a:pt x="10906" y="47619"/>
                      <a:pt x="10324" y="41084"/>
                    </a:cubicBezTo>
                    <a:lnTo>
                      <a:pt x="51004" y="4116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918D962-9AAE-8202-3EC8-BF027EF932DC}"/>
                  </a:ext>
                </a:extLst>
              </p:cNvPr>
              <p:cNvSpPr/>
              <p:nvPr/>
            </p:nvSpPr>
            <p:spPr>
              <a:xfrm rot="-5400000" flipV="1">
                <a:off x="3887199" y="3786285"/>
                <a:ext cx="40679" cy="71119"/>
              </a:xfrm>
              <a:custGeom>
                <a:avLst/>
                <a:gdLst>
                  <a:gd name="connsiteX0" fmla="*/ 39090 w 40679"/>
                  <a:gd name="connsiteY0" fmla="*/ 57166 h 71119"/>
                  <a:gd name="connsiteX1" fmla="*/ 34903 w 40679"/>
                  <a:gd name="connsiteY1" fmla="*/ 58793 h 71119"/>
                  <a:gd name="connsiteX2" fmla="*/ 29922 w 40679"/>
                  <a:gd name="connsiteY2" fmla="*/ 59329 h 71119"/>
                  <a:gd name="connsiteX3" fmla="*/ 15059 w 40679"/>
                  <a:gd name="connsiteY3" fmla="*/ 53038 h 71119"/>
                  <a:gd name="connsiteX4" fmla="*/ 9880 w 40679"/>
                  <a:gd name="connsiteY4" fmla="*/ 34961 h 71119"/>
                  <a:gd name="connsiteX5" fmla="*/ 9880 w 40679"/>
                  <a:gd name="connsiteY5" fmla="*/ -1631 h 71119"/>
                  <a:gd name="connsiteX6" fmla="*/ -1590 w 40679"/>
                  <a:gd name="connsiteY6" fmla="*/ -1631 h 71119"/>
                  <a:gd name="connsiteX7" fmla="*/ -1590 w 40679"/>
                  <a:gd name="connsiteY7" fmla="*/ 67822 h 71119"/>
                  <a:gd name="connsiteX8" fmla="*/ 9880 w 40679"/>
                  <a:gd name="connsiteY8" fmla="*/ 67822 h 71119"/>
                  <a:gd name="connsiteX9" fmla="*/ 9880 w 40679"/>
                  <a:gd name="connsiteY9" fmla="*/ 57027 h 71119"/>
                  <a:gd name="connsiteX10" fmla="*/ 19246 w 40679"/>
                  <a:gd name="connsiteY10" fmla="*/ 66413 h 71119"/>
                  <a:gd name="connsiteX11" fmla="*/ 33275 w 40679"/>
                  <a:gd name="connsiteY11" fmla="*/ 69489 h 71119"/>
                  <a:gd name="connsiteX12" fmla="*/ 35875 w 40679"/>
                  <a:gd name="connsiteY12" fmla="*/ 69330 h 71119"/>
                  <a:gd name="connsiteX13" fmla="*/ 39030 w 40679"/>
                  <a:gd name="connsiteY13" fmla="*/ 68874 h 71119"/>
                  <a:gd name="connsiteX14" fmla="*/ 39090 w 40679"/>
                  <a:gd name="connsiteY14" fmla="*/ 57166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679" h="71119">
                    <a:moveTo>
                      <a:pt x="39090" y="57166"/>
                    </a:moveTo>
                    <a:cubicBezTo>
                      <a:pt x="37806" y="57906"/>
                      <a:pt x="36411" y="58449"/>
                      <a:pt x="34903" y="58793"/>
                    </a:cubicBezTo>
                    <a:cubicBezTo>
                      <a:pt x="33394" y="59150"/>
                      <a:pt x="31734" y="59329"/>
                      <a:pt x="29922" y="59329"/>
                    </a:cubicBezTo>
                    <a:cubicBezTo>
                      <a:pt x="23466" y="59329"/>
                      <a:pt x="18512" y="57232"/>
                      <a:pt x="15059" y="53038"/>
                    </a:cubicBezTo>
                    <a:cubicBezTo>
                      <a:pt x="11606" y="48845"/>
                      <a:pt x="9880" y="42819"/>
                      <a:pt x="9880" y="34961"/>
                    </a:cubicBezTo>
                    <a:lnTo>
                      <a:pt x="9880" y="-1631"/>
                    </a:lnTo>
                    <a:lnTo>
                      <a:pt x="-1590" y="-1631"/>
                    </a:lnTo>
                    <a:lnTo>
                      <a:pt x="-1590" y="67822"/>
                    </a:lnTo>
                    <a:lnTo>
                      <a:pt x="9880" y="67822"/>
                    </a:lnTo>
                    <a:lnTo>
                      <a:pt x="9880" y="57027"/>
                    </a:lnTo>
                    <a:cubicBezTo>
                      <a:pt x="12287" y="61247"/>
                      <a:pt x="15409" y="64376"/>
                      <a:pt x="19246" y="66413"/>
                    </a:cubicBezTo>
                    <a:cubicBezTo>
                      <a:pt x="23096" y="68463"/>
                      <a:pt x="27772" y="69489"/>
                      <a:pt x="33275" y="69489"/>
                    </a:cubicBezTo>
                    <a:cubicBezTo>
                      <a:pt x="34056" y="69489"/>
                      <a:pt x="34922" y="69436"/>
                      <a:pt x="35875" y="69330"/>
                    </a:cubicBezTo>
                    <a:cubicBezTo>
                      <a:pt x="36827" y="69237"/>
                      <a:pt x="37879" y="69085"/>
                      <a:pt x="39030" y="68874"/>
                    </a:cubicBezTo>
                    <a:lnTo>
                      <a:pt x="39090" y="5716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CCEF489A-F653-2EB2-63FE-1526F119F811}"/>
                  </a:ext>
                </a:extLst>
              </p:cNvPr>
              <p:cNvSpPr/>
              <p:nvPr/>
            </p:nvSpPr>
            <p:spPr>
              <a:xfrm rot="-5400000" flipV="1">
                <a:off x="3943099" y="3801501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7A00C6D-9CF2-79E3-9A0B-3F54AD1DFB35}"/>
                  </a:ext>
                </a:extLst>
              </p:cNvPr>
              <p:cNvSpPr/>
              <p:nvPr/>
            </p:nvSpPr>
            <p:spPr>
              <a:xfrm rot="-5400000" flipV="1">
                <a:off x="3893738" y="3692918"/>
                <a:ext cx="31551" cy="118010"/>
              </a:xfrm>
              <a:custGeom>
                <a:avLst/>
                <a:gdLst>
                  <a:gd name="connsiteX0" fmla="*/ 18582 w 31551"/>
                  <a:gd name="connsiteY0" fmla="*/ 116473 h 118010"/>
                  <a:gd name="connsiteX1" fmla="*/ 31104 w 31551"/>
                  <a:gd name="connsiteY1" fmla="*/ 116473 h 118010"/>
                  <a:gd name="connsiteX2" fmla="*/ 31104 w 31551"/>
                  <a:gd name="connsiteY2" fmla="*/ 30332 h 118010"/>
                  <a:gd name="connsiteX3" fmla="*/ 24754 w 31551"/>
                  <a:gd name="connsiteY3" fmla="*/ 6023 h 118010"/>
                  <a:gd name="connsiteX4" fmla="*/ 4315 w 31551"/>
                  <a:gd name="connsiteY4" fmla="*/ -1537 h 118010"/>
                  <a:gd name="connsiteX5" fmla="*/ -448 w 31551"/>
                  <a:gd name="connsiteY5" fmla="*/ -1537 h 118010"/>
                  <a:gd name="connsiteX6" fmla="*/ -448 w 31551"/>
                  <a:gd name="connsiteY6" fmla="*/ 9000 h 118010"/>
                  <a:gd name="connsiteX7" fmla="*/ 3461 w 31551"/>
                  <a:gd name="connsiteY7" fmla="*/ 9000 h 118010"/>
                  <a:gd name="connsiteX8" fmla="*/ 15169 w 31551"/>
                  <a:gd name="connsiteY8" fmla="*/ 13663 h 118010"/>
                  <a:gd name="connsiteX9" fmla="*/ 18582 w 31551"/>
                  <a:gd name="connsiteY9" fmla="*/ 30332 h 118010"/>
                  <a:gd name="connsiteX10" fmla="*/ 18582 w 31551"/>
                  <a:gd name="connsiteY10" fmla="*/ 116473 h 11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51" h="118010">
                    <a:moveTo>
                      <a:pt x="18582" y="116473"/>
                    </a:moveTo>
                    <a:lnTo>
                      <a:pt x="31104" y="116473"/>
                    </a:lnTo>
                    <a:lnTo>
                      <a:pt x="31104" y="30332"/>
                    </a:lnTo>
                    <a:cubicBezTo>
                      <a:pt x="31104" y="19166"/>
                      <a:pt x="28987" y="11063"/>
                      <a:pt x="24754" y="6023"/>
                    </a:cubicBezTo>
                    <a:cubicBezTo>
                      <a:pt x="20520" y="983"/>
                      <a:pt x="13707" y="-1537"/>
                      <a:pt x="4315" y="-1537"/>
                    </a:cubicBezTo>
                    <a:lnTo>
                      <a:pt x="-448" y="-1537"/>
                    </a:lnTo>
                    <a:lnTo>
                      <a:pt x="-448" y="9000"/>
                    </a:lnTo>
                    <a:lnTo>
                      <a:pt x="3461" y="9000"/>
                    </a:lnTo>
                    <a:cubicBezTo>
                      <a:pt x="8991" y="9000"/>
                      <a:pt x="12894" y="10554"/>
                      <a:pt x="15169" y="13663"/>
                    </a:cubicBezTo>
                    <a:cubicBezTo>
                      <a:pt x="17445" y="16759"/>
                      <a:pt x="18582" y="22315"/>
                      <a:pt x="18582" y="30332"/>
                    </a:cubicBezTo>
                    <a:lnTo>
                      <a:pt x="18582" y="11647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AD6C0D7-33D5-5199-4E77-66D1FDBEEA57}"/>
                  </a:ext>
                </a:extLst>
              </p:cNvPr>
              <p:cNvSpPr/>
              <p:nvPr/>
            </p:nvSpPr>
            <p:spPr>
              <a:xfrm rot="-5400000" flipV="1">
                <a:off x="3876563" y="3648328"/>
                <a:ext cx="63757" cy="72925"/>
              </a:xfrm>
              <a:custGeom>
                <a:avLst/>
                <a:gdLst>
                  <a:gd name="connsiteX0" fmla="*/ 29926 w 63757"/>
                  <a:gd name="connsiteY0" fmla="*/ 61665 h 72925"/>
                  <a:gd name="connsiteX1" fmla="*/ 15420 w 63757"/>
                  <a:gd name="connsiteY1" fmla="*/ 54502 h 72925"/>
                  <a:gd name="connsiteX2" fmla="*/ 10082 w 63757"/>
                  <a:gd name="connsiteY2" fmla="*/ 34876 h 72925"/>
                  <a:gd name="connsiteX3" fmla="*/ 15380 w 63757"/>
                  <a:gd name="connsiteY3" fmla="*/ 15251 h 72925"/>
                  <a:gd name="connsiteX4" fmla="*/ 29926 w 63757"/>
                  <a:gd name="connsiteY4" fmla="*/ 8087 h 72925"/>
                  <a:gd name="connsiteX5" fmla="*/ 44372 w 63757"/>
                  <a:gd name="connsiteY5" fmla="*/ 15271 h 72925"/>
                  <a:gd name="connsiteX6" fmla="*/ 49710 w 63757"/>
                  <a:gd name="connsiteY6" fmla="*/ 34876 h 72925"/>
                  <a:gd name="connsiteX7" fmla="*/ 44372 w 63757"/>
                  <a:gd name="connsiteY7" fmla="*/ 54442 h 72925"/>
                  <a:gd name="connsiteX8" fmla="*/ 29926 w 63757"/>
                  <a:gd name="connsiteY8" fmla="*/ 61665 h 72925"/>
                  <a:gd name="connsiteX9" fmla="*/ 29926 w 63757"/>
                  <a:gd name="connsiteY9" fmla="*/ 71329 h 72925"/>
                  <a:gd name="connsiteX10" fmla="*/ 53302 w 63757"/>
                  <a:gd name="connsiteY10" fmla="*/ 61645 h 72925"/>
                  <a:gd name="connsiteX11" fmla="*/ 61814 w 63757"/>
                  <a:gd name="connsiteY11" fmla="*/ 34876 h 72925"/>
                  <a:gd name="connsiteX12" fmla="*/ 53302 w 63757"/>
                  <a:gd name="connsiteY12" fmla="*/ 8107 h 72925"/>
                  <a:gd name="connsiteX13" fmla="*/ 29926 w 63757"/>
                  <a:gd name="connsiteY13" fmla="*/ -1597 h 72925"/>
                  <a:gd name="connsiteX14" fmla="*/ 6510 w 63757"/>
                  <a:gd name="connsiteY14" fmla="*/ 8107 h 72925"/>
                  <a:gd name="connsiteX15" fmla="*/ -1943 w 63757"/>
                  <a:gd name="connsiteY15" fmla="*/ 34876 h 72925"/>
                  <a:gd name="connsiteX16" fmla="*/ 6510 w 63757"/>
                  <a:gd name="connsiteY16" fmla="*/ 61645 h 72925"/>
                  <a:gd name="connsiteX17" fmla="*/ 29926 w 63757"/>
                  <a:gd name="connsiteY17" fmla="*/ 71329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757" h="72925">
                    <a:moveTo>
                      <a:pt x="29926" y="61665"/>
                    </a:moveTo>
                    <a:cubicBezTo>
                      <a:pt x="23814" y="61665"/>
                      <a:pt x="18978" y="59277"/>
                      <a:pt x="15420" y="54502"/>
                    </a:cubicBezTo>
                    <a:cubicBezTo>
                      <a:pt x="11861" y="49726"/>
                      <a:pt x="10082" y="43184"/>
                      <a:pt x="10082" y="34876"/>
                    </a:cubicBezTo>
                    <a:cubicBezTo>
                      <a:pt x="10082" y="26568"/>
                      <a:pt x="11848" y="20026"/>
                      <a:pt x="15380" y="15251"/>
                    </a:cubicBezTo>
                    <a:cubicBezTo>
                      <a:pt x="18926" y="10475"/>
                      <a:pt x="23774" y="8087"/>
                      <a:pt x="29926" y="8087"/>
                    </a:cubicBezTo>
                    <a:cubicBezTo>
                      <a:pt x="36011" y="8087"/>
                      <a:pt x="40826" y="10482"/>
                      <a:pt x="44372" y="15271"/>
                    </a:cubicBezTo>
                    <a:cubicBezTo>
                      <a:pt x="47930" y="20073"/>
                      <a:pt x="49710" y="26608"/>
                      <a:pt x="49710" y="34876"/>
                    </a:cubicBezTo>
                    <a:cubicBezTo>
                      <a:pt x="49710" y="43105"/>
                      <a:pt x="47930" y="49627"/>
                      <a:pt x="44372" y="54442"/>
                    </a:cubicBezTo>
                    <a:cubicBezTo>
                      <a:pt x="40826" y="59258"/>
                      <a:pt x="36011" y="61665"/>
                      <a:pt x="29926" y="61665"/>
                    </a:cubicBezTo>
                    <a:close/>
                    <a:moveTo>
                      <a:pt x="29926" y="71329"/>
                    </a:moveTo>
                    <a:cubicBezTo>
                      <a:pt x="39847" y="71329"/>
                      <a:pt x="47639" y="68101"/>
                      <a:pt x="53302" y="61645"/>
                    </a:cubicBezTo>
                    <a:cubicBezTo>
                      <a:pt x="58977" y="55203"/>
                      <a:pt x="61814" y="46280"/>
                      <a:pt x="61814" y="34876"/>
                    </a:cubicBezTo>
                    <a:cubicBezTo>
                      <a:pt x="61814" y="23512"/>
                      <a:pt x="58977" y="14589"/>
                      <a:pt x="53302" y="8107"/>
                    </a:cubicBezTo>
                    <a:cubicBezTo>
                      <a:pt x="47639" y="1638"/>
                      <a:pt x="39847" y="-1597"/>
                      <a:pt x="29926" y="-1597"/>
                    </a:cubicBezTo>
                    <a:cubicBezTo>
                      <a:pt x="19964" y="-1597"/>
                      <a:pt x="12159" y="1638"/>
                      <a:pt x="6510" y="8107"/>
                    </a:cubicBezTo>
                    <a:cubicBezTo>
                      <a:pt x="874" y="14589"/>
                      <a:pt x="-1943" y="23512"/>
                      <a:pt x="-1943" y="34876"/>
                    </a:cubicBezTo>
                    <a:cubicBezTo>
                      <a:pt x="-1943" y="46280"/>
                      <a:pt x="874" y="55203"/>
                      <a:pt x="6510" y="61645"/>
                    </a:cubicBezTo>
                    <a:cubicBezTo>
                      <a:pt x="12159" y="68101"/>
                      <a:pt x="19964" y="71329"/>
                      <a:pt x="29926" y="71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083BD03-89E3-A5B5-2374-E40F5F278DA1}"/>
                  </a:ext>
                </a:extLst>
              </p:cNvPr>
              <p:cNvSpPr/>
              <p:nvPr/>
            </p:nvSpPr>
            <p:spPr>
              <a:xfrm rot="-5400000" flipV="1">
                <a:off x="3889144" y="3580054"/>
                <a:ext cx="11410" cy="96500"/>
              </a:xfrm>
              <a:custGeom>
                <a:avLst/>
                <a:gdLst>
                  <a:gd name="connsiteX0" fmla="*/ -876 w 11410"/>
                  <a:gd name="connsiteY0" fmla="*/ 67167 h 96500"/>
                  <a:gd name="connsiteX1" fmla="*/ 10535 w 11410"/>
                  <a:gd name="connsiteY1" fmla="*/ 67167 h 96500"/>
                  <a:gd name="connsiteX2" fmla="*/ 10535 w 11410"/>
                  <a:gd name="connsiteY2" fmla="*/ -2286 h 96500"/>
                  <a:gd name="connsiteX3" fmla="*/ -876 w 11410"/>
                  <a:gd name="connsiteY3" fmla="*/ -2286 h 96500"/>
                  <a:gd name="connsiteX4" fmla="*/ -876 w 11410"/>
                  <a:gd name="connsiteY4" fmla="*/ 67167 h 96500"/>
                  <a:gd name="connsiteX5" fmla="*/ -876 w 11410"/>
                  <a:gd name="connsiteY5" fmla="*/ 94214 h 96500"/>
                  <a:gd name="connsiteX6" fmla="*/ 10535 w 11410"/>
                  <a:gd name="connsiteY6" fmla="*/ 94214 h 96500"/>
                  <a:gd name="connsiteX7" fmla="*/ 10535 w 11410"/>
                  <a:gd name="connsiteY7" fmla="*/ 79748 h 96500"/>
                  <a:gd name="connsiteX8" fmla="*/ -876 w 11410"/>
                  <a:gd name="connsiteY8" fmla="*/ 79748 h 96500"/>
                  <a:gd name="connsiteX9" fmla="*/ -876 w 11410"/>
                  <a:gd name="connsiteY9" fmla="*/ 94214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67"/>
                    </a:moveTo>
                    <a:lnTo>
                      <a:pt x="10535" y="67167"/>
                    </a:lnTo>
                    <a:lnTo>
                      <a:pt x="10535" y="-2286"/>
                    </a:lnTo>
                    <a:lnTo>
                      <a:pt x="-876" y="-2286"/>
                    </a:lnTo>
                    <a:lnTo>
                      <a:pt x="-876" y="67167"/>
                    </a:lnTo>
                    <a:close/>
                    <a:moveTo>
                      <a:pt x="-876" y="94214"/>
                    </a:moveTo>
                    <a:lnTo>
                      <a:pt x="10535" y="94214"/>
                    </a:lnTo>
                    <a:lnTo>
                      <a:pt x="10535" y="79748"/>
                    </a:lnTo>
                    <a:lnTo>
                      <a:pt x="-876" y="79748"/>
                    </a:lnTo>
                    <a:lnTo>
                      <a:pt x="-876" y="9421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3ED8554-10EC-FC78-8B76-FB2F834B7975}"/>
                  </a:ext>
                </a:extLst>
              </p:cNvPr>
              <p:cNvSpPr/>
              <p:nvPr/>
            </p:nvSpPr>
            <p:spPr>
              <a:xfrm rot="-5400000" flipV="1">
                <a:off x="3878448" y="3534511"/>
                <a:ext cx="58181" cy="71119"/>
              </a:xfrm>
              <a:custGeom>
                <a:avLst/>
                <a:gdLst>
                  <a:gd name="connsiteX0" fmla="*/ 56151 w 58181"/>
                  <a:gd name="connsiteY0" fmla="*/ 40279 h 71119"/>
                  <a:gd name="connsiteX1" fmla="*/ 56151 w 58181"/>
                  <a:gd name="connsiteY1" fmla="*/ -1651 h 71119"/>
                  <a:gd name="connsiteX2" fmla="*/ 44741 w 58181"/>
                  <a:gd name="connsiteY2" fmla="*/ -1651 h 71119"/>
                  <a:gd name="connsiteX3" fmla="*/ 44741 w 58181"/>
                  <a:gd name="connsiteY3" fmla="*/ 39902 h 71119"/>
                  <a:gd name="connsiteX4" fmla="*/ 40891 w 58181"/>
                  <a:gd name="connsiteY4" fmla="*/ 54646 h 71119"/>
                  <a:gd name="connsiteX5" fmla="*/ 29362 w 58181"/>
                  <a:gd name="connsiteY5" fmla="*/ 59547 h 71119"/>
                  <a:gd name="connsiteX6" fmla="*/ 14777 w 58181"/>
                  <a:gd name="connsiteY6" fmla="*/ 53653 h 71119"/>
                  <a:gd name="connsiteX7" fmla="*/ 9439 w 58181"/>
                  <a:gd name="connsiteY7" fmla="*/ 37600 h 71119"/>
                  <a:gd name="connsiteX8" fmla="*/ 9439 w 58181"/>
                  <a:gd name="connsiteY8" fmla="*/ -1651 h 71119"/>
                  <a:gd name="connsiteX9" fmla="*/ -2031 w 58181"/>
                  <a:gd name="connsiteY9" fmla="*/ -1651 h 71119"/>
                  <a:gd name="connsiteX10" fmla="*/ -2031 w 58181"/>
                  <a:gd name="connsiteY10" fmla="*/ 67802 h 71119"/>
                  <a:gd name="connsiteX11" fmla="*/ 9439 w 58181"/>
                  <a:gd name="connsiteY11" fmla="*/ 67802 h 71119"/>
                  <a:gd name="connsiteX12" fmla="*/ 9439 w 58181"/>
                  <a:gd name="connsiteY12" fmla="*/ 57007 h 71119"/>
                  <a:gd name="connsiteX13" fmla="*/ 19083 w 58181"/>
                  <a:gd name="connsiteY13" fmla="*/ 66373 h 71119"/>
                  <a:gd name="connsiteX14" fmla="*/ 31902 w 58181"/>
                  <a:gd name="connsiteY14" fmla="*/ 69469 h 71119"/>
                  <a:gd name="connsiteX15" fmla="*/ 49999 w 58181"/>
                  <a:gd name="connsiteY15" fmla="*/ 62067 h 71119"/>
                  <a:gd name="connsiteX16" fmla="*/ 56151 w 58181"/>
                  <a:gd name="connsiteY16" fmla="*/ 4027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151" y="40279"/>
                    </a:moveTo>
                    <a:lnTo>
                      <a:pt x="56151" y="-1651"/>
                    </a:lnTo>
                    <a:lnTo>
                      <a:pt x="44741" y="-1651"/>
                    </a:lnTo>
                    <a:lnTo>
                      <a:pt x="44741" y="39902"/>
                    </a:lnTo>
                    <a:cubicBezTo>
                      <a:pt x="44741" y="46477"/>
                      <a:pt x="43457" y="51391"/>
                      <a:pt x="40891" y="54646"/>
                    </a:cubicBezTo>
                    <a:cubicBezTo>
                      <a:pt x="38325" y="57913"/>
                      <a:pt x="34481" y="59547"/>
                      <a:pt x="29362" y="59547"/>
                    </a:cubicBezTo>
                    <a:cubicBezTo>
                      <a:pt x="23197" y="59547"/>
                      <a:pt x="18335" y="57582"/>
                      <a:pt x="14777" y="53653"/>
                    </a:cubicBezTo>
                    <a:cubicBezTo>
                      <a:pt x="11218" y="49738"/>
                      <a:pt x="9439" y="44386"/>
                      <a:pt x="9439" y="37600"/>
                    </a:cubicBezTo>
                    <a:lnTo>
                      <a:pt x="9439" y="-1651"/>
                    </a:lnTo>
                    <a:lnTo>
                      <a:pt x="-2031" y="-1651"/>
                    </a:lnTo>
                    <a:lnTo>
                      <a:pt x="-2031" y="67802"/>
                    </a:lnTo>
                    <a:lnTo>
                      <a:pt x="9439" y="67802"/>
                    </a:lnTo>
                    <a:lnTo>
                      <a:pt x="9439" y="57007"/>
                    </a:lnTo>
                    <a:cubicBezTo>
                      <a:pt x="12177" y="61187"/>
                      <a:pt x="15392" y="64309"/>
                      <a:pt x="19083" y="66373"/>
                    </a:cubicBezTo>
                    <a:cubicBezTo>
                      <a:pt x="22787" y="68437"/>
                      <a:pt x="27060" y="69469"/>
                      <a:pt x="31902" y="69469"/>
                    </a:cubicBezTo>
                    <a:cubicBezTo>
                      <a:pt x="39879" y="69469"/>
                      <a:pt x="45911" y="67002"/>
                      <a:pt x="49999" y="62067"/>
                    </a:cubicBezTo>
                    <a:cubicBezTo>
                      <a:pt x="54100" y="57133"/>
                      <a:pt x="56151" y="49870"/>
                      <a:pt x="56151" y="40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5626B01-FD34-FBBF-7499-C7F6A6F1E455}"/>
                  </a:ext>
                </a:extLst>
              </p:cNvPr>
              <p:cNvSpPr/>
              <p:nvPr/>
            </p:nvSpPr>
            <p:spPr>
              <a:xfrm rot="-5400000" flipV="1">
                <a:off x="3876841" y="3460528"/>
                <a:ext cx="43338" cy="89177"/>
              </a:xfrm>
              <a:custGeom>
                <a:avLst/>
                <a:gdLst>
                  <a:gd name="connsiteX0" fmla="*/ 18595 w 43338"/>
                  <a:gd name="connsiteY0" fmla="*/ 87067 h 89177"/>
                  <a:gd name="connsiteX1" fmla="*/ 18595 w 43338"/>
                  <a:gd name="connsiteY1" fmla="*/ 67342 h 89177"/>
                  <a:gd name="connsiteX2" fmla="*/ 42090 w 43338"/>
                  <a:gd name="connsiteY2" fmla="*/ 67342 h 89177"/>
                  <a:gd name="connsiteX3" fmla="*/ 42090 w 43338"/>
                  <a:gd name="connsiteY3" fmla="*/ 58472 h 89177"/>
                  <a:gd name="connsiteX4" fmla="*/ 18595 w 43338"/>
                  <a:gd name="connsiteY4" fmla="*/ 58472 h 89177"/>
                  <a:gd name="connsiteX5" fmla="*/ 18595 w 43338"/>
                  <a:gd name="connsiteY5" fmla="*/ 20769 h 89177"/>
                  <a:gd name="connsiteX6" fmla="*/ 20917 w 43338"/>
                  <a:gd name="connsiteY6" fmla="*/ 9855 h 89177"/>
                  <a:gd name="connsiteX7" fmla="*/ 30382 w 43338"/>
                  <a:gd name="connsiteY7" fmla="*/ 7434 h 89177"/>
                  <a:gd name="connsiteX8" fmla="*/ 42090 w 43338"/>
                  <a:gd name="connsiteY8" fmla="*/ 7434 h 89177"/>
                  <a:gd name="connsiteX9" fmla="*/ 42090 w 43338"/>
                  <a:gd name="connsiteY9" fmla="*/ -2111 h 89177"/>
                  <a:gd name="connsiteX10" fmla="*/ 30382 w 43338"/>
                  <a:gd name="connsiteY10" fmla="*/ -2111 h 89177"/>
                  <a:gd name="connsiteX11" fmla="*/ 12146 w 43338"/>
                  <a:gd name="connsiteY11" fmla="*/ 2810 h 89177"/>
                  <a:gd name="connsiteX12" fmla="*/ 7125 w 43338"/>
                  <a:gd name="connsiteY12" fmla="*/ 20769 h 89177"/>
                  <a:gd name="connsiteX13" fmla="*/ 7125 w 43338"/>
                  <a:gd name="connsiteY13" fmla="*/ 58472 h 89177"/>
                  <a:gd name="connsiteX14" fmla="*/ -1249 w 43338"/>
                  <a:gd name="connsiteY14" fmla="*/ 58472 h 89177"/>
                  <a:gd name="connsiteX15" fmla="*/ -1249 w 43338"/>
                  <a:gd name="connsiteY15" fmla="*/ 67342 h 89177"/>
                  <a:gd name="connsiteX16" fmla="*/ 7125 w 43338"/>
                  <a:gd name="connsiteY16" fmla="*/ 67342 h 89177"/>
                  <a:gd name="connsiteX17" fmla="*/ 7125 w 43338"/>
                  <a:gd name="connsiteY17" fmla="*/ 87067 h 89177"/>
                  <a:gd name="connsiteX18" fmla="*/ 18595 w 43338"/>
                  <a:gd name="connsiteY18" fmla="*/ 87067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595" y="87067"/>
                    </a:moveTo>
                    <a:lnTo>
                      <a:pt x="18595" y="67342"/>
                    </a:lnTo>
                    <a:lnTo>
                      <a:pt x="42090" y="67342"/>
                    </a:lnTo>
                    <a:lnTo>
                      <a:pt x="42090" y="58472"/>
                    </a:lnTo>
                    <a:lnTo>
                      <a:pt x="18595" y="58472"/>
                    </a:lnTo>
                    <a:lnTo>
                      <a:pt x="18595" y="20769"/>
                    </a:lnTo>
                    <a:cubicBezTo>
                      <a:pt x="18595" y="15107"/>
                      <a:pt x="19369" y="11468"/>
                      <a:pt x="20917" y="9855"/>
                    </a:cubicBezTo>
                    <a:cubicBezTo>
                      <a:pt x="22465" y="8241"/>
                      <a:pt x="25620" y="7434"/>
                      <a:pt x="30382" y="7434"/>
                    </a:cubicBezTo>
                    <a:lnTo>
                      <a:pt x="42090" y="7434"/>
                    </a:lnTo>
                    <a:lnTo>
                      <a:pt x="42090" y="-2111"/>
                    </a:lnTo>
                    <a:lnTo>
                      <a:pt x="30382" y="-2111"/>
                    </a:lnTo>
                    <a:cubicBezTo>
                      <a:pt x="21572" y="-2111"/>
                      <a:pt x="15493" y="-471"/>
                      <a:pt x="12146" y="2810"/>
                    </a:cubicBezTo>
                    <a:cubicBezTo>
                      <a:pt x="8799" y="6104"/>
                      <a:pt x="7125" y="12090"/>
                      <a:pt x="7125" y="20769"/>
                    </a:cubicBezTo>
                    <a:lnTo>
                      <a:pt x="7125" y="58472"/>
                    </a:lnTo>
                    <a:lnTo>
                      <a:pt x="-1249" y="58472"/>
                    </a:lnTo>
                    <a:lnTo>
                      <a:pt x="-1249" y="67342"/>
                    </a:lnTo>
                    <a:lnTo>
                      <a:pt x="7125" y="67342"/>
                    </a:lnTo>
                    <a:lnTo>
                      <a:pt x="7125" y="87067"/>
                    </a:lnTo>
                    <a:lnTo>
                      <a:pt x="18595" y="87067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9DFE488-A720-1ECC-9F42-05DEB5EA6773}"/>
                  </a:ext>
                </a:extLst>
              </p:cNvPr>
              <p:cNvSpPr/>
              <p:nvPr/>
            </p:nvSpPr>
            <p:spPr>
              <a:xfrm rot="-5400000" flipV="1">
                <a:off x="3943099" y="348040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778029D-BA20-0E13-A969-CE5379773C14}"/>
                  </a:ext>
                </a:extLst>
              </p:cNvPr>
              <p:cNvSpPr/>
              <p:nvPr/>
            </p:nvSpPr>
            <p:spPr>
              <a:xfrm rot="-5400000" flipV="1">
                <a:off x="3868001" y="3352474"/>
                <a:ext cx="57606" cy="92590"/>
              </a:xfrm>
              <a:custGeom>
                <a:avLst/>
                <a:gdLst>
                  <a:gd name="connsiteX0" fmla="*/ -2064 w 57606"/>
                  <a:gd name="connsiteY0" fmla="*/ 90385 h 92590"/>
                  <a:gd name="connsiteX1" fmla="*/ 10457 w 57606"/>
                  <a:gd name="connsiteY1" fmla="*/ 90385 h 92590"/>
                  <a:gd name="connsiteX2" fmla="*/ 10457 w 57606"/>
                  <a:gd name="connsiteY2" fmla="*/ 8331 h 92590"/>
                  <a:gd name="connsiteX3" fmla="*/ 55542 w 57606"/>
                  <a:gd name="connsiteY3" fmla="*/ 8331 h 92590"/>
                  <a:gd name="connsiteX4" fmla="*/ 55542 w 57606"/>
                  <a:gd name="connsiteY4" fmla="*/ -2206 h 92590"/>
                  <a:gd name="connsiteX5" fmla="*/ -2064 w 57606"/>
                  <a:gd name="connsiteY5" fmla="*/ -2206 h 92590"/>
                  <a:gd name="connsiteX6" fmla="*/ -2064 w 57606"/>
                  <a:gd name="connsiteY6" fmla="*/ 90385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2064" y="90385"/>
                    </a:moveTo>
                    <a:lnTo>
                      <a:pt x="10457" y="90385"/>
                    </a:lnTo>
                    <a:lnTo>
                      <a:pt x="10457" y="8331"/>
                    </a:lnTo>
                    <a:lnTo>
                      <a:pt x="55542" y="8331"/>
                    </a:lnTo>
                    <a:lnTo>
                      <a:pt x="55542" y="-2206"/>
                    </a:lnTo>
                    <a:lnTo>
                      <a:pt x="-2064" y="-2206"/>
                    </a:lnTo>
                    <a:lnTo>
                      <a:pt x="-2064" y="90385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F8CC331-4299-ABF4-0F1B-F756C393612B}"/>
                  </a:ext>
                </a:extLst>
              </p:cNvPr>
              <p:cNvSpPr/>
              <p:nvPr/>
            </p:nvSpPr>
            <p:spPr>
              <a:xfrm rot="-5400000" flipV="1">
                <a:off x="3889144" y="3303358"/>
                <a:ext cx="11410" cy="96500"/>
              </a:xfrm>
              <a:custGeom>
                <a:avLst/>
                <a:gdLst>
                  <a:gd name="connsiteX0" fmla="*/ -876 w 11410"/>
                  <a:gd name="connsiteY0" fmla="*/ 67145 h 96500"/>
                  <a:gd name="connsiteX1" fmla="*/ 10535 w 11410"/>
                  <a:gd name="connsiteY1" fmla="*/ 67145 h 96500"/>
                  <a:gd name="connsiteX2" fmla="*/ 10535 w 11410"/>
                  <a:gd name="connsiteY2" fmla="*/ -2308 h 96500"/>
                  <a:gd name="connsiteX3" fmla="*/ -876 w 11410"/>
                  <a:gd name="connsiteY3" fmla="*/ -2308 h 96500"/>
                  <a:gd name="connsiteX4" fmla="*/ -876 w 11410"/>
                  <a:gd name="connsiteY4" fmla="*/ 67145 h 96500"/>
                  <a:gd name="connsiteX5" fmla="*/ -876 w 11410"/>
                  <a:gd name="connsiteY5" fmla="*/ 94192 h 96500"/>
                  <a:gd name="connsiteX6" fmla="*/ 10535 w 11410"/>
                  <a:gd name="connsiteY6" fmla="*/ 94192 h 96500"/>
                  <a:gd name="connsiteX7" fmla="*/ 10535 w 11410"/>
                  <a:gd name="connsiteY7" fmla="*/ 79726 h 96500"/>
                  <a:gd name="connsiteX8" fmla="*/ -876 w 11410"/>
                  <a:gd name="connsiteY8" fmla="*/ 79726 h 96500"/>
                  <a:gd name="connsiteX9" fmla="*/ -876 w 11410"/>
                  <a:gd name="connsiteY9" fmla="*/ 94192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45"/>
                    </a:moveTo>
                    <a:lnTo>
                      <a:pt x="10535" y="67145"/>
                    </a:lnTo>
                    <a:lnTo>
                      <a:pt x="10535" y="-2308"/>
                    </a:lnTo>
                    <a:lnTo>
                      <a:pt x="-876" y="-2308"/>
                    </a:lnTo>
                    <a:lnTo>
                      <a:pt x="-876" y="67145"/>
                    </a:lnTo>
                    <a:close/>
                    <a:moveTo>
                      <a:pt x="-876" y="94192"/>
                    </a:moveTo>
                    <a:lnTo>
                      <a:pt x="10535" y="94192"/>
                    </a:lnTo>
                    <a:lnTo>
                      <a:pt x="10535" y="79726"/>
                    </a:lnTo>
                    <a:lnTo>
                      <a:pt x="-876" y="79726"/>
                    </a:lnTo>
                    <a:lnTo>
                      <a:pt x="-876" y="9419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E6FAC0E-0283-C383-2E3F-8726E3731F89}"/>
                  </a:ext>
                </a:extLst>
              </p:cNvPr>
              <p:cNvSpPr/>
              <p:nvPr/>
            </p:nvSpPr>
            <p:spPr>
              <a:xfrm rot="-5400000" flipV="1">
                <a:off x="3878448" y="3257813"/>
                <a:ext cx="58181" cy="71119"/>
              </a:xfrm>
              <a:custGeom>
                <a:avLst/>
                <a:gdLst>
                  <a:gd name="connsiteX0" fmla="*/ 56151 w 58181"/>
                  <a:gd name="connsiteY0" fmla="*/ 40257 h 71119"/>
                  <a:gd name="connsiteX1" fmla="*/ 56151 w 58181"/>
                  <a:gd name="connsiteY1" fmla="*/ -1673 h 71119"/>
                  <a:gd name="connsiteX2" fmla="*/ 44741 w 58181"/>
                  <a:gd name="connsiteY2" fmla="*/ -1673 h 71119"/>
                  <a:gd name="connsiteX3" fmla="*/ 44741 w 58181"/>
                  <a:gd name="connsiteY3" fmla="*/ 39880 h 71119"/>
                  <a:gd name="connsiteX4" fmla="*/ 40891 w 58181"/>
                  <a:gd name="connsiteY4" fmla="*/ 54624 h 71119"/>
                  <a:gd name="connsiteX5" fmla="*/ 29362 w 58181"/>
                  <a:gd name="connsiteY5" fmla="*/ 59525 h 71119"/>
                  <a:gd name="connsiteX6" fmla="*/ 14777 w 58181"/>
                  <a:gd name="connsiteY6" fmla="*/ 53632 h 71119"/>
                  <a:gd name="connsiteX7" fmla="*/ 9439 w 58181"/>
                  <a:gd name="connsiteY7" fmla="*/ 37578 h 71119"/>
                  <a:gd name="connsiteX8" fmla="*/ 9439 w 58181"/>
                  <a:gd name="connsiteY8" fmla="*/ -1673 h 71119"/>
                  <a:gd name="connsiteX9" fmla="*/ -2031 w 58181"/>
                  <a:gd name="connsiteY9" fmla="*/ -1673 h 71119"/>
                  <a:gd name="connsiteX10" fmla="*/ -2031 w 58181"/>
                  <a:gd name="connsiteY10" fmla="*/ 67780 h 71119"/>
                  <a:gd name="connsiteX11" fmla="*/ 9439 w 58181"/>
                  <a:gd name="connsiteY11" fmla="*/ 67780 h 71119"/>
                  <a:gd name="connsiteX12" fmla="*/ 9439 w 58181"/>
                  <a:gd name="connsiteY12" fmla="*/ 56985 h 71119"/>
                  <a:gd name="connsiteX13" fmla="*/ 19083 w 58181"/>
                  <a:gd name="connsiteY13" fmla="*/ 66351 h 71119"/>
                  <a:gd name="connsiteX14" fmla="*/ 31902 w 58181"/>
                  <a:gd name="connsiteY14" fmla="*/ 69447 h 71119"/>
                  <a:gd name="connsiteX15" fmla="*/ 49999 w 58181"/>
                  <a:gd name="connsiteY15" fmla="*/ 62045 h 71119"/>
                  <a:gd name="connsiteX16" fmla="*/ 56151 w 58181"/>
                  <a:gd name="connsiteY16" fmla="*/ 40257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151" y="40257"/>
                    </a:moveTo>
                    <a:lnTo>
                      <a:pt x="56151" y="-1673"/>
                    </a:lnTo>
                    <a:lnTo>
                      <a:pt x="44741" y="-1673"/>
                    </a:lnTo>
                    <a:lnTo>
                      <a:pt x="44741" y="39880"/>
                    </a:lnTo>
                    <a:cubicBezTo>
                      <a:pt x="44741" y="46455"/>
                      <a:pt x="43457" y="51369"/>
                      <a:pt x="40891" y="54624"/>
                    </a:cubicBezTo>
                    <a:cubicBezTo>
                      <a:pt x="38325" y="57891"/>
                      <a:pt x="34481" y="59525"/>
                      <a:pt x="29362" y="59525"/>
                    </a:cubicBezTo>
                    <a:cubicBezTo>
                      <a:pt x="23197" y="59525"/>
                      <a:pt x="18335" y="57561"/>
                      <a:pt x="14777" y="53632"/>
                    </a:cubicBezTo>
                    <a:cubicBezTo>
                      <a:pt x="11218" y="49716"/>
                      <a:pt x="9439" y="44365"/>
                      <a:pt x="9439" y="37578"/>
                    </a:cubicBezTo>
                    <a:lnTo>
                      <a:pt x="9439" y="-1673"/>
                    </a:lnTo>
                    <a:lnTo>
                      <a:pt x="-2031" y="-1673"/>
                    </a:lnTo>
                    <a:lnTo>
                      <a:pt x="-2031" y="67780"/>
                    </a:lnTo>
                    <a:lnTo>
                      <a:pt x="9439" y="67780"/>
                    </a:lnTo>
                    <a:lnTo>
                      <a:pt x="9439" y="56985"/>
                    </a:lnTo>
                    <a:cubicBezTo>
                      <a:pt x="12177" y="61166"/>
                      <a:pt x="15392" y="64288"/>
                      <a:pt x="19083" y="66351"/>
                    </a:cubicBezTo>
                    <a:cubicBezTo>
                      <a:pt x="22787" y="68415"/>
                      <a:pt x="27060" y="69447"/>
                      <a:pt x="31902" y="69447"/>
                    </a:cubicBezTo>
                    <a:cubicBezTo>
                      <a:pt x="39879" y="69447"/>
                      <a:pt x="45911" y="66980"/>
                      <a:pt x="49999" y="62045"/>
                    </a:cubicBezTo>
                    <a:cubicBezTo>
                      <a:pt x="54100" y="57111"/>
                      <a:pt x="56151" y="49848"/>
                      <a:pt x="56151" y="402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052D162-0770-4842-3E05-FC0BD6979364}"/>
                  </a:ext>
                </a:extLst>
              </p:cNvPr>
              <p:cNvSpPr/>
              <p:nvPr/>
            </p:nvSpPr>
            <p:spPr>
              <a:xfrm rot="-5400000" flipV="1">
                <a:off x="3876256" y="3177849"/>
                <a:ext cx="64373" cy="72925"/>
              </a:xfrm>
              <a:custGeom>
                <a:avLst/>
                <a:gdLst>
                  <a:gd name="connsiteX0" fmla="*/ 62414 w 64373"/>
                  <a:gd name="connsiteY0" fmla="*/ 37756 h 72925"/>
                  <a:gd name="connsiteX1" fmla="*/ 62414 w 64373"/>
                  <a:gd name="connsiteY1" fmla="*/ 32180 h 72925"/>
                  <a:gd name="connsiteX2" fmla="*/ 9947 w 64373"/>
                  <a:gd name="connsiteY2" fmla="*/ 32180 h 72925"/>
                  <a:gd name="connsiteX3" fmla="*/ 17051 w 64373"/>
                  <a:gd name="connsiteY3" fmla="*/ 14222 h 72925"/>
                  <a:gd name="connsiteX4" fmla="*/ 34752 w 64373"/>
                  <a:gd name="connsiteY4" fmla="*/ 8050 h 72925"/>
                  <a:gd name="connsiteX5" fmla="*/ 47492 w 64373"/>
                  <a:gd name="connsiteY5" fmla="*/ 9657 h 72925"/>
                  <a:gd name="connsiteX6" fmla="*/ 59755 w 64373"/>
                  <a:gd name="connsiteY6" fmla="*/ 14499 h 72925"/>
                  <a:gd name="connsiteX7" fmla="*/ 59755 w 64373"/>
                  <a:gd name="connsiteY7" fmla="*/ 3704 h 72925"/>
                  <a:gd name="connsiteX8" fmla="*/ 47154 w 64373"/>
                  <a:gd name="connsiteY8" fmla="*/ -264 h 72925"/>
                  <a:gd name="connsiteX9" fmla="*/ 34077 w 64373"/>
                  <a:gd name="connsiteY9" fmla="*/ -1634 h 72925"/>
                  <a:gd name="connsiteX10" fmla="*/ 7745 w 64373"/>
                  <a:gd name="connsiteY10" fmla="*/ 8030 h 72925"/>
                  <a:gd name="connsiteX11" fmla="*/ -1959 w 64373"/>
                  <a:gd name="connsiteY11" fmla="*/ 34224 h 72925"/>
                  <a:gd name="connsiteX12" fmla="*/ 7249 w 64373"/>
                  <a:gd name="connsiteY12" fmla="*/ 61271 h 72925"/>
                  <a:gd name="connsiteX13" fmla="*/ 32093 w 64373"/>
                  <a:gd name="connsiteY13" fmla="*/ 71292 h 72925"/>
                  <a:gd name="connsiteX14" fmla="*/ 54258 w 64373"/>
                  <a:gd name="connsiteY14" fmla="*/ 62263 h 72925"/>
                  <a:gd name="connsiteX15" fmla="*/ 62414 w 64373"/>
                  <a:gd name="connsiteY15" fmla="*/ 37756 h 72925"/>
                  <a:gd name="connsiteX16" fmla="*/ 51004 w 64373"/>
                  <a:gd name="connsiteY16" fmla="*/ 41110 h 72925"/>
                  <a:gd name="connsiteX17" fmla="*/ 45765 w 64373"/>
                  <a:gd name="connsiteY17" fmla="*/ 56032 h 72925"/>
                  <a:gd name="connsiteX18" fmla="*/ 32212 w 64373"/>
                  <a:gd name="connsiteY18" fmla="*/ 61628 h 72925"/>
                  <a:gd name="connsiteX19" fmla="*/ 16932 w 64373"/>
                  <a:gd name="connsiteY19" fmla="*/ 56231 h 72925"/>
                  <a:gd name="connsiteX20" fmla="*/ 10324 w 64373"/>
                  <a:gd name="connsiteY20" fmla="*/ 41030 h 72925"/>
                  <a:gd name="connsiteX21" fmla="*/ 51004 w 64373"/>
                  <a:gd name="connsiteY21" fmla="*/ 41110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756"/>
                    </a:moveTo>
                    <a:lnTo>
                      <a:pt x="62414" y="32180"/>
                    </a:lnTo>
                    <a:lnTo>
                      <a:pt x="9947" y="32180"/>
                    </a:lnTo>
                    <a:cubicBezTo>
                      <a:pt x="10450" y="24322"/>
                      <a:pt x="12818" y="18336"/>
                      <a:pt x="17051" y="14222"/>
                    </a:cubicBezTo>
                    <a:cubicBezTo>
                      <a:pt x="21285" y="10107"/>
                      <a:pt x="27185" y="8050"/>
                      <a:pt x="34752" y="8050"/>
                    </a:cubicBezTo>
                    <a:cubicBezTo>
                      <a:pt x="39131" y="8050"/>
                      <a:pt x="43377" y="8586"/>
                      <a:pt x="47492" y="9657"/>
                    </a:cubicBezTo>
                    <a:cubicBezTo>
                      <a:pt x="51606" y="10729"/>
                      <a:pt x="55694" y="12343"/>
                      <a:pt x="59755" y="14499"/>
                    </a:cubicBezTo>
                    <a:lnTo>
                      <a:pt x="59755" y="3704"/>
                    </a:lnTo>
                    <a:cubicBezTo>
                      <a:pt x="55654" y="1971"/>
                      <a:pt x="51454" y="648"/>
                      <a:pt x="47154" y="-264"/>
                    </a:cubicBezTo>
                    <a:cubicBezTo>
                      <a:pt x="42855" y="-1177"/>
                      <a:pt x="38496" y="-1634"/>
                      <a:pt x="34077" y="-1634"/>
                    </a:cubicBezTo>
                    <a:cubicBezTo>
                      <a:pt x="22991" y="-1634"/>
                      <a:pt x="14214" y="1588"/>
                      <a:pt x="7745" y="8030"/>
                    </a:cubicBezTo>
                    <a:cubicBezTo>
                      <a:pt x="1276" y="14486"/>
                      <a:pt x="-1959" y="23217"/>
                      <a:pt x="-1959" y="34224"/>
                    </a:cubicBezTo>
                    <a:cubicBezTo>
                      <a:pt x="-1959" y="45588"/>
                      <a:pt x="1110" y="54604"/>
                      <a:pt x="7249" y="61271"/>
                    </a:cubicBezTo>
                    <a:cubicBezTo>
                      <a:pt x="13387" y="67952"/>
                      <a:pt x="21668" y="71292"/>
                      <a:pt x="32093" y="71292"/>
                    </a:cubicBezTo>
                    <a:cubicBezTo>
                      <a:pt x="41433" y="71292"/>
                      <a:pt x="48821" y="68282"/>
                      <a:pt x="54258" y="62263"/>
                    </a:cubicBezTo>
                    <a:cubicBezTo>
                      <a:pt x="59696" y="56257"/>
                      <a:pt x="62414" y="48088"/>
                      <a:pt x="62414" y="37756"/>
                    </a:cubicBezTo>
                    <a:close/>
                    <a:moveTo>
                      <a:pt x="51004" y="41110"/>
                    </a:moveTo>
                    <a:cubicBezTo>
                      <a:pt x="50925" y="47341"/>
                      <a:pt x="49178" y="52315"/>
                      <a:pt x="45765" y="56032"/>
                    </a:cubicBezTo>
                    <a:cubicBezTo>
                      <a:pt x="42352" y="59763"/>
                      <a:pt x="37834" y="61628"/>
                      <a:pt x="32212" y="61628"/>
                    </a:cubicBezTo>
                    <a:cubicBezTo>
                      <a:pt x="25849" y="61628"/>
                      <a:pt x="20756" y="59829"/>
                      <a:pt x="16932" y="56231"/>
                    </a:cubicBezTo>
                    <a:cubicBezTo>
                      <a:pt x="13109" y="52632"/>
                      <a:pt x="10906" y="47566"/>
                      <a:pt x="10324" y="41030"/>
                    </a:cubicBezTo>
                    <a:lnTo>
                      <a:pt x="51004" y="4111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57B96F9-92EA-FEBD-3AA3-C961E1792FB2}"/>
                  </a:ext>
                </a:extLst>
              </p:cNvPr>
              <p:cNvSpPr/>
              <p:nvPr/>
            </p:nvSpPr>
            <p:spPr>
              <a:xfrm rot="-5400000" flipV="1">
                <a:off x="3943099" y="3175368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3103EB2-2B7C-B6FC-AE99-F8AE9628AAF3}"/>
                  </a:ext>
                </a:extLst>
              </p:cNvPr>
              <p:cNvSpPr/>
              <p:nvPr/>
            </p:nvSpPr>
            <p:spPr>
              <a:xfrm rot="-5400000" flipV="1">
                <a:off x="3889065" y="3053302"/>
                <a:ext cx="28455" cy="113109"/>
              </a:xfrm>
              <a:custGeom>
                <a:avLst/>
                <a:gdLst>
                  <a:gd name="connsiteX0" fmla="*/ 27205 w 28455"/>
                  <a:gd name="connsiteY0" fmla="*/ 111208 h 113109"/>
                  <a:gd name="connsiteX1" fmla="*/ 14862 w 28455"/>
                  <a:gd name="connsiteY1" fmla="*/ 82990 h 113109"/>
                  <a:gd name="connsiteX2" fmla="*/ 10833 w 28455"/>
                  <a:gd name="connsiteY2" fmla="*/ 54713 h 113109"/>
                  <a:gd name="connsiteX3" fmla="*/ 14901 w 28455"/>
                  <a:gd name="connsiteY3" fmla="*/ 26356 h 113109"/>
                  <a:gd name="connsiteX4" fmla="*/ 27205 w 28455"/>
                  <a:gd name="connsiteY4" fmla="*/ -1901 h 113109"/>
                  <a:gd name="connsiteX5" fmla="*/ 17283 w 28455"/>
                  <a:gd name="connsiteY5" fmla="*/ -1901 h 113109"/>
                  <a:gd name="connsiteX6" fmla="*/ 3372 w 28455"/>
                  <a:gd name="connsiteY6" fmla="*/ 26753 h 113109"/>
                  <a:gd name="connsiteX7" fmla="*/ -1251 w 28455"/>
                  <a:gd name="connsiteY7" fmla="*/ 54713 h 113109"/>
                  <a:gd name="connsiteX8" fmla="*/ 3333 w 28455"/>
                  <a:gd name="connsiteY8" fmla="*/ 82554 h 113109"/>
                  <a:gd name="connsiteX9" fmla="*/ 17283 w 28455"/>
                  <a:gd name="connsiteY9" fmla="*/ 111208 h 113109"/>
                  <a:gd name="connsiteX10" fmla="*/ 27205 w 28455"/>
                  <a:gd name="connsiteY10" fmla="*/ 111208 h 11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455" h="113109">
                    <a:moveTo>
                      <a:pt x="27205" y="111208"/>
                    </a:moveTo>
                    <a:cubicBezTo>
                      <a:pt x="21675" y="101709"/>
                      <a:pt x="17560" y="92303"/>
                      <a:pt x="14862" y="82990"/>
                    </a:cubicBezTo>
                    <a:cubicBezTo>
                      <a:pt x="12176" y="73690"/>
                      <a:pt x="10833" y="64264"/>
                      <a:pt x="10833" y="54713"/>
                    </a:cubicBezTo>
                    <a:cubicBezTo>
                      <a:pt x="10833" y="45175"/>
                      <a:pt x="12189" y="35722"/>
                      <a:pt x="14901" y="26356"/>
                    </a:cubicBezTo>
                    <a:cubicBezTo>
                      <a:pt x="17613" y="16990"/>
                      <a:pt x="21714" y="7571"/>
                      <a:pt x="27205" y="-1901"/>
                    </a:cubicBezTo>
                    <a:lnTo>
                      <a:pt x="17283" y="-1901"/>
                    </a:lnTo>
                    <a:cubicBezTo>
                      <a:pt x="11091" y="7822"/>
                      <a:pt x="6455" y="17374"/>
                      <a:pt x="3372" y="26753"/>
                    </a:cubicBezTo>
                    <a:cubicBezTo>
                      <a:pt x="290" y="36133"/>
                      <a:pt x="-1251" y="45452"/>
                      <a:pt x="-1251" y="54713"/>
                    </a:cubicBezTo>
                    <a:cubicBezTo>
                      <a:pt x="-1251" y="63934"/>
                      <a:pt x="277" y="73214"/>
                      <a:pt x="3333" y="82554"/>
                    </a:cubicBezTo>
                    <a:cubicBezTo>
                      <a:pt x="6402" y="91907"/>
                      <a:pt x="11052" y="101458"/>
                      <a:pt x="17283" y="111208"/>
                    </a:cubicBezTo>
                    <a:lnTo>
                      <a:pt x="27205" y="11120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19A87FB-B1EF-D9B2-4BB6-A7342F598150}"/>
                  </a:ext>
                </a:extLst>
              </p:cNvPr>
              <p:cNvSpPr/>
              <p:nvPr/>
            </p:nvSpPr>
            <p:spPr>
              <a:xfrm rot="-5400000" flipV="1">
                <a:off x="3889670" y="2994080"/>
                <a:ext cx="62150" cy="97532"/>
              </a:xfrm>
              <a:custGeom>
                <a:avLst/>
                <a:gdLst>
                  <a:gd name="connsiteX0" fmla="*/ 9340 w 62150"/>
                  <a:gd name="connsiteY0" fmla="*/ 35803 h 97532"/>
                  <a:gd name="connsiteX1" fmla="*/ 9340 w 62150"/>
                  <a:gd name="connsiteY1" fmla="*/ -1027 h 97532"/>
                  <a:gd name="connsiteX2" fmla="*/ -2130 w 62150"/>
                  <a:gd name="connsiteY2" fmla="*/ -1027 h 97532"/>
                  <a:gd name="connsiteX3" fmla="*/ -2130 w 62150"/>
                  <a:gd name="connsiteY3" fmla="*/ 94838 h 97532"/>
                  <a:gd name="connsiteX4" fmla="*/ 9340 w 62150"/>
                  <a:gd name="connsiteY4" fmla="*/ 94838 h 97532"/>
                  <a:gd name="connsiteX5" fmla="*/ 9340 w 62150"/>
                  <a:gd name="connsiteY5" fmla="*/ 84301 h 97532"/>
                  <a:gd name="connsiteX6" fmla="*/ 18428 w 62150"/>
                  <a:gd name="connsiteY6" fmla="*/ 93489 h 97532"/>
                  <a:gd name="connsiteX7" fmla="*/ 31545 w 62150"/>
                  <a:gd name="connsiteY7" fmla="*/ 96505 h 97532"/>
                  <a:gd name="connsiteX8" fmla="*/ 52103 w 62150"/>
                  <a:gd name="connsiteY8" fmla="*/ 86464 h 97532"/>
                  <a:gd name="connsiteX9" fmla="*/ 60021 w 62150"/>
                  <a:gd name="connsiteY9" fmla="*/ 60052 h 97532"/>
                  <a:gd name="connsiteX10" fmla="*/ 52103 w 62150"/>
                  <a:gd name="connsiteY10" fmla="*/ 33620 h 97532"/>
                  <a:gd name="connsiteX11" fmla="*/ 31545 w 62150"/>
                  <a:gd name="connsiteY11" fmla="*/ 23579 h 97532"/>
                  <a:gd name="connsiteX12" fmla="*/ 18428 w 62150"/>
                  <a:gd name="connsiteY12" fmla="*/ 26595 h 97532"/>
                  <a:gd name="connsiteX13" fmla="*/ 9340 w 62150"/>
                  <a:gd name="connsiteY13" fmla="*/ 35803 h 97532"/>
                  <a:gd name="connsiteX14" fmla="*/ 48174 w 62150"/>
                  <a:gd name="connsiteY14" fmla="*/ 60052 h 97532"/>
                  <a:gd name="connsiteX15" fmla="*/ 42995 w 62150"/>
                  <a:gd name="connsiteY15" fmla="*/ 79796 h 97532"/>
                  <a:gd name="connsiteX16" fmla="*/ 28767 w 62150"/>
                  <a:gd name="connsiteY16" fmla="*/ 86960 h 97532"/>
                  <a:gd name="connsiteX17" fmla="*/ 14519 w 62150"/>
                  <a:gd name="connsiteY17" fmla="*/ 79796 h 97532"/>
                  <a:gd name="connsiteX18" fmla="*/ 9340 w 62150"/>
                  <a:gd name="connsiteY18" fmla="*/ 60052 h 97532"/>
                  <a:gd name="connsiteX19" fmla="*/ 14519 w 62150"/>
                  <a:gd name="connsiteY19" fmla="*/ 40307 h 97532"/>
                  <a:gd name="connsiteX20" fmla="*/ 28767 w 62150"/>
                  <a:gd name="connsiteY20" fmla="*/ 33144 h 97532"/>
                  <a:gd name="connsiteX21" fmla="*/ 42995 w 62150"/>
                  <a:gd name="connsiteY21" fmla="*/ 40307 h 97532"/>
                  <a:gd name="connsiteX22" fmla="*/ 48174 w 62150"/>
                  <a:gd name="connsiteY22" fmla="*/ 60052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2150" h="97532">
                    <a:moveTo>
                      <a:pt x="9340" y="35803"/>
                    </a:moveTo>
                    <a:lnTo>
                      <a:pt x="9340" y="-1027"/>
                    </a:lnTo>
                    <a:lnTo>
                      <a:pt x="-2130" y="-1027"/>
                    </a:lnTo>
                    <a:lnTo>
                      <a:pt x="-2130" y="94838"/>
                    </a:lnTo>
                    <a:lnTo>
                      <a:pt x="9340" y="94838"/>
                    </a:lnTo>
                    <a:lnTo>
                      <a:pt x="9340" y="84301"/>
                    </a:lnTo>
                    <a:cubicBezTo>
                      <a:pt x="11747" y="88428"/>
                      <a:pt x="14777" y="91491"/>
                      <a:pt x="18428" y="93489"/>
                    </a:cubicBezTo>
                    <a:cubicBezTo>
                      <a:pt x="22093" y="95499"/>
                      <a:pt x="26465" y="96505"/>
                      <a:pt x="31545" y="96505"/>
                    </a:cubicBezTo>
                    <a:cubicBezTo>
                      <a:pt x="39985" y="96505"/>
                      <a:pt x="46838" y="93158"/>
                      <a:pt x="52103" y="86464"/>
                    </a:cubicBezTo>
                    <a:cubicBezTo>
                      <a:pt x="57381" y="79770"/>
                      <a:pt x="60021" y="70966"/>
                      <a:pt x="60021" y="60052"/>
                    </a:cubicBezTo>
                    <a:cubicBezTo>
                      <a:pt x="60021" y="49138"/>
                      <a:pt x="57381" y="40327"/>
                      <a:pt x="52103" y="33620"/>
                    </a:cubicBezTo>
                    <a:cubicBezTo>
                      <a:pt x="46838" y="26926"/>
                      <a:pt x="39985" y="23579"/>
                      <a:pt x="31545" y="23579"/>
                    </a:cubicBezTo>
                    <a:cubicBezTo>
                      <a:pt x="26465" y="23579"/>
                      <a:pt x="22093" y="24585"/>
                      <a:pt x="18428" y="26595"/>
                    </a:cubicBezTo>
                    <a:cubicBezTo>
                      <a:pt x="14777" y="28606"/>
                      <a:pt x="11747" y="31675"/>
                      <a:pt x="9340" y="35803"/>
                    </a:cubicBezTo>
                    <a:close/>
                    <a:moveTo>
                      <a:pt x="48174" y="60052"/>
                    </a:moveTo>
                    <a:cubicBezTo>
                      <a:pt x="48174" y="68439"/>
                      <a:pt x="46447" y="75021"/>
                      <a:pt x="42995" y="79796"/>
                    </a:cubicBezTo>
                    <a:cubicBezTo>
                      <a:pt x="39542" y="84572"/>
                      <a:pt x="34799" y="86960"/>
                      <a:pt x="28767" y="86960"/>
                    </a:cubicBezTo>
                    <a:cubicBezTo>
                      <a:pt x="22721" y="86960"/>
                      <a:pt x="17972" y="84572"/>
                      <a:pt x="14519" y="79796"/>
                    </a:cubicBezTo>
                    <a:cubicBezTo>
                      <a:pt x="11066" y="75021"/>
                      <a:pt x="9340" y="68439"/>
                      <a:pt x="9340" y="60052"/>
                    </a:cubicBezTo>
                    <a:cubicBezTo>
                      <a:pt x="9340" y="51665"/>
                      <a:pt x="11066" y="45083"/>
                      <a:pt x="14519" y="40307"/>
                    </a:cubicBezTo>
                    <a:cubicBezTo>
                      <a:pt x="17972" y="35532"/>
                      <a:pt x="22721" y="33144"/>
                      <a:pt x="28767" y="33144"/>
                    </a:cubicBezTo>
                    <a:cubicBezTo>
                      <a:pt x="34799" y="33144"/>
                      <a:pt x="39542" y="35532"/>
                      <a:pt x="42995" y="40307"/>
                    </a:cubicBezTo>
                    <a:cubicBezTo>
                      <a:pt x="46447" y="45083"/>
                      <a:pt x="48174" y="51665"/>
                      <a:pt x="48174" y="60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12461BE-0166-0336-A40E-2326111AD343}"/>
                  </a:ext>
                </a:extLst>
              </p:cNvPr>
              <p:cNvSpPr/>
              <p:nvPr/>
            </p:nvSpPr>
            <p:spPr>
              <a:xfrm rot="-5400000" flipV="1">
                <a:off x="3889144" y="2938915"/>
                <a:ext cx="11410" cy="96500"/>
              </a:xfrm>
              <a:custGeom>
                <a:avLst/>
                <a:gdLst>
                  <a:gd name="connsiteX0" fmla="*/ -876 w 11410"/>
                  <a:gd name="connsiteY0" fmla="*/ 67117 h 96500"/>
                  <a:gd name="connsiteX1" fmla="*/ 10535 w 11410"/>
                  <a:gd name="connsiteY1" fmla="*/ 67117 h 96500"/>
                  <a:gd name="connsiteX2" fmla="*/ 10535 w 11410"/>
                  <a:gd name="connsiteY2" fmla="*/ -2337 h 96500"/>
                  <a:gd name="connsiteX3" fmla="*/ -876 w 11410"/>
                  <a:gd name="connsiteY3" fmla="*/ -2337 h 96500"/>
                  <a:gd name="connsiteX4" fmla="*/ -876 w 11410"/>
                  <a:gd name="connsiteY4" fmla="*/ 67117 h 96500"/>
                  <a:gd name="connsiteX5" fmla="*/ -876 w 11410"/>
                  <a:gd name="connsiteY5" fmla="*/ 94164 h 96500"/>
                  <a:gd name="connsiteX6" fmla="*/ 10535 w 11410"/>
                  <a:gd name="connsiteY6" fmla="*/ 94164 h 96500"/>
                  <a:gd name="connsiteX7" fmla="*/ 10535 w 11410"/>
                  <a:gd name="connsiteY7" fmla="*/ 79698 h 96500"/>
                  <a:gd name="connsiteX8" fmla="*/ -876 w 11410"/>
                  <a:gd name="connsiteY8" fmla="*/ 79698 h 96500"/>
                  <a:gd name="connsiteX9" fmla="*/ -876 w 11410"/>
                  <a:gd name="connsiteY9" fmla="*/ 94164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17"/>
                    </a:moveTo>
                    <a:lnTo>
                      <a:pt x="10535" y="67117"/>
                    </a:lnTo>
                    <a:lnTo>
                      <a:pt x="10535" y="-2337"/>
                    </a:lnTo>
                    <a:lnTo>
                      <a:pt x="-876" y="-2337"/>
                    </a:lnTo>
                    <a:lnTo>
                      <a:pt x="-876" y="67117"/>
                    </a:lnTo>
                    <a:close/>
                    <a:moveTo>
                      <a:pt x="-876" y="94164"/>
                    </a:moveTo>
                    <a:lnTo>
                      <a:pt x="10535" y="94164"/>
                    </a:lnTo>
                    <a:lnTo>
                      <a:pt x="10535" y="79698"/>
                    </a:lnTo>
                    <a:lnTo>
                      <a:pt x="-876" y="79698"/>
                    </a:lnTo>
                    <a:lnTo>
                      <a:pt x="-876" y="9416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9EF6740-83CB-4140-3738-CBE53D932B4E}"/>
                  </a:ext>
                </a:extLst>
              </p:cNvPr>
              <p:cNvSpPr/>
              <p:nvPr/>
            </p:nvSpPr>
            <p:spPr>
              <a:xfrm rot="-5400000" flipV="1">
                <a:off x="3874698" y="2897499"/>
                <a:ext cx="67349" cy="69453"/>
              </a:xfrm>
              <a:custGeom>
                <a:avLst/>
                <a:gdLst>
                  <a:gd name="connsiteX0" fmla="*/ 64195 w 67349"/>
                  <a:gd name="connsiteY0" fmla="*/ 67794 h 69453"/>
                  <a:gd name="connsiteX1" fmla="*/ 39073 w 67349"/>
                  <a:gd name="connsiteY1" fmla="*/ 34000 h 69453"/>
                  <a:gd name="connsiteX2" fmla="*/ 65485 w 67349"/>
                  <a:gd name="connsiteY2" fmla="*/ -1659 h 69453"/>
                  <a:gd name="connsiteX3" fmla="*/ 52031 w 67349"/>
                  <a:gd name="connsiteY3" fmla="*/ -1659 h 69453"/>
                  <a:gd name="connsiteX4" fmla="*/ 31810 w 67349"/>
                  <a:gd name="connsiteY4" fmla="*/ 25626 h 69453"/>
                  <a:gd name="connsiteX5" fmla="*/ 11609 w 67349"/>
                  <a:gd name="connsiteY5" fmla="*/ -1659 h 69453"/>
                  <a:gd name="connsiteX6" fmla="*/ -1865 w 67349"/>
                  <a:gd name="connsiteY6" fmla="*/ -1659 h 69453"/>
                  <a:gd name="connsiteX7" fmla="*/ 25122 w 67349"/>
                  <a:gd name="connsiteY7" fmla="*/ 34675 h 69453"/>
                  <a:gd name="connsiteX8" fmla="*/ 437 w 67349"/>
                  <a:gd name="connsiteY8" fmla="*/ 67794 h 69453"/>
                  <a:gd name="connsiteX9" fmla="*/ 13891 w 67349"/>
                  <a:gd name="connsiteY9" fmla="*/ 67794 h 69453"/>
                  <a:gd name="connsiteX10" fmla="*/ 32306 w 67349"/>
                  <a:gd name="connsiteY10" fmla="*/ 43049 h 69453"/>
                  <a:gd name="connsiteX11" fmla="*/ 50721 w 67349"/>
                  <a:gd name="connsiteY11" fmla="*/ 67794 h 69453"/>
                  <a:gd name="connsiteX12" fmla="*/ 64195 w 67349"/>
                  <a:gd name="connsiteY12" fmla="*/ 67794 h 6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349" h="69453">
                    <a:moveTo>
                      <a:pt x="64195" y="67794"/>
                    </a:moveTo>
                    <a:lnTo>
                      <a:pt x="39073" y="34000"/>
                    </a:lnTo>
                    <a:lnTo>
                      <a:pt x="65485" y="-1659"/>
                    </a:lnTo>
                    <a:lnTo>
                      <a:pt x="52031" y="-1659"/>
                    </a:lnTo>
                    <a:lnTo>
                      <a:pt x="31810" y="25626"/>
                    </a:lnTo>
                    <a:lnTo>
                      <a:pt x="11609" y="-1659"/>
                    </a:lnTo>
                    <a:lnTo>
                      <a:pt x="-1865" y="-1659"/>
                    </a:lnTo>
                    <a:lnTo>
                      <a:pt x="25122" y="34675"/>
                    </a:lnTo>
                    <a:lnTo>
                      <a:pt x="437" y="67794"/>
                    </a:lnTo>
                    <a:lnTo>
                      <a:pt x="13891" y="67794"/>
                    </a:lnTo>
                    <a:lnTo>
                      <a:pt x="32306" y="43049"/>
                    </a:lnTo>
                    <a:lnTo>
                      <a:pt x="50721" y="67794"/>
                    </a:lnTo>
                    <a:lnTo>
                      <a:pt x="64195" y="6779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D388A34-EB84-4EE2-52B9-D23E93158353}"/>
                  </a:ext>
                </a:extLst>
              </p:cNvPr>
              <p:cNvSpPr/>
              <p:nvPr/>
            </p:nvSpPr>
            <p:spPr>
              <a:xfrm rot="-5400000" flipV="1">
                <a:off x="3876256" y="2822701"/>
                <a:ext cx="64373" cy="72925"/>
              </a:xfrm>
              <a:custGeom>
                <a:avLst/>
                <a:gdLst>
                  <a:gd name="connsiteX0" fmla="*/ 62414 w 64373"/>
                  <a:gd name="connsiteY0" fmla="*/ 37728 h 72925"/>
                  <a:gd name="connsiteX1" fmla="*/ 62414 w 64373"/>
                  <a:gd name="connsiteY1" fmla="*/ 32152 h 72925"/>
                  <a:gd name="connsiteX2" fmla="*/ 9947 w 64373"/>
                  <a:gd name="connsiteY2" fmla="*/ 32152 h 72925"/>
                  <a:gd name="connsiteX3" fmla="*/ 17051 w 64373"/>
                  <a:gd name="connsiteY3" fmla="*/ 14194 h 72925"/>
                  <a:gd name="connsiteX4" fmla="*/ 34752 w 64373"/>
                  <a:gd name="connsiteY4" fmla="*/ 8022 h 72925"/>
                  <a:gd name="connsiteX5" fmla="*/ 47492 w 64373"/>
                  <a:gd name="connsiteY5" fmla="*/ 9629 h 72925"/>
                  <a:gd name="connsiteX6" fmla="*/ 59755 w 64373"/>
                  <a:gd name="connsiteY6" fmla="*/ 14471 h 72925"/>
                  <a:gd name="connsiteX7" fmla="*/ 59755 w 64373"/>
                  <a:gd name="connsiteY7" fmla="*/ 3676 h 72925"/>
                  <a:gd name="connsiteX8" fmla="*/ 47154 w 64373"/>
                  <a:gd name="connsiteY8" fmla="*/ -292 h 72925"/>
                  <a:gd name="connsiteX9" fmla="*/ 34077 w 64373"/>
                  <a:gd name="connsiteY9" fmla="*/ -1662 h 72925"/>
                  <a:gd name="connsiteX10" fmla="*/ 7745 w 64373"/>
                  <a:gd name="connsiteY10" fmla="*/ 8002 h 72925"/>
                  <a:gd name="connsiteX11" fmla="*/ -1959 w 64373"/>
                  <a:gd name="connsiteY11" fmla="*/ 34196 h 72925"/>
                  <a:gd name="connsiteX12" fmla="*/ 7249 w 64373"/>
                  <a:gd name="connsiteY12" fmla="*/ 61243 h 72925"/>
                  <a:gd name="connsiteX13" fmla="*/ 32093 w 64373"/>
                  <a:gd name="connsiteY13" fmla="*/ 71264 h 72925"/>
                  <a:gd name="connsiteX14" fmla="*/ 54258 w 64373"/>
                  <a:gd name="connsiteY14" fmla="*/ 62235 h 72925"/>
                  <a:gd name="connsiteX15" fmla="*/ 62414 w 64373"/>
                  <a:gd name="connsiteY15" fmla="*/ 37728 h 72925"/>
                  <a:gd name="connsiteX16" fmla="*/ 51004 w 64373"/>
                  <a:gd name="connsiteY16" fmla="*/ 41082 h 72925"/>
                  <a:gd name="connsiteX17" fmla="*/ 45765 w 64373"/>
                  <a:gd name="connsiteY17" fmla="*/ 56004 h 72925"/>
                  <a:gd name="connsiteX18" fmla="*/ 32212 w 64373"/>
                  <a:gd name="connsiteY18" fmla="*/ 61600 h 72925"/>
                  <a:gd name="connsiteX19" fmla="*/ 16932 w 64373"/>
                  <a:gd name="connsiteY19" fmla="*/ 56203 h 72925"/>
                  <a:gd name="connsiteX20" fmla="*/ 10324 w 64373"/>
                  <a:gd name="connsiteY20" fmla="*/ 41002 h 72925"/>
                  <a:gd name="connsiteX21" fmla="*/ 51004 w 64373"/>
                  <a:gd name="connsiteY21" fmla="*/ 41082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728"/>
                    </a:moveTo>
                    <a:lnTo>
                      <a:pt x="62414" y="32152"/>
                    </a:lnTo>
                    <a:lnTo>
                      <a:pt x="9947" y="32152"/>
                    </a:lnTo>
                    <a:cubicBezTo>
                      <a:pt x="10450" y="24294"/>
                      <a:pt x="12818" y="18308"/>
                      <a:pt x="17051" y="14194"/>
                    </a:cubicBezTo>
                    <a:cubicBezTo>
                      <a:pt x="21285" y="10079"/>
                      <a:pt x="27185" y="8022"/>
                      <a:pt x="34752" y="8022"/>
                    </a:cubicBezTo>
                    <a:cubicBezTo>
                      <a:pt x="39131" y="8022"/>
                      <a:pt x="43377" y="8558"/>
                      <a:pt x="47492" y="9629"/>
                    </a:cubicBezTo>
                    <a:cubicBezTo>
                      <a:pt x="51606" y="10701"/>
                      <a:pt x="55694" y="12315"/>
                      <a:pt x="59755" y="14471"/>
                    </a:cubicBezTo>
                    <a:lnTo>
                      <a:pt x="59755" y="3676"/>
                    </a:lnTo>
                    <a:cubicBezTo>
                      <a:pt x="55654" y="1943"/>
                      <a:pt x="51454" y="620"/>
                      <a:pt x="47154" y="-292"/>
                    </a:cubicBezTo>
                    <a:cubicBezTo>
                      <a:pt x="42855" y="-1205"/>
                      <a:pt x="38496" y="-1662"/>
                      <a:pt x="34077" y="-1662"/>
                    </a:cubicBezTo>
                    <a:cubicBezTo>
                      <a:pt x="22991" y="-1662"/>
                      <a:pt x="14214" y="1560"/>
                      <a:pt x="7745" y="8002"/>
                    </a:cubicBezTo>
                    <a:cubicBezTo>
                      <a:pt x="1276" y="14458"/>
                      <a:pt x="-1959" y="23189"/>
                      <a:pt x="-1959" y="34196"/>
                    </a:cubicBezTo>
                    <a:cubicBezTo>
                      <a:pt x="-1959" y="45560"/>
                      <a:pt x="1110" y="54576"/>
                      <a:pt x="7249" y="61243"/>
                    </a:cubicBezTo>
                    <a:cubicBezTo>
                      <a:pt x="13387" y="67924"/>
                      <a:pt x="21668" y="71264"/>
                      <a:pt x="32093" y="71264"/>
                    </a:cubicBezTo>
                    <a:cubicBezTo>
                      <a:pt x="41433" y="71264"/>
                      <a:pt x="48821" y="68254"/>
                      <a:pt x="54258" y="62235"/>
                    </a:cubicBezTo>
                    <a:cubicBezTo>
                      <a:pt x="59696" y="56229"/>
                      <a:pt x="62414" y="48060"/>
                      <a:pt x="62414" y="37728"/>
                    </a:cubicBezTo>
                    <a:close/>
                    <a:moveTo>
                      <a:pt x="51004" y="41082"/>
                    </a:moveTo>
                    <a:cubicBezTo>
                      <a:pt x="50925" y="47313"/>
                      <a:pt x="49178" y="52287"/>
                      <a:pt x="45765" y="56004"/>
                    </a:cubicBezTo>
                    <a:cubicBezTo>
                      <a:pt x="42352" y="59735"/>
                      <a:pt x="37834" y="61600"/>
                      <a:pt x="32212" y="61600"/>
                    </a:cubicBezTo>
                    <a:cubicBezTo>
                      <a:pt x="25849" y="61600"/>
                      <a:pt x="20756" y="59801"/>
                      <a:pt x="16932" y="56203"/>
                    </a:cubicBezTo>
                    <a:cubicBezTo>
                      <a:pt x="13109" y="52604"/>
                      <a:pt x="10906" y="47538"/>
                      <a:pt x="10324" y="41002"/>
                    </a:cubicBezTo>
                    <a:lnTo>
                      <a:pt x="51004" y="4108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E508BE-92DA-9EB6-164B-FB8E613A5371}"/>
                  </a:ext>
                </a:extLst>
              </p:cNvPr>
              <p:cNvSpPr/>
              <p:nvPr/>
            </p:nvSpPr>
            <p:spPr>
              <a:xfrm rot="-5400000" flipV="1">
                <a:off x="3889144" y="2754304"/>
                <a:ext cx="11410" cy="96500"/>
              </a:xfrm>
              <a:custGeom>
                <a:avLst/>
                <a:gdLst>
                  <a:gd name="connsiteX0" fmla="*/ -876 w 11410"/>
                  <a:gd name="connsiteY0" fmla="*/ 94149 h 96500"/>
                  <a:gd name="connsiteX1" fmla="*/ 10535 w 11410"/>
                  <a:gd name="connsiteY1" fmla="*/ 94149 h 96500"/>
                  <a:gd name="connsiteX2" fmla="*/ 10535 w 11410"/>
                  <a:gd name="connsiteY2" fmla="*/ -2351 h 96500"/>
                  <a:gd name="connsiteX3" fmla="*/ -876 w 11410"/>
                  <a:gd name="connsiteY3" fmla="*/ -2351 h 96500"/>
                  <a:gd name="connsiteX4" fmla="*/ -876 w 11410"/>
                  <a:gd name="connsiteY4" fmla="*/ 9414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0" h="96500">
                    <a:moveTo>
                      <a:pt x="-876" y="94149"/>
                    </a:moveTo>
                    <a:lnTo>
                      <a:pt x="10535" y="94149"/>
                    </a:lnTo>
                    <a:lnTo>
                      <a:pt x="10535" y="-2351"/>
                    </a:lnTo>
                    <a:lnTo>
                      <a:pt x="-876" y="-2351"/>
                    </a:lnTo>
                    <a:lnTo>
                      <a:pt x="-876" y="9414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6A40188-F60F-DAEB-10C9-97E4739FD08D}"/>
                  </a:ext>
                </a:extLst>
              </p:cNvPr>
              <p:cNvSpPr/>
              <p:nvPr/>
            </p:nvSpPr>
            <p:spPr>
              <a:xfrm rot="-5400000" flipV="1">
                <a:off x="3889065" y="2703982"/>
                <a:ext cx="28455" cy="113109"/>
              </a:xfrm>
              <a:custGeom>
                <a:avLst/>
                <a:gdLst>
                  <a:gd name="connsiteX0" fmla="*/ -1214 w 28455"/>
                  <a:gd name="connsiteY0" fmla="*/ 111180 h 113109"/>
                  <a:gd name="connsiteX1" fmla="*/ 8707 w 28455"/>
                  <a:gd name="connsiteY1" fmla="*/ 111180 h 113109"/>
                  <a:gd name="connsiteX2" fmla="*/ 22618 w 28455"/>
                  <a:gd name="connsiteY2" fmla="*/ 82526 h 113109"/>
                  <a:gd name="connsiteX3" fmla="*/ 27242 w 28455"/>
                  <a:gd name="connsiteY3" fmla="*/ 54685 h 113109"/>
                  <a:gd name="connsiteX4" fmla="*/ 22618 w 28455"/>
                  <a:gd name="connsiteY4" fmla="*/ 26725 h 113109"/>
                  <a:gd name="connsiteX5" fmla="*/ 8707 w 28455"/>
                  <a:gd name="connsiteY5" fmla="*/ -1929 h 113109"/>
                  <a:gd name="connsiteX6" fmla="*/ -1214 w 28455"/>
                  <a:gd name="connsiteY6" fmla="*/ -1929 h 113109"/>
                  <a:gd name="connsiteX7" fmla="*/ 11089 w 28455"/>
                  <a:gd name="connsiteY7" fmla="*/ 26329 h 113109"/>
                  <a:gd name="connsiteX8" fmla="*/ 15157 w 28455"/>
                  <a:gd name="connsiteY8" fmla="*/ 54685 h 113109"/>
                  <a:gd name="connsiteX9" fmla="*/ 11089 w 28455"/>
                  <a:gd name="connsiteY9" fmla="*/ 82963 h 113109"/>
                  <a:gd name="connsiteX10" fmla="*/ -1214 w 28455"/>
                  <a:gd name="connsiteY10" fmla="*/ 111180 h 11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455" h="113109">
                    <a:moveTo>
                      <a:pt x="-1214" y="111180"/>
                    </a:moveTo>
                    <a:lnTo>
                      <a:pt x="8707" y="111180"/>
                    </a:lnTo>
                    <a:cubicBezTo>
                      <a:pt x="14899" y="101431"/>
                      <a:pt x="19536" y="91879"/>
                      <a:pt x="22618" y="82526"/>
                    </a:cubicBezTo>
                    <a:cubicBezTo>
                      <a:pt x="25700" y="73186"/>
                      <a:pt x="27242" y="63906"/>
                      <a:pt x="27242" y="54685"/>
                    </a:cubicBezTo>
                    <a:cubicBezTo>
                      <a:pt x="27242" y="45425"/>
                      <a:pt x="25700" y="36105"/>
                      <a:pt x="22618" y="26725"/>
                    </a:cubicBezTo>
                    <a:cubicBezTo>
                      <a:pt x="19536" y="17346"/>
                      <a:pt x="14899" y="7795"/>
                      <a:pt x="8707" y="-1929"/>
                    </a:cubicBezTo>
                    <a:lnTo>
                      <a:pt x="-1214" y="-1929"/>
                    </a:lnTo>
                    <a:cubicBezTo>
                      <a:pt x="4276" y="7543"/>
                      <a:pt x="8377" y="16962"/>
                      <a:pt x="11089" y="26329"/>
                    </a:cubicBezTo>
                    <a:cubicBezTo>
                      <a:pt x="13801" y="35695"/>
                      <a:pt x="15157" y="45147"/>
                      <a:pt x="15157" y="54685"/>
                    </a:cubicBezTo>
                    <a:cubicBezTo>
                      <a:pt x="15157" y="64237"/>
                      <a:pt x="13801" y="73663"/>
                      <a:pt x="11089" y="82963"/>
                    </a:cubicBezTo>
                    <a:cubicBezTo>
                      <a:pt x="8377" y="92276"/>
                      <a:pt x="4276" y="101682"/>
                      <a:pt x="-1214" y="11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4D2E4FE9-1992-C09A-F300-B82DDC690536}"/>
              </a:ext>
            </a:extLst>
          </p:cNvPr>
          <p:cNvSpPr/>
          <p:nvPr/>
        </p:nvSpPr>
        <p:spPr>
          <a:xfrm>
            <a:off x="4924771" y="2901906"/>
            <a:ext cx="12700" cy="979721"/>
          </a:xfrm>
          <a:custGeom>
            <a:avLst/>
            <a:gdLst>
              <a:gd name="connsiteX0" fmla="*/ 0 w 12700"/>
              <a:gd name="connsiteY0" fmla="*/ 979721 h 979721"/>
              <a:gd name="connsiteX1" fmla="*/ 0 w 12700"/>
              <a:gd name="connsiteY1" fmla="*/ 0 h 97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79721">
                <a:moveTo>
                  <a:pt x="0" y="979721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CFFFDAD-88D2-87EE-F573-27FB00CD3660}"/>
              </a:ext>
            </a:extLst>
          </p:cNvPr>
          <p:cNvSpPr/>
          <p:nvPr/>
        </p:nvSpPr>
        <p:spPr>
          <a:xfrm>
            <a:off x="4924771" y="3277146"/>
            <a:ext cx="12700" cy="253047"/>
          </a:xfrm>
          <a:custGeom>
            <a:avLst/>
            <a:gdLst>
              <a:gd name="connsiteX0" fmla="*/ 0 w 12700"/>
              <a:gd name="connsiteY0" fmla="*/ 253048 h 253047"/>
              <a:gd name="connsiteX1" fmla="*/ 0 w 12700"/>
              <a:gd name="connsiteY1" fmla="*/ 0 h 25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53047">
                <a:moveTo>
                  <a:pt x="0" y="253048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F05DAAB1-D93C-3609-949D-3F2591F1AB2D}"/>
              </a:ext>
            </a:extLst>
          </p:cNvPr>
          <p:cNvSpPr/>
          <p:nvPr/>
        </p:nvSpPr>
        <p:spPr>
          <a:xfrm>
            <a:off x="5654167" y="2929280"/>
            <a:ext cx="12700" cy="1001394"/>
          </a:xfrm>
          <a:custGeom>
            <a:avLst/>
            <a:gdLst>
              <a:gd name="connsiteX0" fmla="*/ 0 w 12700"/>
              <a:gd name="connsiteY0" fmla="*/ 1001395 h 1001394"/>
              <a:gd name="connsiteX1" fmla="*/ 0 w 12700"/>
              <a:gd name="connsiteY1" fmla="*/ 0 h 100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001394">
                <a:moveTo>
                  <a:pt x="0" y="1001395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A524A7DC-6B12-462A-4C29-35C0CD609573}"/>
              </a:ext>
            </a:extLst>
          </p:cNvPr>
          <p:cNvSpPr/>
          <p:nvPr/>
        </p:nvSpPr>
        <p:spPr>
          <a:xfrm>
            <a:off x="5654167" y="3290544"/>
            <a:ext cx="12700" cy="259473"/>
          </a:xfrm>
          <a:custGeom>
            <a:avLst/>
            <a:gdLst>
              <a:gd name="connsiteX0" fmla="*/ 0 w 12700"/>
              <a:gd name="connsiteY0" fmla="*/ 259474 h 259473"/>
              <a:gd name="connsiteX1" fmla="*/ 0 w 12700"/>
              <a:gd name="connsiteY1" fmla="*/ 0 h 25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59473">
                <a:moveTo>
                  <a:pt x="0" y="259474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66E7BF34-7CED-DE1A-333C-92D6905E813D}"/>
              </a:ext>
            </a:extLst>
          </p:cNvPr>
          <p:cNvSpPr/>
          <p:nvPr/>
        </p:nvSpPr>
        <p:spPr>
          <a:xfrm>
            <a:off x="6383566" y="2924717"/>
            <a:ext cx="12700" cy="1045302"/>
          </a:xfrm>
          <a:custGeom>
            <a:avLst/>
            <a:gdLst>
              <a:gd name="connsiteX0" fmla="*/ 0 w 12700"/>
              <a:gd name="connsiteY0" fmla="*/ 1045303 h 1045302"/>
              <a:gd name="connsiteX1" fmla="*/ 0 w 12700"/>
              <a:gd name="connsiteY1" fmla="*/ 0 h 104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045302">
                <a:moveTo>
                  <a:pt x="0" y="1045303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A3FF2C9E-A803-50F8-E68B-BD98332A1913}"/>
              </a:ext>
            </a:extLst>
          </p:cNvPr>
          <p:cNvSpPr/>
          <p:nvPr/>
        </p:nvSpPr>
        <p:spPr>
          <a:xfrm>
            <a:off x="6383566" y="3323043"/>
            <a:ext cx="12700" cy="266319"/>
          </a:xfrm>
          <a:custGeom>
            <a:avLst/>
            <a:gdLst>
              <a:gd name="connsiteX0" fmla="*/ 0 w 12700"/>
              <a:gd name="connsiteY0" fmla="*/ 266319 h 266319"/>
              <a:gd name="connsiteX1" fmla="*/ 0 w 12700"/>
              <a:gd name="connsiteY1" fmla="*/ 0 h 26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66319">
                <a:moveTo>
                  <a:pt x="0" y="266319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F637452C-ECAB-5D76-1340-D5EECDD83B3F}"/>
              </a:ext>
            </a:extLst>
          </p:cNvPr>
          <p:cNvSpPr/>
          <p:nvPr/>
        </p:nvSpPr>
        <p:spPr>
          <a:xfrm>
            <a:off x="7112965" y="3062147"/>
            <a:ext cx="12700" cy="1042454"/>
          </a:xfrm>
          <a:custGeom>
            <a:avLst/>
            <a:gdLst>
              <a:gd name="connsiteX0" fmla="*/ 0 w 12700"/>
              <a:gd name="connsiteY0" fmla="*/ 1042454 h 1042454"/>
              <a:gd name="connsiteX1" fmla="*/ 0 w 12700"/>
              <a:gd name="connsiteY1" fmla="*/ 0 h 104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042454">
                <a:moveTo>
                  <a:pt x="0" y="1042454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45B35B68-FF96-1113-FD5D-A0E21156487E}"/>
              </a:ext>
            </a:extLst>
          </p:cNvPr>
          <p:cNvSpPr/>
          <p:nvPr/>
        </p:nvSpPr>
        <p:spPr>
          <a:xfrm>
            <a:off x="7112965" y="3451504"/>
            <a:ext cx="12700" cy="262039"/>
          </a:xfrm>
          <a:custGeom>
            <a:avLst/>
            <a:gdLst>
              <a:gd name="connsiteX0" fmla="*/ 0 w 12700"/>
              <a:gd name="connsiteY0" fmla="*/ 262039 h 262039"/>
              <a:gd name="connsiteX1" fmla="*/ 0 w 12700"/>
              <a:gd name="connsiteY1" fmla="*/ 0 h 26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62039">
                <a:moveTo>
                  <a:pt x="0" y="262039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17B06D88-18F6-F0AE-E710-03161AE65671}"/>
              </a:ext>
            </a:extLst>
          </p:cNvPr>
          <p:cNvSpPr/>
          <p:nvPr/>
        </p:nvSpPr>
        <p:spPr>
          <a:xfrm>
            <a:off x="7842377" y="3297097"/>
            <a:ext cx="12700" cy="898182"/>
          </a:xfrm>
          <a:custGeom>
            <a:avLst/>
            <a:gdLst>
              <a:gd name="connsiteX0" fmla="*/ 0 w 12700"/>
              <a:gd name="connsiteY0" fmla="*/ 898182 h 898182"/>
              <a:gd name="connsiteX1" fmla="*/ 0 w 12700"/>
              <a:gd name="connsiteY1" fmla="*/ 0 h 89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898182">
                <a:moveTo>
                  <a:pt x="0" y="898182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55414D04-85C4-7218-426A-75D3709D4863}"/>
              </a:ext>
            </a:extLst>
          </p:cNvPr>
          <p:cNvSpPr/>
          <p:nvPr/>
        </p:nvSpPr>
        <p:spPr>
          <a:xfrm>
            <a:off x="7842377" y="3642829"/>
            <a:ext cx="12700" cy="236804"/>
          </a:xfrm>
          <a:custGeom>
            <a:avLst/>
            <a:gdLst>
              <a:gd name="connsiteX0" fmla="*/ 0 w 12700"/>
              <a:gd name="connsiteY0" fmla="*/ 236804 h 236804"/>
              <a:gd name="connsiteX1" fmla="*/ 0 w 12700"/>
              <a:gd name="connsiteY1" fmla="*/ 0 h 23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36804">
                <a:moveTo>
                  <a:pt x="0" y="236804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02A4754-A80B-A958-EF91-8B28DA8A10BB}"/>
              </a:ext>
            </a:extLst>
          </p:cNvPr>
          <p:cNvSpPr/>
          <p:nvPr/>
        </p:nvSpPr>
        <p:spPr>
          <a:xfrm>
            <a:off x="8571776" y="2645857"/>
            <a:ext cx="12700" cy="1710801"/>
          </a:xfrm>
          <a:custGeom>
            <a:avLst/>
            <a:gdLst>
              <a:gd name="connsiteX0" fmla="*/ 0 w 12700"/>
              <a:gd name="connsiteY0" fmla="*/ 1710802 h 1710801"/>
              <a:gd name="connsiteX1" fmla="*/ 0 w 12700"/>
              <a:gd name="connsiteY1" fmla="*/ 0 h 171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710801">
                <a:moveTo>
                  <a:pt x="0" y="1710802"/>
                </a:moveTo>
                <a:lnTo>
                  <a:pt x="0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DFD7BCA5-1696-5CA2-1BFC-FFB0ABFF1C18}"/>
              </a:ext>
            </a:extLst>
          </p:cNvPr>
          <p:cNvSpPr/>
          <p:nvPr/>
        </p:nvSpPr>
        <p:spPr>
          <a:xfrm>
            <a:off x="4432426" y="2520198"/>
            <a:ext cx="12700" cy="1923912"/>
          </a:xfrm>
          <a:custGeom>
            <a:avLst/>
            <a:gdLst>
              <a:gd name="connsiteX0" fmla="*/ 0 w 12700"/>
              <a:gd name="connsiteY0" fmla="*/ 1923913 h 1923912"/>
              <a:gd name="connsiteX1" fmla="*/ 0 w 12700"/>
              <a:gd name="connsiteY1" fmla="*/ 0 h 19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23912">
                <a:moveTo>
                  <a:pt x="0" y="1923913"/>
                </a:moveTo>
                <a:lnTo>
                  <a:pt x="0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C533D40A-C640-1329-6088-1FEBCFFF2906}"/>
              </a:ext>
            </a:extLst>
          </p:cNvPr>
          <p:cNvSpPr/>
          <p:nvPr/>
        </p:nvSpPr>
        <p:spPr>
          <a:xfrm>
            <a:off x="8845296" y="2520198"/>
            <a:ext cx="12700" cy="1923912"/>
          </a:xfrm>
          <a:custGeom>
            <a:avLst/>
            <a:gdLst>
              <a:gd name="connsiteX0" fmla="*/ 0 w 12700"/>
              <a:gd name="connsiteY0" fmla="*/ 1923913 h 1923912"/>
              <a:gd name="connsiteX1" fmla="*/ 0 w 12700"/>
              <a:gd name="connsiteY1" fmla="*/ 0 h 19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23912">
                <a:moveTo>
                  <a:pt x="0" y="1923913"/>
                </a:moveTo>
                <a:lnTo>
                  <a:pt x="0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9C6D640B-264A-B762-174B-236E0123E0D8}"/>
              </a:ext>
            </a:extLst>
          </p:cNvPr>
          <p:cNvSpPr/>
          <p:nvPr/>
        </p:nvSpPr>
        <p:spPr>
          <a:xfrm>
            <a:off x="4432426" y="4444110"/>
            <a:ext cx="4412869" cy="12700"/>
          </a:xfrm>
          <a:custGeom>
            <a:avLst/>
            <a:gdLst>
              <a:gd name="connsiteX0" fmla="*/ 0 w 4412869"/>
              <a:gd name="connsiteY0" fmla="*/ 0 h 12700"/>
              <a:gd name="connsiteX1" fmla="*/ 4412869 w 4412869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12869" h="12700">
                <a:moveTo>
                  <a:pt x="0" y="0"/>
                </a:moveTo>
                <a:lnTo>
                  <a:pt x="4412869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2EDB1AA-8C40-25B4-372A-995DC5032F63}"/>
              </a:ext>
            </a:extLst>
          </p:cNvPr>
          <p:cNvSpPr/>
          <p:nvPr/>
        </p:nvSpPr>
        <p:spPr>
          <a:xfrm>
            <a:off x="4432426" y="2520198"/>
            <a:ext cx="4412869" cy="12700"/>
          </a:xfrm>
          <a:custGeom>
            <a:avLst/>
            <a:gdLst>
              <a:gd name="connsiteX0" fmla="*/ 0 w 4412869"/>
              <a:gd name="connsiteY0" fmla="*/ 0 h 12700"/>
              <a:gd name="connsiteX1" fmla="*/ 4412869 w 4412869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12869" h="12700">
                <a:moveTo>
                  <a:pt x="0" y="0"/>
                </a:moveTo>
                <a:lnTo>
                  <a:pt x="4412869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5B113E00-2189-0388-6FA7-82BE52E29C95}"/>
              </a:ext>
            </a:extLst>
          </p:cNvPr>
          <p:cNvSpPr/>
          <p:nvPr/>
        </p:nvSpPr>
        <p:spPr>
          <a:xfrm>
            <a:off x="4905721" y="3384689"/>
            <a:ext cx="38100" cy="38100"/>
          </a:xfrm>
          <a:custGeom>
            <a:avLst/>
            <a:gdLst>
              <a:gd name="connsiteX0" fmla="*/ 19146 w 38100"/>
              <a:gd name="connsiteY0" fmla="*/ 38228 h 38100"/>
              <a:gd name="connsiteX1" fmla="*/ 32616 w 38100"/>
              <a:gd name="connsiteY1" fmla="*/ 32648 h 38100"/>
              <a:gd name="connsiteX2" fmla="*/ 38196 w 38100"/>
              <a:gd name="connsiteY2" fmla="*/ 19178 h 38100"/>
              <a:gd name="connsiteX3" fmla="*/ 32616 w 38100"/>
              <a:gd name="connsiteY3" fmla="*/ 5707 h 38100"/>
              <a:gd name="connsiteX4" fmla="*/ 19146 w 38100"/>
              <a:gd name="connsiteY4" fmla="*/ 128 h 38100"/>
              <a:gd name="connsiteX5" fmla="*/ 5676 w 38100"/>
              <a:gd name="connsiteY5" fmla="*/ 5707 h 38100"/>
              <a:gd name="connsiteX6" fmla="*/ 96 w 38100"/>
              <a:gd name="connsiteY6" fmla="*/ 19178 h 38100"/>
              <a:gd name="connsiteX7" fmla="*/ 5676 w 38100"/>
              <a:gd name="connsiteY7" fmla="*/ 32648 h 38100"/>
              <a:gd name="connsiteX8" fmla="*/ 19146 w 38100"/>
              <a:gd name="connsiteY8" fmla="*/ 38228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146" y="38228"/>
                </a:moveTo>
                <a:cubicBezTo>
                  <a:pt x="24198" y="38228"/>
                  <a:pt x="29044" y="36221"/>
                  <a:pt x="32616" y="32648"/>
                </a:cubicBezTo>
                <a:cubicBezTo>
                  <a:pt x="36189" y="29076"/>
                  <a:pt x="38196" y="24230"/>
                  <a:pt x="38196" y="19178"/>
                </a:cubicBezTo>
                <a:cubicBezTo>
                  <a:pt x="38196" y="14126"/>
                  <a:pt x="36189" y="9280"/>
                  <a:pt x="32616" y="5707"/>
                </a:cubicBezTo>
                <a:cubicBezTo>
                  <a:pt x="29044" y="2135"/>
                  <a:pt x="24198" y="128"/>
                  <a:pt x="19146" y="128"/>
                </a:cubicBezTo>
                <a:cubicBezTo>
                  <a:pt x="14094" y="128"/>
                  <a:pt x="9248" y="2135"/>
                  <a:pt x="5676" y="5707"/>
                </a:cubicBezTo>
                <a:cubicBezTo>
                  <a:pt x="2103" y="9280"/>
                  <a:pt x="96" y="14126"/>
                  <a:pt x="96" y="19178"/>
                </a:cubicBezTo>
                <a:cubicBezTo>
                  <a:pt x="96" y="24230"/>
                  <a:pt x="2103" y="29076"/>
                  <a:pt x="5676" y="32648"/>
                </a:cubicBezTo>
                <a:cubicBezTo>
                  <a:pt x="9248" y="36221"/>
                  <a:pt x="14094" y="38228"/>
                  <a:pt x="19146" y="38228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BCBB2513-8D5E-9BD2-CBB4-FA978AD39120}"/>
              </a:ext>
            </a:extLst>
          </p:cNvPr>
          <p:cNvSpPr/>
          <p:nvPr/>
        </p:nvSpPr>
        <p:spPr>
          <a:xfrm>
            <a:off x="5635117" y="3399523"/>
            <a:ext cx="38100" cy="38100"/>
          </a:xfrm>
          <a:custGeom>
            <a:avLst/>
            <a:gdLst>
              <a:gd name="connsiteX0" fmla="*/ 19203 w 38100"/>
              <a:gd name="connsiteY0" fmla="*/ 38229 h 38100"/>
              <a:gd name="connsiteX1" fmla="*/ 32674 w 38100"/>
              <a:gd name="connsiteY1" fmla="*/ 32649 h 38100"/>
              <a:gd name="connsiteX2" fmla="*/ 38253 w 38100"/>
              <a:gd name="connsiteY2" fmla="*/ 19179 h 38100"/>
              <a:gd name="connsiteX3" fmla="*/ 32674 w 38100"/>
              <a:gd name="connsiteY3" fmla="*/ 5709 h 38100"/>
              <a:gd name="connsiteX4" fmla="*/ 19203 w 38100"/>
              <a:gd name="connsiteY4" fmla="*/ 129 h 38100"/>
              <a:gd name="connsiteX5" fmla="*/ 5733 w 38100"/>
              <a:gd name="connsiteY5" fmla="*/ 5709 h 38100"/>
              <a:gd name="connsiteX6" fmla="*/ 153 w 38100"/>
              <a:gd name="connsiteY6" fmla="*/ 19179 h 38100"/>
              <a:gd name="connsiteX7" fmla="*/ 5733 w 38100"/>
              <a:gd name="connsiteY7" fmla="*/ 32649 h 38100"/>
              <a:gd name="connsiteX8" fmla="*/ 19203 w 38100"/>
              <a:gd name="connsiteY8" fmla="*/ 3822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203" y="38229"/>
                </a:moveTo>
                <a:cubicBezTo>
                  <a:pt x="24256" y="38229"/>
                  <a:pt x="29101" y="36222"/>
                  <a:pt x="32674" y="32649"/>
                </a:cubicBezTo>
                <a:cubicBezTo>
                  <a:pt x="36246" y="29077"/>
                  <a:pt x="38253" y="24231"/>
                  <a:pt x="38253" y="19179"/>
                </a:cubicBezTo>
                <a:cubicBezTo>
                  <a:pt x="38253" y="14127"/>
                  <a:pt x="36246" y="9281"/>
                  <a:pt x="32674" y="5709"/>
                </a:cubicBezTo>
                <a:cubicBezTo>
                  <a:pt x="29101" y="2136"/>
                  <a:pt x="24256" y="129"/>
                  <a:pt x="19203" y="129"/>
                </a:cubicBezTo>
                <a:cubicBezTo>
                  <a:pt x="14151" y="129"/>
                  <a:pt x="9305" y="2136"/>
                  <a:pt x="5733" y="5709"/>
                </a:cubicBezTo>
                <a:cubicBezTo>
                  <a:pt x="2161" y="9281"/>
                  <a:pt x="153" y="14127"/>
                  <a:pt x="153" y="19179"/>
                </a:cubicBezTo>
                <a:cubicBezTo>
                  <a:pt x="153" y="24231"/>
                  <a:pt x="2161" y="29077"/>
                  <a:pt x="5733" y="32649"/>
                </a:cubicBezTo>
                <a:cubicBezTo>
                  <a:pt x="9305" y="36222"/>
                  <a:pt x="14151" y="38229"/>
                  <a:pt x="19203" y="38229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DD7F6C7C-7415-A0D0-D26C-A701293A1A1C}"/>
              </a:ext>
            </a:extLst>
          </p:cNvPr>
          <p:cNvSpPr/>
          <p:nvPr/>
        </p:nvSpPr>
        <p:spPr>
          <a:xfrm>
            <a:off x="6364516" y="3436023"/>
            <a:ext cx="38100" cy="38100"/>
          </a:xfrm>
          <a:custGeom>
            <a:avLst/>
            <a:gdLst>
              <a:gd name="connsiteX0" fmla="*/ 19261 w 38100"/>
              <a:gd name="connsiteY0" fmla="*/ 38232 h 38100"/>
              <a:gd name="connsiteX1" fmla="*/ 32731 w 38100"/>
              <a:gd name="connsiteY1" fmla="*/ 32652 h 38100"/>
              <a:gd name="connsiteX2" fmla="*/ 38311 w 38100"/>
              <a:gd name="connsiteY2" fmla="*/ 19182 h 38100"/>
              <a:gd name="connsiteX3" fmla="*/ 32731 w 38100"/>
              <a:gd name="connsiteY3" fmla="*/ 5711 h 38100"/>
              <a:gd name="connsiteX4" fmla="*/ 19261 w 38100"/>
              <a:gd name="connsiteY4" fmla="*/ 132 h 38100"/>
              <a:gd name="connsiteX5" fmla="*/ 5791 w 38100"/>
              <a:gd name="connsiteY5" fmla="*/ 5711 h 38100"/>
              <a:gd name="connsiteX6" fmla="*/ 211 w 38100"/>
              <a:gd name="connsiteY6" fmla="*/ 19182 h 38100"/>
              <a:gd name="connsiteX7" fmla="*/ 5791 w 38100"/>
              <a:gd name="connsiteY7" fmla="*/ 32652 h 38100"/>
              <a:gd name="connsiteX8" fmla="*/ 19261 w 38100"/>
              <a:gd name="connsiteY8" fmla="*/ 38232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261" y="38232"/>
                </a:moveTo>
                <a:cubicBezTo>
                  <a:pt x="24313" y="38232"/>
                  <a:pt x="29159" y="36225"/>
                  <a:pt x="32731" y="32652"/>
                </a:cubicBezTo>
                <a:cubicBezTo>
                  <a:pt x="36304" y="29080"/>
                  <a:pt x="38311" y="24234"/>
                  <a:pt x="38311" y="19182"/>
                </a:cubicBezTo>
                <a:cubicBezTo>
                  <a:pt x="38311" y="14130"/>
                  <a:pt x="36304" y="9284"/>
                  <a:pt x="32731" y="5711"/>
                </a:cubicBezTo>
                <a:cubicBezTo>
                  <a:pt x="29159" y="2139"/>
                  <a:pt x="24313" y="132"/>
                  <a:pt x="19261" y="132"/>
                </a:cubicBezTo>
                <a:cubicBezTo>
                  <a:pt x="14209" y="132"/>
                  <a:pt x="9363" y="2139"/>
                  <a:pt x="5791" y="5711"/>
                </a:cubicBezTo>
                <a:cubicBezTo>
                  <a:pt x="2218" y="9284"/>
                  <a:pt x="211" y="14130"/>
                  <a:pt x="211" y="19182"/>
                </a:cubicBezTo>
                <a:cubicBezTo>
                  <a:pt x="211" y="24234"/>
                  <a:pt x="2218" y="29080"/>
                  <a:pt x="5791" y="32652"/>
                </a:cubicBezTo>
                <a:cubicBezTo>
                  <a:pt x="9363" y="36225"/>
                  <a:pt x="14209" y="38232"/>
                  <a:pt x="19261" y="38232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34ECD81D-60F9-D5FC-7308-A87FEE8F154D}"/>
              </a:ext>
            </a:extLst>
          </p:cNvPr>
          <p:cNvSpPr/>
          <p:nvPr/>
        </p:nvSpPr>
        <p:spPr>
          <a:xfrm>
            <a:off x="7093915" y="3562045"/>
            <a:ext cx="38100" cy="38100"/>
          </a:xfrm>
          <a:custGeom>
            <a:avLst/>
            <a:gdLst>
              <a:gd name="connsiteX0" fmla="*/ 19318 w 38100"/>
              <a:gd name="connsiteY0" fmla="*/ 38242 h 38100"/>
              <a:gd name="connsiteX1" fmla="*/ 32789 w 38100"/>
              <a:gd name="connsiteY1" fmla="*/ 32662 h 38100"/>
              <a:gd name="connsiteX2" fmla="*/ 38368 w 38100"/>
              <a:gd name="connsiteY2" fmla="*/ 19192 h 38100"/>
              <a:gd name="connsiteX3" fmla="*/ 32789 w 38100"/>
              <a:gd name="connsiteY3" fmla="*/ 5721 h 38100"/>
              <a:gd name="connsiteX4" fmla="*/ 19318 w 38100"/>
              <a:gd name="connsiteY4" fmla="*/ 142 h 38100"/>
              <a:gd name="connsiteX5" fmla="*/ 5848 w 38100"/>
              <a:gd name="connsiteY5" fmla="*/ 5721 h 38100"/>
              <a:gd name="connsiteX6" fmla="*/ 268 w 38100"/>
              <a:gd name="connsiteY6" fmla="*/ 19192 h 38100"/>
              <a:gd name="connsiteX7" fmla="*/ 5848 w 38100"/>
              <a:gd name="connsiteY7" fmla="*/ 32662 h 38100"/>
              <a:gd name="connsiteX8" fmla="*/ 19318 w 38100"/>
              <a:gd name="connsiteY8" fmla="*/ 38242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318" y="38242"/>
                </a:moveTo>
                <a:cubicBezTo>
                  <a:pt x="24370" y="38242"/>
                  <a:pt x="29216" y="36234"/>
                  <a:pt x="32789" y="32662"/>
                </a:cubicBezTo>
                <a:cubicBezTo>
                  <a:pt x="36361" y="29090"/>
                  <a:pt x="38368" y="24244"/>
                  <a:pt x="38368" y="19192"/>
                </a:cubicBezTo>
                <a:cubicBezTo>
                  <a:pt x="38368" y="14140"/>
                  <a:pt x="36361" y="9294"/>
                  <a:pt x="32789" y="5721"/>
                </a:cubicBezTo>
                <a:cubicBezTo>
                  <a:pt x="29216" y="2149"/>
                  <a:pt x="24370" y="142"/>
                  <a:pt x="19318" y="142"/>
                </a:cubicBezTo>
                <a:cubicBezTo>
                  <a:pt x="14266" y="142"/>
                  <a:pt x="9420" y="2149"/>
                  <a:pt x="5848" y="5721"/>
                </a:cubicBezTo>
                <a:cubicBezTo>
                  <a:pt x="2276" y="9294"/>
                  <a:pt x="268" y="14140"/>
                  <a:pt x="268" y="19192"/>
                </a:cubicBezTo>
                <a:cubicBezTo>
                  <a:pt x="268" y="24244"/>
                  <a:pt x="2276" y="29090"/>
                  <a:pt x="5848" y="32662"/>
                </a:cubicBezTo>
                <a:cubicBezTo>
                  <a:pt x="9420" y="36234"/>
                  <a:pt x="14266" y="38242"/>
                  <a:pt x="19318" y="38242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3CE1B727-D31A-8859-9F92-057274C02D8C}"/>
              </a:ext>
            </a:extLst>
          </p:cNvPr>
          <p:cNvSpPr/>
          <p:nvPr/>
        </p:nvSpPr>
        <p:spPr>
          <a:xfrm>
            <a:off x="7823327" y="3739680"/>
            <a:ext cx="38100" cy="38100"/>
          </a:xfrm>
          <a:custGeom>
            <a:avLst/>
            <a:gdLst>
              <a:gd name="connsiteX0" fmla="*/ 19376 w 38100"/>
              <a:gd name="connsiteY0" fmla="*/ 38256 h 38100"/>
              <a:gd name="connsiteX1" fmla="*/ 32846 w 38100"/>
              <a:gd name="connsiteY1" fmla="*/ 32676 h 38100"/>
              <a:gd name="connsiteX2" fmla="*/ 38426 w 38100"/>
              <a:gd name="connsiteY2" fmla="*/ 19206 h 38100"/>
              <a:gd name="connsiteX3" fmla="*/ 32846 w 38100"/>
              <a:gd name="connsiteY3" fmla="*/ 5735 h 38100"/>
              <a:gd name="connsiteX4" fmla="*/ 19376 w 38100"/>
              <a:gd name="connsiteY4" fmla="*/ 156 h 38100"/>
              <a:gd name="connsiteX5" fmla="*/ 5905 w 38100"/>
              <a:gd name="connsiteY5" fmla="*/ 5735 h 38100"/>
              <a:gd name="connsiteX6" fmla="*/ 326 w 38100"/>
              <a:gd name="connsiteY6" fmla="*/ 19206 h 38100"/>
              <a:gd name="connsiteX7" fmla="*/ 5905 w 38100"/>
              <a:gd name="connsiteY7" fmla="*/ 32676 h 38100"/>
              <a:gd name="connsiteX8" fmla="*/ 19376 w 38100"/>
              <a:gd name="connsiteY8" fmla="*/ 3825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376" y="38256"/>
                </a:moveTo>
                <a:cubicBezTo>
                  <a:pt x="24428" y="38256"/>
                  <a:pt x="29274" y="36248"/>
                  <a:pt x="32846" y="32676"/>
                </a:cubicBezTo>
                <a:cubicBezTo>
                  <a:pt x="36419" y="29104"/>
                  <a:pt x="38426" y="24258"/>
                  <a:pt x="38426" y="19206"/>
                </a:cubicBezTo>
                <a:cubicBezTo>
                  <a:pt x="38426" y="14154"/>
                  <a:pt x="36419" y="9308"/>
                  <a:pt x="32846" y="5735"/>
                </a:cubicBezTo>
                <a:cubicBezTo>
                  <a:pt x="29274" y="2163"/>
                  <a:pt x="24428" y="156"/>
                  <a:pt x="19376" y="156"/>
                </a:cubicBezTo>
                <a:cubicBezTo>
                  <a:pt x="14324" y="156"/>
                  <a:pt x="9478" y="2163"/>
                  <a:pt x="5905" y="5735"/>
                </a:cubicBezTo>
                <a:cubicBezTo>
                  <a:pt x="2333" y="9308"/>
                  <a:pt x="326" y="14154"/>
                  <a:pt x="326" y="19206"/>
                </a:cubicBezTo>
                <a:cubicBezTo>
                  <a:pt x="326" y="24258"/>
                  <a:pt x="2333" y="29104"/>
                  <a:pt x="5905" y="32676"/>
                </a:cubicBezTo>
                <a:cubicBezTo>
                  <a:pt x="9478" y="36248"/>
                  <a:pt x="14324" y="38256"/>
                  <a:pt x="19376" y="38256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2" name="Graphic 2">
            <a:extLst>
              <a:ext uri="{FF2B5EF4-FFF2-40B4-BE49-F238E27FC236}">
                <a16:creationId xmlns:a16="http://schemas.microsoft.com/office/drawing/2014/main" id="{9E2D1200-88D2-2104-3550-330C8840D6B8}"/>
              </a:ext>
            </a:extLst>
          </p:cNvPr>
          <p:cNvGrpSpPr/>
          <p:nvPr/>
        </p:nvGrpSpPr>
        <p:grpSpPr>
          <a:xfrm>
            <a:off x="4303420" y="2064241"/>
            <a:ext cx="4670882" cy="410925"/>
            <a:chOff x="4303420" y="2064241"/>
            <a:chExt cx="4670882" cy="4109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6721F28-1301-339F-2B36-8A34812A99C8}"/>
                </a:ext>
              </a:extLst>
            </p:cNvPr>
            <p:cNvSpPr/>
            <p:nvPr/>
          </p:nvSpPr>
          <p:spPr>
            <a:xfrm>
              <a:off x="4303420" y="2064241"/>
              <a:ext cx="4670882" cy="410925"/>
            </a:xfrm>
            <a:custGeom>
              <a:avLst/>
              <a:gdLst>
                <a:gd name="connsiteX0" fmla="*/ 0 w 4670882"/>
                <a:gd name="connsiteY0" fmla="*/ 410925 h 410925"/>
                <a:gd name="connsiteX1" fmla="*/ 4670882 w 4670882"/>
                <a:gd name="connsiteY1" fmla="*/ 410925 h 410925"/>
                <a:gd name="connsiteX2" fmla="*/ 4670882 w 4670882"/>
                <a:gd name="connsiteY2" fmla="*/ 0 h 410925"/>
                <a:gd name="connsiteX3" fmla="*/ 0 w 4670882"/>
                <a:gd name="connsiteY3" fmla="*/ 0 h 41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0882" h="410925">
                  <a:moveTo>
                    <a:pt x="0" y="410925"/>
                  </a:moveTo>
                  <a:lnTo>
                    <a:pt x="4670882" y="410925"/>
                  </a:lnTo>
                  <a:lnTo>
                    <a:pt x="4670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solidFill>
                <a:srgbClr val="CCCCCC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DDF6750-495E-5825-EF5C-925C767177BC}"/>
                </a:ext>
              </a:extLst>
            </p:cNvPr>
            <p:cNvSpPr/>
            <p:nvPr/>
          </p:nvSpPr>
          <p:spPr>
            <a:xfrm>
              <a:off x="4354220" y="2122642"/>
              <a:ext cx="253999" cy="88900"/>
            </a:xfrm>
            <a:custGeom>
              <a:avLst/>
              <a:gdLst>
                <a:gd name="connsiteX0" fmla="*/ 0 w 253999"/>
                <a:gd name="connsiteY0" fmla="*/ 88900 h 88900"/>
                <a:gd name="connsiteX1" fmla="*/ 254000 w 253999"/>
                <a:gd name="connsiteY1" fmla="*/ 88900 h 88900"/>
                <a:gd name="connsiteX2" fmla="*/ 254000 w 253999"/>
                <a:gd name="connsiteY2" fmla="*/ 0 h 88900"/>
                <a:gd name="connsiteX3" fmla="*/ 0 w 253999"/>
                <a:gd name="connsiteY3" fmla="*/ 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99" h="88900">
                  <a:moveTo>
                    <a:pt x="0" y="88900"/>
                  </a:moveTo>
                  <a:lnTo>
                    <a:pt x="254000" y="88900"/>
                  </a:lnTo>
                  <a:lnTo>
                    <a:pt x="25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DF20"/>
            </a:solidFill>
            <a:ln w="9525" cap="flat">
              <a:solidFill>
                <a:srgbClr val="4C4C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2">
              <a:extLst>
                <a:ext uri="{FF2B5EF4-FFF2-40B4-BE49-F238E27FC236}">
                  <a16:creationId xmlns:a16="http://schemas.microsoft.com/office/drawing/2014/main" id="{B721BB9D-4817-1B69-9AEB-44556F97FA2D}"/>
                </a:ext>
              </a:extLst>
            </p:cNvPr>
            <p:cNvGrpSpPr/>
            <p:nvPr/>
          </p:nvGrpSpPr>
          <p:grpSpPr>
            <a:xfrm>
              <a:off x="4722282" y="2115042"/>
              <a:ext cx="580144" cy="98305"/>
              <a:chOff x="4722282" y="2115042"/>
              <a:chExt cx="580144" cy="98305"/>
            </a:xfrm>
            <a:solidFill>
              <a:srgbClr val="000000"/>
            </a:solidFill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4DBEEEF-F4ED-8A02-A39D-18C3E80FA72E}"/>
                  </a:ext>
                </a:extLst>
              </p:cNvPr>
              <p:cNvSpPr/>
              <p:nvPr/>
            </p:nvSpPr>
            <p:spPr>
              <a:xfrm flipV="1">
                <a:off x="4722282" y="2118951"/>
                <a:ext cx="57606" cy="92590"/>
              </a:xfrm>
              <a:custGeom>
                <a:avLst/>
                <a:gdLst>
                  <a:gd name="connsiteX0" fmla="*/ -1997 w 57606"/>
                  <a:gd name="connsiteY0" fmla="*/ 90288 h 92590"/>
                  <a:gd name="connsiteX1" fmla="*/ 10524 w 57606"/>
                  <a:gd name="connsiteY1" fmla="*/ 90288 h 92590"/>
                  <a:gd name="connsiteX2" fmla="*/ 10524 w 57606"/>
                  <a:gd name="connsiteY2" fmla="*/ 8234 h 92590"/>
                  <a:gd name="connsiteX3" fmla="*/ 55609 w 57606"/>
                  <a:gd name="connsiteY3" fmla="*/ 8234 h 92590"/>
                  <a:gd name="connsiteX4" fmla="*/ 55609 w 57606"/>
                  <a:gd name="connsiteY4" fmla="*/ -2303 h 92590"/>
                  <a:gd name="connsiteX5" fmla="*/ -1997 w 57606"/>
                  <a:gd name="connsiteY5" fmla="*/ -2303 h 92590"/>
                  <a:gd name="connsiteX6" fmla="*/ -1997 w 57606"/>
                  <a:gd name="connsiteY6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1997" y="90288"/>
                    </a:moveTo>
                    <a:lnTo>
                      <a:pt x="10524" y="90288"/>
                    </a:lnTo>
                    <a:lnTo>
                      <a:pt x="10524" y="8234"/>
                    </a:lnTo>
                    <a:lnTo>
                      <a:pt x="55609" y="8234"/>
                    </a:lnTo>
                    <a:lnTo>
                      <a:pt x="55609" y="-2303"/>
                    </a:lnTo>
                    <a:lnTo>
                      <a:pt x="-1997" y="-2303"/>
                    </a:lnTo>
                    <a:lnTo>
                      <a:pt x="-1997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B6762AD-F75C-640D-A889-447D77CE86A9}"/>
                  </a:ext>
                </a:extLst>
              </p:cNvPr>
              <p:cNvSpPr/>
              <p:nvPr/>
            </p:nvSpPr>
            <p:spPr>
              <a:xfrm flipV="1">
                <a:off x="4785358" y="2140422"/>
                <a:ext cx="64373" cy="72925"/>
              </a:xfrm>
              <a:custGeom>
                <a:avLst/>
                <a:gdLst>
                  <a:gd name="connsiteX0" fmla="*/ 62486 w 64373"/>
                  <a:gd name="connsiteY0" fmla="*/ 37675 h 72925"/>
                  <a:gd name="connsiteX1" fmla="*/ 62486 w 64373"/>
                  <a:gd name="connsiteY1" fmla="*/ 32098 h 72925"/>
                  <a:gd name="connsiteX2" fmla="*/ 10019 w 64373"/>
                  <a:gd name="connsiteY2" fmla="*/ 32098 h 72925"/>
                  <a:gd name="connsiteX3" fmla="*/ 17123 w 64373"/>
                  <a:gd name="connsiteY3" fmla="*/ 14140 h 72925"/>
                  <a:gd name="connsiteX4" fmla="*/ 34824 w 64373"/>
                  <a:gd name="connsiteY4" fmla="*/ 7968 h 72925"/>
                  <a:gd name="connsiteX5" fmla="*/ 47563 w 64373"/>
                  <a:gd name="connsiteY5" fmla="*/ 9576 h 72925"/>
                  <a:gd name="connsiteX6" fmla="*/ 59827 w 64373"/>
                  <a:gd name="connsiteY6" fmla="*/ 14418 h 72925"/>
                  <a:gd name="connsiteX7" fmla="*/ 59827 w 64373"/>
                  <a:gd name="connsiteY7" fmla="*/ 3623 h 72925"/>
                  <a:gd name="connsiteX8" fmla="*/ 47226 w 64373"/>
                  <a:gd name="connsiteY8" fmla="*/ -346 h 72925"/>
                  <a:gd name="connsiteX9" fmla="*/ 34149 w 64373"/>
                  <a:gd name="connsiteY9" fmla="*/ -1715 h 72925"/>
                  <a:gd name="connsiteX10" fmla="*/ 7816 w 64373"/>
                  <a:gd name="connsiteY10" fmla="*/ 7949 h 72925"/>
                  <a:gd name="connsiteX11" fmla="*/ -1887 w 64373"/>
                  <a:gd name="connsiteY11" fmla="*/ 34142 h 72925"/>
                  <a:gd name="connsiteX12" fmla="*/ 7320 w 64373"/>
                  <a:gd name="connsiteY12" fmla="*/ 61189 h 72925"/>
                  <a:gd name="connsiteX13" fmla="*/ 32164 w 64373"/>
                  <a:gd name="connsiteY13" fmla="*/ 71210 h 72925"/>
                  <a:gd name="connsiteX14" fmla="*/ 54330 w 64373"/>
                  <a:gd name="connsiteY14" fmla="*/ 62182 h 72925"/>
                  <a:gd name="connsiteX15" fmla="*/ 62486 w 64373"/>
                  <a:gd name="connsiteY15" fmla="*/ 37675 h 72925"/>
                  <a:gd name="connsiteX16" fmla="*/ 51076 w 64373"/>
                  <a:gd name="connsiteY16" fmla="*/ 41028 h 72925"/>
                  <a:gd name="connsiteX17" fmla="*/ 45837 w 64373"/>
                  <a:gd name="connsiteY17" fmla="*/ 55951 h 72925"/>
                  <a:gd name="connsiteX18" fmla="*/ 32284 w 64373"/>
                  <a:gd name="connsiteY18" fmla="*/ 61547 h 72925"/>
                  <a:gd name="connsiteX19" fmla="*/ 17004 w 64373"/>
                  <a:gd name="connsiteY19" fmla="*/ 56149 h 72925"/>
                  <a:gd name="connsiteX20" fmla="*/ 10396 w 64373"/>
                  <a:gd name="connsiteY20" fmla="*/ 40949 h 72925"/>
                  <a:gd name="connsiteX21" fmla="*/ 51076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86" y="37675"/>
                    </a:moveTo>
                    <a:lnTo>
                      <a:pt x="62486" y="32098"/>
                    </a:lnTo>
                    <a:lnTo>
                      <a:pt x="10019" y="32098"/>
                    </a:lnTo>
                    <a:cubicBezTo>
                      <a:pt x="10522" y="24240"/>
                      <a:pt x="12890" y="18254"/>
                      <a:pt x="17123" y="14140"/>
                    </a:cubicBezTo>
                    <a:cubicBezTo>
                      <a:pt x="21356" y="10026"/>
                      <a:pt x="27257" y="7968"/>
                      <a:pt x="34824" y="7968"/>
                    </a:cubicBezTo>
                    <a:cubicBezTo>
                      <a:pt x="39202" y="7968"/>
                      <a:pt x="43449" y="8504"/>
                      <a:pt x="47563" y="9576"/>
                    </a:cubicBezTo>
                    <a:cubicBezTo>
                      <a:pt x="51677" y="10647"/>
                      <a:pt x="55765" y="12261"/>
                      <a:pt x="59827" y="14418"/>
                    </a:cubicBezTo>
                    <a:lnTo>
                      <a:pt x="59827" y="3623"/>
                    </a:lnTo>
                    <a:cubicBezTo>
                      <a:pt x="55726" y="1890"/>
                      <a:pt x="51525" y="567"/>
                      <a:pt x="47226" y="-346"/>
                    </a:cubicBezTo>
                    <a:cubicBezTo>
                      <a:pt x="42926" y="-1259"/>
                      <a:pt x="38567" y="-1715"/>
                      <a:pt x="34149" y="-1715"/>
                    </a:cubicBezTo>
                    <a:cubicBezTo>
                      <a:pt x="23063" y="-1715"/>
                      <a:pt x="14285" y="1506"/>
                      <a:pt x="7816" y="7949"/>
                    </a:cubicBezTo>
                    <a:cubicBezTo>
                      <a:pt x="1347" y="14404"/>
                      <a:pt x="-1887" y="23136"/>
                      <a:pt x="-1887" y="34142"/>
                    </a:cubicBezTo>
                    <a:cubicBezTo>
                      <a:pt x="-1887" y="45506"/>
                      <a:pt x="1182" y="54522"/>
                      <a:pt x="7320" y="61189"/>
                    </a:cubicBezTo>
                    <a:cubicBezTo>
                      <a:pt x="13458" y="67870"/>
                      <a:pt x="21740" y="71210"/>
                      <a:pt x="32164" y="71210"/>
                    </a:cubicBezTo>
                    <a:cubicBezTo>
                      <a:pt x="41504" y="71210"/>
                      <a:pt x="48893" y="68201"/>
                      <a:pt x="54330" y="62182"/>
                    </a:cubicBezTo>
                    <a:cubicBezTo>
                      <a:pt x="59767" y="56175"/>
                      <a:pt x="62486" y="48007"/>
                      <a:pt x="62486" y="37675"/>
                    </a:cubicBezTo>
                    <a:close/>
                    <a:moveTo>
                      <a:pt x="51076" y="41028"/>
                    </a:moveTo>
                    <a:cubicBezTo>
                      <a:pt x="50996" y="47259"/>
                      <a:pt x="49250" y="52233"/>
                      <a:pt x="45837" y="55951"/>
                    </a:cubicBezTo>
                    <a:cubicBezTo>
                      <a:pt x="42424" y="59681"/>
                      <a:pt x="37906" y="61547"/>
                      <a:pt x="32284" y="61547"/>
                    </a:cubicBezTo>
                    <a:cubicBezTo>
                      <a:pt x="25920" y="61547"/>
                      <a:pt x="20827" y="59747"/>
                      <a:pt x="17004" y="56149"/>
                    </a:cubicBezTo>
                    <a:cubicBezTo>
                      <a:pt x="13181" y="52551"/>
                      <a:pt x="10978" y="47484"/>
                      <a:pt x="10396" y="40949"/>
                    </a:cubicBezTo>
                    <a:lnTo>
                      <a:pt x="51076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45DF0EA-5715-6958-6B0F-67723A3F1A15}"/>
                  </a:ext>
                </a:extLst>
              </p:cNvPr>
              <p:cNvSpPr/>
              <p:nvPr/>
            </p:nvSpPr>
            <p:spPr>
              <a:xfrm flipV="1">
                <a:off x="4859404" y="2115042"/>
                <a:ext cx="44211" cy="96500"/>
              </a:xfrm>
              <a:custGeom>
                <a:avLst/>
                <a:gdLst>
                  <a:gd name="connsiteX0" fmla="*/ 43043 w 44211"/>
                  <a:gd name="connsiteY0" fmla="*/ 94099 h 96500"/>
                  <a:gd name="connsiteX1" fmla="*/ 43043 w 44211"/>
                  <a:gd name="connsiteY1" fmla="*/ 84594 h 96500"/>
                  <a:gd name="connsiteX2" fmla="*/ 32129 w 44211"/>
                  <a:gd name="connsiteY2" fmla="*/ 84594 h 96500"/>
                  <a:gd name="connsiteX3" fmla="*/ 23597 w 44211"/>
                  <a:gd name="connsiteY3" fmla="*/ 82113 h 96500"/>
                  <a:gd name="connsiteX4" fmla="*/ 21215 w 44211"/>
                  <a:gd name="connsiteY4" fmla="*/ 73183 h 96500"/>
                  <a:gd name="connsiteX5" fmla="*/ 21215 w 44211"/>
                  <a:gd name="connsiteY5" fmla="*/ 67052 h 96500"/>
                  <a:gd name="connsiteX6" fmla="*/ 40007 w 44211"/>
                  <a:gd name="connsiteY6" fmla="*/ 67052 h 96500"/>
                  <a:gd name="connsiteX7" fmla="*/ 40007 w 44211"/>
                  <a:gd name="connsiteY7" fmla="*/ 58182 h 96500"/>
                  <a:gd name="connsiteX8" fmla="*/ 21215 w 44211"/>
                  <a:gd name="connsiteY8" fmla="*/ 58182 h 96500"/>
                  <a:gd name="connsiteX9" fmla="*/ 21215 w 44211"/>
                  <a:gd name="connsiteY9" fmla="*/ -2401 h 96500"/>
                  <a:gd name="connsiteX10" fmla="*/ 9746 w 44211"/>
                  <a:gd name="connsiteY10" fmla="*/ -2401 h 96500"/>
                  <a:gd name="connsiteX11" fmla="*/ 9746 w 44211"/>
                  <a:gd name="connsiteY11" fmla="*/ 58182 h 96500"/>
                  <a:gd name="connsiteX12" fmla="*/ -1168 w 44211"/>
                  <a:gd name="connsiteY12" fmla="*/ 58182 h 96500"/>
                  <a:gd name="connsiteX13" fmla="*/ -1168 w 44211"/>
                  <a:gd name="connsiteY13" fmla="*/ 67052 h 96500"/>
                  <a:gd name="connsiteX14" fmla="*/ 9746 w 44211"/>
                  <a:gd name="connsiteY14" fmla="*/ 67052 h 96500"/>
                  <a:gd name="connsiteX15" fmla="*/ 9746 w 44211"/>
                  <a:gd name="connsiteY15" fmla="*/ 71894 h 96500"/>
                  <a:gd name="connsiteX16" fmla="*/ 15143 w 44211"/>
                  <a:gd name="connsiteY16" fmla="*/ 88781 h 96500"/>
                  <a:gd name="connsiteX17" fmla="*/ 32248 w 44211"/>
                  <a:gd name="connsiteY17" fmla="*/ 94099 h 96500"/>
                  <a:gd name="connsiteX18" fmla="*/ 43043 w 44211"/>
                  <a:gd name="connsiteY18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211" h="96500">
                    <a:moveTo>
                      <a:pt x="43043" y="94099"/>
                    </a:moveTo>
                    <a:lnTo>
                      <a:pt x="43043" y="84594"/>
                    </a:lnTo>
                    <a:lnTo>
                      <a:pt x="32129" y="84594"/>
                    </a:lnTo>
                    <a:cubicBezTo>
                      <a:pt x="28042" y="84594"/>
                      <a:pt x="25197" y="83767"/>
                      <a:pt x="23597" y="82113"/>
                    </a:cubicBezTo>
                    <a:cubicBezTo>
                      <a:pt x="22009" y="80460"/>
                      <a:pt x="21215" y="77483"/>
                      <a:pt x="21215" y="73183"/>
                    </a:cubicBezTo>
                    <a:lnTo>
                      <a:pt x="21215" y="67052"/>
                    </a:lnTo>
                    <a:lnTo>
                      <a:pt x="40007" y="67052"/>
                    </a:lnTo>
                    <a:lnTo>
                      <a:pt x="40007" y="58182"/>
                    </a:lnTo>
                    <a:lnTo>
                      <a:pt x="21215" y="58182"/>
                    </a:lnTo>
                    <a:lnTo>
                      <a:pt x="21215" y="-2401"/>
                    </a:lnTo>
                    <a:lnTo>
                      <a:pt x="9746" y="-2401"/>
                    </a:lnTo>
                    <a:lnTo>
                      <a:pt x="9746" y="58182"/>
                    </a:lnTo>
                    <a:lnTo>
                      <a:pt x="-1168" y="58182"/>
                    </a:lnTo>
                    <a:lnTo>
                      <a:pt x="-1168" y="67052"/>
                    </a:lnTo>
                    <a:lnTo>
                      <a:pt x="9746" y="67052"/>
                    </a:lnTo>
                    <a:lnTo>
                      <a:pt x="9746" y="71894"/>
                    </a:lnTo>
                    <a:cubicBezTo>
                      <a:pt x="9746" y="79619"/>
                      <a:pt x="11545" y="85248"/>
                      <a:pt x="15143" y="88781"/>
                    </a:cubicBezTo>
                    <a:cubicBezTo>
                      <a:pt x="18741" y="92326"/>
                      <a:pt x="24443" y="94099"/>
                      <a:pt x="32248" y="94099"/>
                    </a:cubicBezTo>
                    <a:lnTo>
                      <a:pt x="43043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1389DC5F-B390-BED1-D257-92AD387F8F97}"/>
                  </a:ext>
                </a:extLst>
              </p:cNvPr>
              <p:cNvSpPr/>
              <p:nvPr/>
            </p:nvSpPr>
            <p:spPr>
              <a:xfrm flipV="1">
                <a:off x="4902388" y="2122364"/>
                <a:ext cx="43338" cy="89177"/>
              </a:xfrm>
              <a:custGeom>
                <a:avLst/>
                <a:gdLst>
                  <a:gd name="connsiteX0" fmla="*/ 18676 w 43338"/>
                  <a:gd name="connsiteY0" fmla="*/ 86961 h 89177"/>
                  <a:gd name="connsiteX1" fmla="*/ 18676 w 43338"/>
                  <a:gd name="connsiteY1" fmla="*/ 67237 h 89177"/>
                  <a:gd name="connsiteX2" fmla="*/ 42171 w 43338"/>
                  <a:gd name="connsiteY2" fmla="*/ 67237 h 89177"/>
                  <a:gd name="connsiteX3" fmla="*/ 42171 w 43338"/>
                  <a:gd name="connsiteY3" fmla="*/ 58366 h 89177"/>
                  <a:gd name="connsiteX4" fmla="*/ 18676 w 43338"/>
                  <a:gd name="connsiteY4" fmla="*/ 58366 h 89177"/>
                  <a:gd name="connsiteX5" fmla="*/ 18676 w 43338"/>
                  <a:gd name="connsiteY5" fmla="*/ 20663 h 89177"/>
                  <a:gd name="connsiteX6" fmla="*/ 20997 w 43338"/>
                  <a:gd name="connsiteY6" fmla="*/ 9749 h 89177"/>
                  <a:gd name="connsiteX7" fmla="*/ 30463 w 43338"/>
                  <a:gd name="connsiteY7" fmla="*/ 7328 h 89177"/>
                  <a:gd name="connsiteX8" fmla="*/ 42171 w 43338"/>
                  <a:gd name="connsiteY8" fmla="*/ 7328 h 89177"/>
                  <a:gd name="connsiteX9" fmla="*/ 42171 w 43338"/>
                  <a:gd name="connsiteY9" fmla="*/ -2217 h 89177"/>
                  <a:gd name="connsiteX10" fmla="*/ 30463 w 43338"/>
                  <a:gd name="connsiteY10" fmla="*/ -2217 h 89177"/>
                  <a:gd name="connsiteX11" fmla="*/ 12227 w 43338"/>
                  <a:gd name="connsiteY11" fmla="*/ 2705 h 89177"/>
                  <a:gd name="connsiteX12" fmla="*/ 7206 w 43338"/>
                  <a:gd name="connsiteY12" fmla="*/ 20663 h 89177"/>
                  <a:gd name="connsiteX13" fmla="*/ 7206 w 43338"/>
                  <a:gd name="connsiteY13" fmla="*/ 58366 h 89177"/>
                  <a:gd name="connsiteX14" fmla="*/ -1168 w 43338"/>
                  <a:gd name="connsiteY14" fmla="*/ 58366 h 89177"/>
                  <a:gd name="connsiteX15" fmla="*/ -1168 w 43338"/>
                  <a:gd name="connsiteY15" fmla="*/ 67237 h 89177"/>
                  <a:gd name="connsiteX16" fmla="*/ 7206 w 43338"/>
                  <a:gd name="connsiteY16" fmla="*/ 67237 h 89177"/>
                  <a:gd name="connsiteX17" fmla="*/ 7206 w 43338"/>
                  <a:gd name="connsiteY17" fmla="*/ 86961 h 89177"/>
                  <a:gd name="connsiteX18" fmla="*/ 18676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676" y="86961"/>
                    </a:moveTo>
                    <a:lnTo>
                      <a:pt x="18676" y="67237"/>
                    </a:lnTo>
                    <a:lnTo>
                      <a:pt x="42171" y="67237"/>
                    </a:lnTo>
                    <a:lnTo>
                      <a:pt x="42171" y="58366"/>
                    </a:lnTo>
                    <a:lnTo>
                      <a:pt x="18676" y="58366"/>
                    </a:lnTo>
                    <a:lnTo>
                      <a:pt x="18676" y="20663"/>
                    </a:lnTo>
                    <a:cubicBezTo>
                      <a:pt x="18676" y="15001"/>
                      <a:pt x="19450" y="11363"/>
                      <a:pt x="20997" y="9749"/>
                    </a:cubicBezTo>
                    <a:cubicBezTo>
                      <a:pt x="22545" y="8135"/>
                      <a:pt x="25700" y="7328"/>
                      <a:pt x="30463" y="7328"/>
                    </a:cubicBezTo>
                    <a:lnTo>
                      <a:pt x="42171" y="7328"/>
                    </a:lnTo>
                    <a:lnTo>
                      <a:pt x="42171" y="-2217"/>
                    </a:lnTo>
                    <a:lnTo>
                      <a:pt x="30463" y="-2217"/>
                    </a:lnTo>
                    <a:cubicBezTo>
                      <a:pt x="21652" y="-2217"/>
                      <a:pt x="15574" y="-576"/>
                      <a:pt x="12227" y="2705"/>
                    </a:cubicBezTo>
                    <a:cubicBezTo>
                      <a:pt x="8880" y="5999"/>
                      <a:pt x="7206" y="11985"/>
                      <a:pt x="7206" y="20663"/>
                    </a:cubicBezTo>
                    <a:lnTo>
                      <a:pt x="7206" y="58366"/>
                    </a:lnTo>
                    <a:lnTo>
                      <a:pt x="-1168" y="58366"/>
                    </a:lnTo>
                    <a:lnTo>
                      <a:pt x="-1168" y="67237"/>
                    </a:lnTo>
                    <a:lnTo>
                      <a:pt x="7206" y="67237"/>
                    </a:lnTo>
                    <a:lnTo>
                      <a:pt x="7206" y="86961"/>
                    </a:lnTo>
                    <a:lnTo>
                      <a:pt x="18676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4C22352-7227-3CBB-F224-14949BA3654B}"/>
                  </a:ext>
                </a:extLst>
              </p:cNvPr>
              <p:cNvSpPr/>
              <p:nvPr/>
            </p:nvSpPr>
            <p:spPr>
              <a:xfrm flipV="1">
                <a:off x="4948770" y="2211542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283F0B8D-3FB0-5423-AC85-90B3F5078F6C}"/>
                  </a:ext>
                </a:extLst>
              </p:cNvPr>
              <p:cNvSpPr/>
              <p:nvPr/>
            </p:nvSpPr>
            <p:spPr>
              <a:xfrm flipV="1">
                <a:off x="5001603" y="2118951"/>
                <a:ext cx="73481" cy="92590"/>
              </a:xfrm>
              <a:custGeom>
                <a:avLst/>
                <a:gdLst>
                  <a:gd name="connsiteX0" fmla="*/ -2375 w 73481"/>
                  <a:gd name="connsiteY0" fmla="*/ 90288 h 92590"/>
                  <a:gd name="connsiteX1" fmla="*/ 10147 w 73481"/>
                  <a:gd name="connsiteY1" fmla="*/ 90288 h 92590"/>
                  <a:gd name="connsiteX2" fmla="*/ 10147 w 73481"/>
                  <a:gd name="connsiteY2" fmla="*/ 51156 h 92590"/>
                  <a:gd name="connsiteX3" fmla="*/ 51700 w 73481"/>
                  <a:gd name="connsiteY3" fmla="*/ 90288 h 92590"/>
                  <a:gd name="connsiteX4" fmla="*/ 67833 w 73481"/>
                  <a:gd name="connsiteY4" fmla="*/ 90288 h 92590"/>
                  <a:gd name="connsiteX5" fmla="*/ 21875 w 73481"/>
                  <a:gd name="connsiteY5" fmla="*/ 47128 h 92590"/>
                  <a:gd name="connsiteX6" fmla="*/ 71107 w 73481"/>
                  <a:gd name="connsiteY6" fmla="*/ -2303 h 92590"/>
                  <a:gd name="connsiteX7" fmla="*/ 54617 w 73481"/>
                  <a:gd name="connsiteY7" fmla="*/ -2303 h 92590"/>
                  <a:gd name="connsiteX8" fmla="*/ 10147 w 73481"/>
                  <a:gd name="connsiteY8" fmla="*/ 42286 h 92590"/>
                  <a:gd name="connsiteX9" fmla="*/ 10147 w 73481"/>
                  <a:gd name="connsiteY9" fmla="*/ -2303 h 92590"/>
                  <a:gd name="connsiteX10" fmla="*/ -2375 w 73481"/>
                  <a:gd name="connsiteY10" fmla="*/ -2303 h 92590"/>
                  <a:gd name="connsiteX11" fmla="*/ -2375 w 73481"/>
                  <a:gd name="connsiteY11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481" h="92590">
                    <a:moveTo>
                      <a:pt x="-2375" y="90288"/>
                    </a:moveTo>
                    <a:lnTo>
                      <a:pt x="10147" y="90288"/>
                    </a:lnTo>
                    <a:lnTo>
                      <a:pt x="10147" y="51156"/>
                    </a:lnTo>
                    <a:lnTo>
                      <a:pt x="51700" y="90288"/>
                    </a:lnTo>
                    <a:lnTo>
                      <a:pt x="67833" y="90288"/>
                    </a:lnTo>
                    <a:lnTo>
                      <a:pt x="21875" y="47128"/>
                    </a:lnTo>
                    <a:lnTo>
                      <a:pt x="71107" y="-2303"/>
                    </a:lnTo>
                    <a:lnTo>
                      <a:pt x="54617" y="-2303"/>
                    </a:lnTo>
                    <a:lnTo>
                      <a:pt x="10147" y="42286"/>
                    </a:lnTo>
                    <a:lnTo>
                      <a:pt x="10147" y="-2303"/>
                    </a:lnTo>
                    <a:lnTo>
                      <a:pt x="-2375" y="-2303"/>
                    </a:lnTo>
                    <a:lnTo>
                      <a:pt x="-2375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45C6D29-4AFC-A3DB-EEA4-F39C68EAB64D}"/>
                  </a:ext>
                </a:extLst>
              </p:cNvPr>
              <p:cNvSpPr/>
              <p:nvPr/>
            </p:nvSpPr>
            <p:spPr>
              <a:xfrm flipV="1">
                <a:off x="5083952" y="2140422"/>
                <a:ext cx="58181" cy="71119"/>
              </a:xfrm>
              <a:custGeom>
                <a:avLst/>
                <a:gdLst>
                  <a:gd name="connsiteX0" fmla="*/ 56246 w 58181"/>
                  <a:gd name="connsiteY0" fmla="*/ 40169 h 71119"/>
                  <a:gd name="connsiteX1" fmla="*/ 56246 w 58181"/>
                  <a:gd name="connsiteY1" fmla="*/ -1761 h 71119"/>
                  <a:gd name="connsiteX2" fmla="*/ 44836 w 58181"/>
                  <a:gd name="connsiteY2" fmla="*/ -1761 h 71119"/>
                  <a:gd name="connsiteX3" fmla="*/ 44836 w 58181"/>
                  <a:gd name="connsiteY3" fmla="*/ 39792 h 71119"/>
                  <a:gd name="connsiteX4" fmla="*/ 40986 w 58181"/>
                  <a:gd name="connsiteY4" fmla="*/ 54536 h 71119"/>
                  <a:gd name="connsiteX5" fmla="*/ 29457 w 58181"/>
                  <a:gd name="connsiteY5" fmla="*/ 59437 h 71119"/>
                  <a:gd name="connsiteX6" fmla="*/ 14872 w 58181"/>
                  <a:gd name="connsiteY6" fmla="*/ 53544 h 71119"/>
                  <a:gd name="connsiteX7" fmla="*/ 9534 w 58181"/>
                  <a:gd name="connsiteY7" fmla="*/ 37490 h 71119"/>
                  <a:gd name="connsiteX8" fmla="*/ 9534 w 58181"/>
                  <a:gd name="connsiteY8" fmla="*/ -1761 h 71119"/>
                  <a:gd name="connsiteX9" fmla="*/ -1936 w 58181"/>
                  <a:gd name="connsiteY9" fmla="*/ -1761 h 71119"/>
                  <a:gd name="connsiteX10" fmla="*/ -1936 w 58181"/>
                  <a:gd name="connsiteY10" fmla="*/ 67692 h 71119"/>
                  <a:gd name="connsiteX11" fmla="*/ 9534 w 58181"/>
                  <a:gd name="connsiteY11" fmla="*/ 67692 h 71119"/>
                  <a:gd name="connsiteX12" fmla="*/ 9534 w 58181"/>
                  <a:gd name="connsiteY12" fmla="*/ 56897 h 71119"/>
                  <a:gd name="connsiteX13" fmla="*/ 19178 w 58181"/>
                  <a:gd name="connsiteY13" fmla="*/ 66263 h 71119"/>
                  <a:gd name="connsiteX14" fmla="*/ 31997 w 58181"/>
                  <a:gd name="connsiteY14" fmla="*/ 69359 h 71119"/>
                  <a:gd name="connsiteX15" fmla="*/ 50094 w 58181"/>
                  <a:gd name="connsiteY15" fmla="*/ 61957 h 71119"/>
                  <a:gd name="connsiteX16" fmla="*/ 56246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246" y="40169"/>
                    </a:moveTo>
                    <a:lnTo>
                      <a:pt x="56246" y="-1761"/>
                    </a:lnTo>
                    <a:lnTo>
                      <a:pt x="44836" y="-1761"/>
                    </a:lnTo>
                    <a:lnTo>
                      <a:pt x="44836" y="39792"/>
                    </a:lnTo>
                    <a:cubicBezTo>
                      <a:pt x="44836" y="46367"/>
                      <a:pt x="43552" y="51281"/>
                      <a:pt x="40986" y="54536"/>
                    </a:cubicBezTo>
                    <a:cubicBezTo>
                      <a:pt x="38419" y="57803"/>
                      <a:pt x="34576" y="59437"/>
                      <a:pt x="29457" y="59437"/>
                    </a:cubicBezTo>
                    <a:cubicBezTo>
                      <a:pt x="23292" y="59437"/>
                      <a:pt x="18430" y="57473"/>
                      <a:pt x="14872" y="53544"/>
                    </a:cubicBezTo>
                    <a:cubicBezTo>
                      <a:pt x="11313" y="49628"/>
                      <a:pt x="9534" y="44277"/>
                      <a:pt x="9534" y="37490"/>
                    </a:cubicBezTo>
                    <a:lnTo>
                      <a:pt x="9534" y="-1761"/>
                    </a:lnTo>
                    <a:lnTo>
                      <a:pt x="-1936" y="-1761"/>
                    </a:lnTo>
                    <a:lnTo>
                      <a:pt x="-1936" y="67692"/>
                    </a:lnTo>
                    <a:lnTo>
                      <a:pt x="9534" y="67692"/>
                    </a:lnTo>
                    <a:lnTo>
                      <a:pt x="9534" y="56897"/>
                    </a:lnTo>
                    <a:cubicBezTo>
                      <a:pt x="12272" y="61078"/>
                      <a:pt x="15487" y="64200"/>
                      <a:pt x="19178" y="66263"/>
                    </a:cubicBezTo>
                    <a:cubicBezTo>
                      <a:pt x="22882" y="68327"/>
                      <a:pt x="27155" y="69359"/>
                      <a:pt x="31997" y="69359"/>
                    </a:cubicBezTo>
                    <a:cubicBezTo>
                      <a:pt x="39974" y="69359"/>
                      <a:pt x="46006" y="66892"/>
                      <a:pt x="50094" y="61957"/>
                    </a:cubicBezTo>
                    <a:cubicBezTo>
                      <a:pt x="54195" y="57023"/>
                      <a:pt x="56246" y="49760"/>
                      <a:pt x="56246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98DDC1D-2222-3A55-D2A7-229F72D146C9}"/>
                  </a:ext>
                </a:extLst>
              </p:cNvPr>
              <p:cNvSpPr/>
              <p:nvPr/>
            </p:nvSpPr>
            <p:spPr>
              <a:xfrm flipV="1">
                <a:off x="5159919" y="2140422"/>
                <a:ext cx="64373" cy="72925"/>
              </a:xfrm>
              <a:custGeom>
                <a:avLst/>
                <a:gdLst>
                  <a:gd name="connsiteX0" fmla="*/ 62515 w 64373"/>
                  <a:gd name="connsiteY0" fmla="*/ 37675 h 72925"/>
                  <a:gd name="connsiteX1" fmla="*/ 62515 w 64373"/>
                  <a:gd name="connsiteY1" fmla="*/ 32098 h 72925"/>
                  <a:gd name="connsiteX2" fmla="*/ 10048 w 64373"/>
                  <a:gd name="connsiteY2" fmla="*/ 32098 h 72925"/>
                  <a:gd name="connsiteX3" fmla="*/ 17152 w 64373"/>
                  <a:gd name="connsiteY3" fmla="*/ 14140 h 72925"/>
                  <a:gd name="connsiteX4" fmla="*/ 34853 w 64373"/>
                  <a:gd name="connsiteY4" fmla="*/ 7968 h 72925"/>
                  <a:gd name="connsiteX5" fmla="*/ 47593 w 64373"/>
                  <a:gd name="connsiteY5" fmla="*/ 9576 h 72925"/>
                  <a:gd name="connsiteX6" fmla="*/ 59856 w 64373"/>
                  <a:gd name="connsiteY6" fmla="*/ 14418 h 72925"/>
                  <a:gd name="connsiteX7" fmla="*/ 59856 w 64373"/>
                  <a:gd name="connsiteY7" fmla="*/ 3623 h 72925"/>
                  <a:gd name="connsiteX8" fmla="*/ 47255 w 64373"/>
                  <a:gd name="connsiteY8" fmla="*/ -346 h 72925"/>
                  <a:gd name="connsiteX9" fmla="*/ 34178 w 64373"/>
                  <a:gd name="connsiteY9" fmla="*/ -1715 h 72925"/>
                  <a:gd name="connsiteX10" fmla="*/ 7846 w 64373"/>
                  <a:gd name="connsiteY10" fmla="*/ 7949 h 72925"/>
                  <a:gd name="connsiteX11" fmla="*/ -1858 w 64373"/>
                  <a:gd name="connsiteY11" fmla="*/ 34142 h 72925"/>
                  <a:gd name="connsiteX12" fmla="*/ 7350 w 64373"/>
                  <a:gd name="connsiteY12" fmla="*/ 61189 h 72925"/>
                  <a:gd name="connsiteX13" fmla="*/ 32194 w 64373"/>
                  <a:gd name="connsiteY13" fmla="*/ 71210 h 72925"/>
                  <a:gd name="connsiteX14" fmla="*/ 54359 w 64373"/>
                  <a:gd name="connsiteY14" fmla="*/ 62182 h 72925"/>
                  <a:gd name="connsiteX15" fmla="*/ 62515 w 64373"/>
                  <a:gd name="connsiteY15" fmla="*/ 37675 h 72925"/>
                  <a:gd name="connsiteX16" fmla="*/ 51105 w 64373"/>
                  <a:gd name="connsiteY16" fmla="*/ 41028 h 72925"/>
                  <a:gd name="connsiteX17" fmla="*/ 45866 w 64373"/>
                  <a:gd name="connsiteY17" fmla="*/ 55951 h 72925"/>
                  <a:gd name="connsiteX18" fmla="*/ 32313 w 64373"/>
                  <a:gd name="connsiteY18" fmla="*/ 61547 h 72925"/>
                  <a:gd name="connsiteX19" fmla="*/ 17033 w 64373"/>
                  <a:gd name="connsiteY19" fmla="*/ 56149 h 72925"/>
                  <a:gd name="connsiteX20" fmla="*/ 10425 w 64373"/>
                  <a:gd name="connsiteY20" fmla="*/ 40949 h 72925"/>
                  <a:gd name="connsiteX21" fmla="*/ 51105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15" y="37675"/>
                    </a:moveTo>
                    <a:lnTo>
                      <a:pt x="62515" y="32098"/>
                    </a:lnTo>
                    <a:lnTo>
                      <a:pt x="10048" y="32098"/>
                    </a:lnTo>
                    <a:cubicBezTo>
                      <a:pt x="10551" y="24240"/>
                      <a:pt x="12919" y="18254"/>
                      <a:pt x="17152" y="14140"/>
                    </a:cubicBezTo>
                    <a:cubicBezTo>
                      <a:pt x="21386" y="10026"/>
                      <a:pt x="27286" y="7968"/>
                      <a:pt x="34853" y="7968"/>
                    </a:cubicBezTo>
                    <a:cubicBezTo>
                      <a:pt x="39232" y="7968"/>
                      <a:pt x="43478" y="8504"/>
                      <a:pt x="47593" y="9576"/>
                    </a:cubicBezTo>
                    <a:cubicBezTo>
                      <a:pt x="51707" y="10647"/>
                      <a:pt x="55795" y="12261"/>
                      <a:pt x="59856" y="14418"/>
                    </a:cubicBezTo>
                    <a:lnTo>
                      <a:pt x="59856" y="3623"/>
                    </a:lnTo>
                    <a:cubicBezTo>
                      <a:pt x="55755" y="1890"/>
                      <a:pt x="51555" y="567"/>
                      <a:pt x="47255" y="-346"/>
                    </a:cubicBezTo>
                    <a:cubicBezTo>
                      <a:pt x="42956" y="-1259"/>
                      <a:pt x="38597" y="-1715"/>
                      <a:pt x="34178" y="-1715"/>
                    </a:cubicBezTo>
                    <a:cubicBezTo>
                      <a:pt x="23092" y="-1715"/>
                      <a:pt x="14315" y="1506"/>
                      <a:pt x="7846" y="7949"/>
                    </a:cubicBezTo>
                    <a:cubicBezTo>
                      <a:pt x="1377" y="14404"/>
                      <a:pt x="-1858" y="23136"/>
                      <a:pt x="-1858" y="34142"/>
                    </a:cubicBezTo>
                    <a:cubicBezTo>
                      <a:pt x="-1858" y="45506"/>
                      <a:pt x="1211" y="54522"/>
                      <a:pt x="7350" y="61189"/>
                    </a:cubicBezTo>
                    <a:cubicBezTo>
                      <a:pt x="13488" y="67870"/>
                      <a:pt x="21769" y="71210"/>
                      <a:pt x="32194" y="71210"/>
                    </a:cubicBezTo>
                    <a:cubicBezTo>
                      <a:pt x="41534" y="71210"/>
                      <a:pt x="48922" y="68201"/>
                      <a:pt x="54359" y="62182"/>
                    </a:cubicBezTo>
                    <a:cubicBezTo>
                      <a:pt x="59797" y="56175"/>
                      <a:pt x="62515" y="48007"/>
                      <a:pt x="62515" y="37675"/>
                    </a:cubicBezTo>
                    <a:close/>
                    <a:moveTo>
                      <a:pt x="51105" y="41028"/>
                    </a:moveTo>
                    <a:cubicBezTo>
                      <a:pt x="51026" y="47259"/>
                      <a:pt x="49279" y="52233"/>
                      <a:pt x="45866" y="55951"/>
                    </a:cubicBezTo>
                    <a:cubicBezTo>
                      <a:pt x="42453" y="59681"/>
                      <a:pt x="37935" y="61547"/>
                      <a:pt x="32313" y="61547"/>
                    </a:cubicBezTo>
                    <a:cubicBezTo>
                      <a:pt x="25950" y="61547"/>
                      <a:pt x="20857" y="59747"/>
                      <a:pt x="17033" y="56149"/>
                    </a:cubicBezTo>
                    <a:cubicBezTo>
                      <a:pt x="13210" y="52551"/>
                      <a:pt x="11007" y="47484"/>
                      <a:pt x="10425" y="40949"/>
                    </a:cubicBezTo>
                    <a:lnTo>
                      <a:pt x="51105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681A952E-D025-2BE6-8E64-59592EAD23EA}"/>
                  </a:ext>
                </a:extLst>
              </p:cNvPr>
              <p:cNvSpPr/>
              <p:nvPr/>
            </p:nvSpPr>
            <p:spPr>
              <a:xfrm flipV="1">
                <a:off x="5238053" y="2140422"/>
                <a:ext cx="64373" cy="72925"/>
              </a:xfrm>
              <a:custGeom>
                <a:avLst/>
                <a:gdLst>
                  <a:gd name="connsiteX0" fmla="*/ 62521 w 64373"/>
                  <a:gd name="connsiteY0" fmla="*/ 37675 h 72925"/>
                  <a:gd name="connsiteX1" fmla="*/ 62521 w 64373"/>
                  <a:gd name="connsiteY1" fmla="*/ 32098 h 72925"/>
                  <a:gd name="connsiteX2" fmla="*/ 10054 w 64373"/>
                  <a:gd name="connsiteY2" fmla="*/ 32098 h 72925"/>
                  <a:gd name="connsiteX3" fmla="*/ 17159 w 64373"/>
                  <a:gd name="connsiteY3" fmla="*/ 14140 h 72925"/>
                  <a:gd name="connsiteX4" fmla="*/ 34859 w 64373"/>
                  <a:gd name="connsiteY4" fmla="*/ 7968 h 72925"/>
                  <a:gd name="connsiteX5" fmla="*/ 47599 w 64373"/>
                  <a:gd name="connsiteY5" fmla="*/ 9576 h 72925"/>
                  <a:gd name="connsiteX6" fmla="*/ 59862 w 64373"/>
                  <a:gd name="connsiteY6" fmla="*/ 14418 h 72925"/>
                  <a:gd name="connsiteX7" fmla="*/ 59862 w 64373"/>
                  <a:gd name="connsiteY7" fmla="*/ 3623 h 72925"/>
                  <a:gd name="connsiteX8" fmla="*/ 47262 w 64373"/>
                  <a:gd name="connsiteY8" fmla="*/ -346 h 72925"/>
                  <a:gd name="connsiteX9" fmla="*/ 34184 w 64373"/>
                  <a:gd name="connsiteY9" fmla="*/ -1715 h 72925"/>
                  <a:gd name="connsiteX10" fmla="*/ 7852 w 64373"/>
                  <a:gd name="connsiteY10" fmla="*/ 7949 h 72925"/>
                  <a:gd name="connsiteX11" fmla="*/ -1852 w 64373"/>
                  <a:gd name="connsiteY11" fmla="*/ 34142 h 72925"/>
                  <a:gd name="connsiteX12" fmla="*/ 7356 w 64373"/>
                  <a:gd name="connsiteY12" fmla="*/ 61189 h 72925"/>
                  <a:gd name="connsiteX13" fmla="*/ 32200 w 64373"/>
                  <a:gd name="connsiteY13" fmla="*/ 71210 h 72925"/>
                  <a:gd name="connsiteX14" fmla="*/ 54366 w 64373"/>
                  <a:gd name="connsiteY14" fmla="*/ 62182 h 72925"/>
                  <a:gd name="connsiteX15" fmla="*/ 62521 w 64373"/>
                  <a:gd name="connsiteY15" fmla="*/ 37675 h 72925"/>
                  <a:gd name="connsiteX16" fmla="*/ 51111 w 64373"/>
                  <a:gd name="connsiteY16" fmla="*/ 41028 h 72925"/>
                  <a:gd name="connsiteX17" fmla="*/ 45872 w 64373"/>
                  <a:gd name="connsiteY17" fmla="*/ 55951 h 72925"/>
                  <a:gd name="connsiteX18" fmla="*/ 32319 w 64373"/>
                  <a:gd name="connsiteY18" fmla="*/ 61547 h 72925"/>
                  <a:gd name="connsiteX19" fmla="*/ 17039 w 64373"/>
                  <a:gd name="connsiteY19" fmla="*/ 56149 h 72925"/>
                  <a:gd name="connsiteX20" fmla="*/ 10432 w 64373"/>
                  <a:gd name="connsiteY20" fmla="*/ 40949 h 72925"/>
                  <a:gd name="connsiteX21" fmla="*/ 51111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21" y="37675"/>
                    </a:moveTo>
                    <a:lnTo>
                      <a:pt x="62521" y="32098"/>
                    </a:lnTo>
                    <a:lnTo>
                      <a:pt x="10054" y="32098"/>
                    </a:lnTo>
                    <a:cubicBezTo>
                      <a:pt x="10557" y="24240"/>
                      <a:pt x="12925" y="18254"/>
                      <a:pt x="17159" y="14140"/>
                    </a:cubicBezTo>
                    <a:cubicBezTo>
                      <a:pt x="21392" y="10026"/>
                      <a:pt x="27292" y="7968"/>
                      <a:pt x="34859" y="7968"/>
                    </a:cubicBezTo>
                    <a:cubicBezTo>
                      <a:pt x="39238" y="7968"/>
                      <a:pt x="43485" y="8504"/>
                      <a:pt x="47599" y="9576"/>
                    </a:cubicBezTo>
                    <a:cubicBezTo>
                      <a:pt x="51713" y="10647"/>
                      <a:pt x="55801" y="12261"/>
                      <a:pt x="59862" y="14418"/>
                    </a:cubicBezTo>
                    <a:lnTo>
                      <a:pt x="59862" y="3623"/>
                    </a:lnTo>
                    <a:cubicBezTo>
                      <a:pt x="55761" y="1890"/>
                      <a:pt x="51561" y="567"/>
                      <a:pt x="47262" y="-346"/>
                    </a:cubicBezTo>
                    <a:cubicBezTo>
                      <a:pt x="42962" y="-1259"/>
                      <a:pt x="38603" y="-1715"/>
                      <a:pt x="34184" y="-1715"/>
                    </a:cubicBezTo>
                    <a:cubicBezTo>
                      <a:pt x="23098" y="-1715"/>
                      <a:pt x="14321" y="1506"/>
                      <a:pt x="7852" y="7949"/>
                    </a:cubicBezTo>
                    <a:cubicBezTo>
                      <a:pt x="1383" y="14404"/>
                      <a:pt x="-1852" y="23136"/>
                      <a:pt x="-1852" y="34142"/>
                    </a:cubicBezTo>
                    <a:cubicBezTo>
                      <a:pt x="-1852" y="45506"/>
                      <a:pt x="1217" y="54522"/>
                      <a:pt x="7356" y="61189"/>
                    </a:cubicBezTo>
                    <a:cubicBezTo>
                      <a:pt x="13494" y="67870"/>
                      <a:pt x="21776" y="71210"/>
                      <a:pt x="32200" y="71210"/>
                    </a:cubicBezTo>
                    <a:cubicBezTo>
                      <a:pt x="41540" y="71210"/>
                      <a:pt x="48928" y="68201"/>
                      <a:pt x="54366" y="62182"/>
                    </a:cubicBezTo>
                    <a:cubicBezTo>
                      <a:pt x="59803" y="56175"/>
                      <a:pt x="62521" y="48007"/>
                      <a:pt x="62521" y="37675"/>
                    </a:cubicBezTo>
                    <a:close/>
                    <a:moveTo>
                      <a:pt x="51111" y="41028"/>
                    </a:moveTo>
                    <a:cubicBezTo>
                      <a:pt x="51032" y="47259"/>
                      <a:pt x="49286" y="52233"/>
                      <a:pt x="45872" y="55951"/>
                    </a:cubicBezTo>
                    <a:cubicBezTo>
                      <a:pt x="42459" y="59681"/>
                      <a:pt x="37942" y="61547"/>
                      <a:pt x="32319" y="61547"/>
                    </a:cubicBezTo>
                    <a:cubicBezTo>
                      <a:pt x="25956" y="61547"/>
                      <a:pt x="20863" y="59747"/>
                      <a:pt x="17039" y="56149"/>
                    </a:cubicBezTo>
                    <a:cubicBezTo>
                      <a:pt x="13216" y="52551"/>
                      <a:pt x="11014" y="47484"/>
                      <a:pt x="10432" y="40949"/>
                    </a:cubicBezTo>
                    <a:lnTo>
                      <a:pt x="51111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D8EE2C3-853E-2668-D6D7-4020EADD87CE}"/>
                </a:ext>
              </a:extLst>
            </p:cNvPr>
            <p:cNvSpPr/>
            <p:nvPr/>
          </p:nvSpPr>
          <p:spPr>
            <a:xfrm>
              <a:off x="4354220" y="2309054"/>
              <a:ext cx="253999" cy="88900"/>
            </a:xfrm>
            <a:custGeom>
              <a:avLst/>
              <a:gdLst>
                <a:gd name="connsiteX0" fmla="*/ 0 w 253999"/>
                <a:gd name="connsiteY0" fmla="*/ 88900 h 88900"/>
                <a:gd name="connsiteX1" fmla="*/ 254000 w 253999"/>
                <a:gd name="connsiteY1" fmla="*/ 88900 h 88900"/>
                <a:gd name="connsiteX2" fmla="*/ 254000 w 253999"/>
                <a:gd name="connsiteY2" fmla="*/ 0 h 88900"/>
                <a:gd name="connsiteX3" fmla="*/ 0 w 253999"/>
                <a:gd name="connsiteY3" fmla="*/ 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99" h="88900">
                  <a:moveTo>
                    <a:pt x="0" y="88900"/>
                  </a:moveTo>
                  <a:lnTo>
                    <a:pt x="254000" y="88900"/>
                  </a:lnTo>
                  <a:lnTo>
                    <a:pt x="25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DFDF"/>
            </a:solidFill>
            <a:ln w="9525" cap="flat">
              <a:solidFill>
                <a:srgbClr val="4C4C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6" name="Graphic 2">
              <a:extLst>
                <a:ext uri="{FF2B5EF4-FFF2-40B4-BE49-F238E27FC236}">
                  <a16:creationId xmlns:a16="http://schemas.microsoft.com/office/drawing/2014/main" id="{7293C7EB-E7F5-F476-DBDA-5CE163C50BA1}"/>
                </a:ext>
              </a:extLst>
            </p:cNvPr>
            <p:cNvGrpSpPr/>
            <p:nvPr/>
          </p:nvGrpSpPr>
          <p:grpSpPr>
            <a:xfrm>
              <a:off x="4722282" y="2301454"/>
              <a:ext cx="675623" cy="122912"/>
              <a:chOff x="4722282" y="2301454"/>
              <a:chExt cx="675623" cy="122912"/>
            </a:xfrm>
            <a:solidFill>
              <a:srgbClr val="000000"/>
            </a:solidFill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7E4CA162-A30F-5AEE-1BA2-826940B03483}"/>
                  </a:ext>
                </a:extLst>
              </p:cNvPr>
              <p:cNvSpPr/>
              <p:nvPr/>
            </p:nvSpPr>
            <p:spPr>
              <a:xfrm flipV="1">
                <a:off x="4722282" y="2305363"/>
                <a:ext cx="72132" cy="92590"/>
              </a:xfrm>
              <a:custGeom>
                <a:avLst/>
                <a:gdLst>
                  <a:gd name="connsiteX0" fmla="*/ 41552 w 72132"/>
                  <a:gd name="connsiteY0" fmla="*/ 41130 h 92590"/>
                  <a:gd name="connsiteX1" fmla="*/ 49390 w 72132"/>
                  <a:gd name="connsiteY1" fmla="*/ 35296 h 92590"/>
                  <a:gd name="connsiteX2" fmla="*/ 57050 w 72132"/>
                  <a:gd name="connsiteY2" fmla="*/ 23013 h 92590"/>
                  <a:gd name="connsiteX3" fmla="*/ 69769 w 72132"/>
                  <a:gd name="connsiteY3" fmla="*/ -2288 h 92590"/>
                  <a:gd name="connsiteX4" fmla="*/ 56296 w 72132"/>
                  <a:gd name="connsiteY4" fmla="*/ -2288 h 92590"/>
                  <a:gd name="connsiteX5" fmla="*/ 44469 w 72132"/>
                  <a:gd name="connsiteY5" fmla="*/ 21465 h 92590"/>
                  <a:gd name="connsiteX6" fmla="*/ 35559 w 72132"/>
                  <a:gd name="connsiteY6" fmla="*/ 33808 h 92590"/>
                  <a:gd name="connsiteX7" fmla="*/ 23811 w 72132"/>
                  <a:gd name="connsiteY7" fmla="*/ 36844 h 92590"/>
                  <a:gd name="connsiteX8" fmla="*/ 10159 w 72132"/>
                  <a:gd name="connsiteY8" fmla="*/ 36844 h 92590"/>
                  <a:gd name="connsiteX9" fmla="*/ 10159 w 72132"/>
                  <a:gd name="connsiteY9" fmla="*/ -2288 h 92590"/>
                  <a:gd name="connsiteX10" fmla="*/ -2363 w 72132"/>
                  <a:gd name="connsiteY10" fmla="*/ -2288 h 92590"/>
                  <a:gd name="connsiteX11" fmla="*/ -2363 w 72132"/>
                  <a:gd name="connsiteY11" fmla="*/ 90303 h 92590"/>
                  <a:gd name="connsiteX12" fmla="*/ 25915 w 72132"/>
                  <a:gd name="connsiteY12" fmla="*/ 90303 h 92590"/>
                  <a:gd name="connsiteX13" fmla="*/ 49608 w 72132"/>
                  <a:gd name="connsiteY13" fmla="*/ 83655 h 92590"/>
                  <a:gd name="connsiteX14" fmla="*/ 57427 w 72132"/>
                  <a:gd name="connsiteY14" fmla="*/ 63633 h 92590"/>
                  <a:gd name="connsiteX15" fmla="*/ 53359 w 72132"/>
                  <a:gd name="connsiteY15" fmla="*/ 49107 h 92590"/>
                  <a:gd name="connsiteX16" fmla="*/ 41552 w 72132"/>
                  <a:gd name="connsiteY16" fmla="*/ 41130 h 92590"/>
                  <a:gd name="connsiteX17" fmla="*/ 10159 w 72132"/>
                  <a:gd name="connsiteY17" fmla="*/ 80004 h 92590"/>
                  <a:gd name="connsiteX18" fmla="*/ 10159 w 72132"/>
                  <a:gd name="connsiteY18" fmla="*/ 47143 h 92590"/>
                  <a:gd name="connsiteX19" fmla="*/ 25915 w 72132"/>
                  <a:gd name="connsiteY19" fmla="*/ 47143 h 92590"/>
                  <a:gd name="connsiteX20" fmla="*/ 39587 w 72132"/>
                  <a:gd name="connsiteY20" fmla="*/ 51330 h 92590"/>
                  <a:gd name="connsiteX21" fmla="*/ 44211 w 72132"/>
                  <a:gd name="connsiteY21" fmla="*/ 63633 h 92590"/>
                  <a:gd name="connsiteX22" fmla="*/ 39587 w 72132"/>
                  <a:gd name="connsiteY22" fmla="*/ 75876 h 92590"/>
                  <a:gd name="connsiteX23" fmla="*/ 25915 w 72132"/>
                  <a:gd name="connsiteY23" fmla="*/ 80004 h 92590"/>
                  <a:gd name="connsiteX24" fmla="*/ 10159 w 72132"/>
                  <a:gd name="connsiteY24" fmla="*/ 80004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32" h="92590">
                    <a:moveTo>
                      <a:pt x="41552" y="41130"/>
                    </a:moveTo>
                    <a:cubicBezTo>
                      <a:pt x="44237" y="40217"/>
                      <a:pt x="46850" y="38273"/>
                      <a:pt x="49390" y="35296"/>
                    </a:cubicBezTo>
                    <a:cubicBezTo>
                      <a:pt x="51930" y="32319"/>
                      <a:pt x="54483" y="28225"/>
                      <a:pt x="57050" y="23013"/>
                    </a:cubicBezTo>
                    <a:lnTo>
                      <a:pt x="69769" y="-2288"/>
                    </a:lnTo>
                    <a:lnTo>
                      <a:pt x="56296" y="-2288"/>
                    </a:lnTo>
                    <a:lnTo>
                      <a:pt x="44469" y="21465"/>
                    </a:lnTo>
                    <a:cubicBezTo>
                      <a:pt x="41399" y="27669"/>
                      <a:pt x="38430" y="31784"/>
                      <a:pt x="35559" y="33808"/>
                    </a:cubicBezTo>
                    <a:cubicBezTo>
                      <a:pt x="32688" y="35832"/>
                      <a:pt x="28772" y="36844"/>
                      <a:pt x="23811" y="36844"/>
                    </a:cubicBezTo>
                    <a:lnTo>
                      <a:pt x="10159" y="36844"/>
                    </a:lnTo>
                    <a:lnTo>
                      <a:pt x="10159" y="-2288"/>
                    </a:lnTo>
                    <a:lnTo>
                      <a:pt x="-2363" y="-2288"/>
                    </a:lnTo>
                    <a:lnTo>
                      <a:pt x="-2363" y="90303"/>
                    </a:lnTo>
                    <a:lnTo>
                      <a:pt x="25915" y="90303"/>
                    </a:lnTo>
                    <a:cubicBezTo>
                      <a:pt x="36498" y="90303"/>
                      <a:pt x="44396" y="88087"/>
                      <a:pt x="49608" y="83655"/>
                    </a:cubicBezTo>
                    <a:cubicBezTo>
                      <a:pt x="54821" y="79237"/>
                      <a:pt x="57427" y="72563"/>
                      <a:pt x="57427" y="63633"/>
                    </a:cubicBezTo>
                    <a:cubicBezTo>
                      <a:pt x="57427" y="57799"/>
                      <a:pt x="56071" y="52957"/>
                      <a:pt x="53359" y="49107"/>
                    </a:cubicBezTo>
                    <a:cubicBezTo>
                      <a:pt x="50647" y="45271"/>
                      <a:pt x="46711" y="42612"/>
                      <a:pt x="41552" y="41130"/>
                    </a:cubicBezTo>
                    <a:close/>
                    <a:moveTo>
                      <a:pt x="10159" y="80004"/>
                    </a:moveTo>
                    <a:lnTo>
                      <a:pt x="10159" y="47143"/>
                    </a:lnTo>
                    <a:lnTo>
                      <a:pt x="25915" y="47143"/>
                    </a:lnTo>
                    <a:cubicBezTo>
                      <a:pt x="31947" y="47143"/>
                      <a:pt x="36505" y="48538"/>
                      <a:pt x="39587" y="51330"/>
                    </a:cubicBezTo>
                    <a:cubicBezTo>
                      <a:pt x="42669" y="54121"/>
                      <a:pt x="44211" y="58222"/>
                      <a:pt x="44211" y="63633"/>
                    </a:cubicBezTo>
                    <a:cubicBezTo>
                      <a:pt x="44211" y="69044"/>
                      <a:pt x="42669" y="73125"/>
                      <a:pt x="39587" y="75876"/>
                    </a:cubicBezTo>
                    <a:cubicBezTo>
                      <a:pt x="36505" y="78628"/>
                      <a:pt x="31947" y="80004"/>
                      <a:pt x="25915" y="80004"/>
                    </a:cubicBezTo>
                    <a:lnTo>
                      <a:pt x="10159" y="8000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7D8518F-F887-A311-7CFE-184CEDFAEC4E}"/>
                  </a:ext>
                </a:extLst>
              </p:cNvPr>
              <p:cNvSpPr/>
              <p:nvPr/>
            </p:nvSpPr>
            <p:spPr>
              <a:xfrm flipV="1">
                <a:off x="4810028" y="2301454"/>
                <a:ext cx="11410" cy="96500"/>
              </a:xfrm>
              <a:custGeom>
                <a:avLst/>
                <a:gdLst>
                  <a:gd name="connsiteX0" fmla="*/ -803 w 11410"/>
                  <a:gd name="connsiteY0" fmla="*/ 67066 h 96500"/>
                  <a:gd name="connsiteX1" fmla="*/ 10607 w 11410"/>
                  <a:gd name="connsiteY1" fmla="*/ 67066 h 96500"/>
                  <a:gd name="connsiteX2" fmla="*/ 10607 w 11410"/>
                  <a:gd name="connsiteY2" fmla="*/ -2387 h 96500"/>
                  <a:gd name="connsiteX3" fmla="*/ -803 w 11410"/>
                  <a:gd name="connsiteY3" fmla="*/ -2387 h 96500"/>
                  <a:gd name="connsiteX4" fmla="*/ -803 w 11410"/>
                  <a:gd name="connsiteY4" fmla="*/ 67066 h 96500"/>
                  <a:gd name="connsiteX5" fmla="*/ -803 w 11410"/>
                  <a:gd name="connsiteY5" fmla="*/ 94113 h 96500"/>
                  <a:gd name="connsiteX6" fmla="*/ 10607 w 11410"/>
                  <a:gd name="connsiteY6" fmla="*/ 94113 h 96500"/>
                  <a:gd name="connsiteX7" fmla="*/ 10607 w 11410"/>
                  <a:gd name="connsiteY7" fmla="*/ 79647 h 96500"/>
                  <a:gd name="connsiteX8" fmla="*/ -803 w 11410"/>
                  <a:gd name="connsiteY8" fmla="*/ 79647 h 96500"/>
                  <a:gd name="connsiteX9" fmla="*/ -803 w 11410"/>
                  <a:gd name="connsiteY9" fmla="*/ 9411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03" y="67066"/>
                    </a:moveTo>
                    <a:lnTo>
                      <a:pt x="10607" y="67066"/>
                    </a:lnTo>
                    <a:lnTo>
                      <a:pt x="10607" y="-2387"/>
                    </a:lnTo>
                    <a:lnTo>
                      <a:pt x="-803" y="-2387"/>
                    </a:lnTo>
                    <a:lnTo>
                      <a:pt x="-803" y="67066"/>
                    </a:lnTo>
                    <a:close/>
                    <a:moveTo>
                      <a:pt x="-803" y="94113"/>
                    </a:moveTo>
                    <a:lnTo>
                      <a:pt x="10607" y="94113"/>
                    </a:lnTo>
                    <a:lnTo>
                      <a:pt x="10607" y="79647"/>
                    </a:lnTo>
                    <a:lnTo>
                      <a:pt x="-803" y="79647"/>
                    </a:lnTo>
                    <a:lnTo>
                      <a:pt x="-803" y="9411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903DBEA5-F696-6FBB-39AF-A3864A50B843}"/>
                  </a:ext>
                </a:extLst>
              </p:cNvPr>
              <p:cNvSpPr/>
              <p:nvPr/>
            </p:nvSpPr>
            <p:spPr>
              <a:xfrm flipV="1">
                <a:off x="4840352" y="2326834"/>
                <a:ext cx="62071" cy="97532"/>
              </a:xfrm>
              <a:custGeom>
                <a:avLst/>
                <a:gdLst>
                  <a:gd name="connsiteX0" fmla="*/ 48836 w 62071"/>
                  <a:gd name="connsiteY0" fmla="*/ 60872 h 97532"/>
                  <a:gd name="connsiteX1" fmla="*/ 43716 w 62071"/>
                  <a:gd name="connsiteY1" fmla="*/ 80081 h 97532"/>
                  <a:gd name="connsiteX2" fmla="*/ 29369 w 62071"/>
                  <a:gd name="connsiteY2" fmla="*/ 86907 h 97532"/>
                  <a:gd name="connsiteX3" fmla="*/ 15082 w 62071"/>
                  <a:gd name="connsiteY3" fmla="*/ 80081 h 97532"/>
                  <a:gd name="connsiteX4" fmla="*/ 9962 w 62071"/>
                  <a:gd name="connsiteY4" fmla="*/ 60872 h 97532"/>
                  <a:gd name="connsiteX5" fmla="*/ 15082 w 62071"/>
                  <a:gd name="connsiteY5" fmla="*/ 41703 h 97532"/>
                  <a:gd name="connsiteX6" fmla="*/ 29369 w 62071"/>
                  <a:gd name="connsiteY6" fmla="*/ 34877 h 97532"/>
                  <a:gd name="connsiteX7" fmla="*/ 43716 w 62071"/>
                  <a:gd name="connsiteY7" fmla="*/ 41703 h 97532"/>
                  <a:gd name="connsiteX8" fmla="*/ 48836 w 62071"/>
                  <a:gd name="connsiteY8" fmla="*/ 60872 h 97532"/>
                  <a:gd name="connsiteX9" fmla="*/ 60246 w 62071"/>
                  <a:gd name="connsiteY9" fmla="*/ 33945 h 97532"/>
                  <a:gd name="connsiteX10" fmla="*/ 52368 w 62071"/>
                  <a:gd name="connsiteY10" fmla="*/ 7572 h 97532"/>
                  <a:gd name="connsiteX11" fmla="*/ 28258 w 62071"/>
                  <a:gd name="connsiteY11" fmla="*/ -1080 h 97532"/>
                  <a:gd name="connsiteX12" fmla="*/ 16907 w 62071"/>
                  <a:gd name="connsiteY12" fmla="*/ -187 h 97532"/>
                  <a:gd name="connsiteX13" fmla="*/ 6549 w 62071"/>
                  <a:gd name="connsiteY13" fmla="*/ 2572 h 97532"/>
                  <a:gd name="connsiteX14" fmla="*/ 6549 w 62071"/>
                  <a:gd name="connsiteY14" fmla="*/ 13664 h 97532"/>
                  <a:gd name="connsiteX15" fmla="*/ 16471 w 62071"/>
                  <a:gd name="connsiteY15" fmla="*/ 9656 h 97532"/>
                  <a:gd name="connsiteX16" fmla="*/ 26452 w 62071"/>
                  <a:gd name="connsiteY16" fmla="*/ 8346 h 97532"/>
                  <a:gd name="connsiteX17" fmla="*/ 43260 w 62071"/>
                  <a:gd name="connsiteY17" fmla="*/ 14200 h 97532"/>
                  <a:gd name="connsiteX18" fmla="*/ 48836 w 62071"/>
                  <a:gd name="connsiteY18" fmla="*/ 31901 h 97532"/>
                  <a:gd name="connsiteX19" fmla="*/ 48836 w 62071"/>
                  <a:gd name="connsiteY19" fmla="*/ 37556 h 97532"/>
                  <a:gd name="connsiteX20" fmla="*/ 39787 w 62071"/>
                  <a:gd name="connsiteY20" fmla="*/ 28368 h 97532"/>
                  <a:gd name="connsiteX21" fmla="*/ 26571 w 62071"/>
                  <a:gd name="connsiteY21" fmla="*/ 25332 h 97532"/>
                  <a:gd name="connsiteX22" fmla="*/ 5993 w 62071"/>
                  <a:gd name="connsiteY22" fmla="*/ 35056 h 97532"/>
                  <a:gd name="connsiteX23" fmla="*/ -1825 w 62071"/>
                  <a:gd name="connsiteY23" fmla="*/ 60872 h 97532"/>
                  <a:gd name="connsiteX24" fmla="*/ 5993 w 62071"/>
                  <a:gd name="connsiteY24" fmla="*/ 86709 h 97532"/>
                  <a:gd name="connsiteX25" fmla="*/ 26571 w 62071"/>
                  <a:gd name="connsiteY25" fmla="*/ 96452 h 97532"/>
                  <a:gd name="connsiteX26" fmla="*/ 39787 w 62071"/>
                  <a:gd name="connsiteY26" fmla="*/ 93416 h 97532"/>
                  <a:gd name="connsiteX27" fmla="*/ 48836 w 62071"/>
                  <a:gd name="connsiteY27" fmla="*/ 84248 h 97532"/>
                  <a:gd name="connsiteX28" fmla="*/ 48836 w 62071"/>
                  <a:gd name="connsiteY28" fmla="*/ 94785 h 97532"/>
                  <a:gd name="connsiteX29" fmla="*/ 60246 w 62071"/>
                  <a:gd name="connsiteY29" fmla="*/ 94785 h 97532"/>
                  <a:gd name="connsiteX30" fmla="*/ 60246 w 62071"/>
                  <a:gd name="connsiteY30" fmla="*/ 33945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2071" h="97532">
                    <a:moveTo>
                      <a:pt x="48836" y="60872"/>
                    </a:moveTo>
                    <a:cubicBezTo>
                      <a:pt x="48836" y="69141"/>
                      <a:pt x="47129" y="75544"/>
                      <a:pt x="43716" y="80081"/>
                    </a:cubicBezTo>
                    <a:cubicBezTo>
                      <a:pt x="40316" y="84632"/>
                      <a:pt x="35534" y="86907"/>
                      <a:pt x="29369" y="86907"/>
                    </a:cubicBezTo>
                    <a:cubicBezTo>
                      <a:pt x="23257" y="86907"/>
                      <a:pt x="18495" y="84632"/>
                      <a:pt x="15082" y="80081"/>
                    </a:cubicBezTo>
                    <a:cubicBezTo>
                      <a:pt x="11669" y="75544"/>
                      <a:pt x="9962" y="69141"/>
                      <a:pt x="9962" y="60872"/>
                    </a:cubicBezTo>
                    <a:cubicBezTo>
                      <a:pt x="9962" y="52644"/>
                      <a:pt x="11669" y="46254"/>
                      <a:pt x="15082" y="41703"/>
                    </a:cubicBezTo>
                    <a:cubicBezTo>
                      <a:pt x="18495" y="37153"/>
                      <a:pt x="23257" y="34877"/>
                      <a:pt x="29369" y="34877"/>
                    </a:cubicBezTo>
                    <a:cubicBezTo>
                      <a:pt x="35534" y="34877"/>
                      <a:pt x="40316" y="37153"/>
                      <a:pt x="43716" y="41703"/>
                    </a:cubicBezTo>
                    <a:cubicBezTo>
                      <a:pt x="47129" y="46254"/>
                      <a:pt x="48836" y="52644"/>
                      <a:pt x="48836" y="60872"/>
                    </a:cubicBezTo>
                    <a:close/>
                    <a:moveTo>
                      <a:pt x="60246" y="33945"/>
                    </a:moveTo>
                    <a:cubicBezTo>
                      <a:pt x="60246" y="22131"/>
                      <a:pt x="57620" y="13340"/>
                      <a:pt x="52368" y="7572"/>
                    </a:cubicBezTo>
                    <a:cubicBezTo>
                      <a:pt x="47129" y="1804"/>
                      <a:pt x="39093" y="-1080"/>
                      <a:pt x="28258" y="-1080"/>
                    </a:cubicBezTo>
                    <a:cubicBezTo>
                      <a:pt x="24250" y="-1080"/>
                      <a:pt x="20466" y="-782"/>
                      <a:pt x="16907" y="-187"/>
                    </a:cubicBezTo>
                    <a:cubicBezTo>
                      <a:pt x="13349" y="409"/>
                      <a:pt x="9896" y="1328"/>
                      <a:pt x="6549" y="2572"/>
                    </a:cubicBezTo>
                    <a:lnTo>
                      <a:pt x="6549" y="13664"/>
                    </a:lnTo>
                    <a:cubicBezTo>
                      <a:pt x="9896" y="11852"/>
                      <a:pt x="13203" y="10516"/>
                      <a:pt x="16471" y="9656"/>
                    </a:cubicBezTo>
                    <a:cubicBezTo>
                      <a:pt x="19738" y="8783"/>
                      <a:pt x="23065" y="8346"/>
                      <a:pt x="26452" y="8346"/>
                    </a:cubicBezTo>
                    <a:cubicBezTo>
                      <a:pt x="33940" y="8346"/>
                      <a:pt x="39542" y="10297"/>
                      <a:pt x="43260" y="14200"/>
                    </a:cubicBezTo>
                    <a:cubicBezTo>
                      <a:pt x="46977" y="18103"/>
                      <a:pt x="48836" y="24003"/>
                      <a:pt x="48836" y="31901"/>
                    </a:cubicBezTo>
                    <a:lnTo>
                      <a:pt x="48836" y="37556"/>
                    </a:lnTo>
                    <a:cubicBezTo>
                      <a:pt x="46481" y="33455"/>
                      <a:pt x="43465" y="30392"/>
                      <a:pt x="39787" y="28368"/>
                    </a:cubicBezTo>
                    <a:cubicBezTo>
                      <a:pt x="36110" y="26344"/>
                      <a:pt x="31704" y="25332"/>
                      <a:pt x="26571" y="25332"/>
                    </a:cubicBezTo>
                    <a:cubicBezTo>
                      <a:pt x="18065" y="25332"/>
                      <a:pt x="11206" y="28573"/>
                      <a:pt x="5993" y="35056"/>
                    </a:cubicBezTo>
                    <a:cubicBezTo>
                      <a:pt x="781" y="41551"/>
                      <a:pt x="-1825" y="50157"/>
                      <a:pt x="-1825" y="60872"/>
                    </a:cubicBezTo>
                    <a:cubicBezTo>
                      <a:pt x="-1825" y="71615"/>
                      <a:pt x="781" y="80227"/>
                      <a:pt x="5993" y="86709"/>
                    </a:cubicBezTo>
                    <a:cubicBezTo>
                      <a:pt x="11206" y="93205"/>
                      <a:pt x="18065" y="96452"/>
                      <a:pt x="26571" y="96452"/>
                    </a:cubicBezTo>
                    <a:cubicBezTo>
                      <a:pt x="31704" y="96452"/>
                      <a:pt x="36110" y="95440"/>
                      <a:pt x="39787" y="93416"/>
                    </a:cubicBezTo>
                    <a:cubicBezTo>
                      <a:pt x="43465" y="91392"/>
                      <a:pt x="46481" y="88336"/>
                      <a:pt x="48836" y="84248"/>
                    </a:cubicBezTo>
                    <a:lnTo>
                      <a:pt x="48836" y="94785"/>
                    </a:lnTo>
                    <a:lnTo>
                      <a:pt x="60246" y="94785"/>
                    </a:lnTo>
                    <a:lnTo>
                      <a:pt x="60246" y="33945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CA4EA27E-E450-F033-0FCA-84F1BF5B3666}"/>
                  </a:ext>
                </a:extLst>
              </p:cNvPr>
              <p:cNvSpPr/>
              <p:nvPr/>
            </p:nvSpPr>
            <p:spPr>
              <a:xfrm flipV="1">
                <a:off x="4925491" y="2301454"/>
                <a:ext cx="58181" cy="96500"/>
              </a:xfrm>
              <a:custGeom>
                <a:avLst/>
                <a:gdLst>
                  <a:gd name="connsiteX0" fmla="*/ 56233 w 58181"/>
                  <a:gd name="connsiteY0" fmla="*/ 39543 h 96500"/>
                  <a:gd name="connsiteX1" fmla="*/ 56233 w 58181"/>
                  <a:gd name="connsiteY1" fmla="*/ -2387 h 96500"/>
                  <a:gd name="connsiteX2" fmla="*/ 44823 w 58181"/>
                  <a:gd name="connsiteY2" fmla="*/ -2387 h 96500"/>
                  <a:gd name="connsiteX3" fmla="*/ 44823 w 58181"/>
                  <a:gd name="connsiteY3" fmla="*/ 39166 h 96500"/>
                  <a:gd name="connsiteX4" fmla="*/ 40973 w 58181"/>
                  <a:gd name="connsiteY4" fmla="*/ 53910 h 96500"/>
                  <a:gd name="connsiteX5" fmla="*/ 29444 w 58181"/>
                  <a:gd name="connsiteY5" fmla="*/ 58811 h 96500"/>
                  <a:gd name="connsiteX6" fmla="*/ 14859 w 58181"/>
                  <a:gd name="connsiteY6" fmla="*/ 52918 h 96500"/>
                  <a:gd name="connsiteX7" fmla="*/ 9521 w 58181"/>
                  <a:gd name="connsiteY7" fmla="*/ 36864 h 96500"/>
                  <a:gd name="connsiteX8" fmla="*/ 9521 w 58181"/>
                  <a:gd name="connsiteY8" fmla="*/ -2387 h 96500"/>
                  <a:gd name="connsiteX9" fmla="*/ -1949 w 58181"/>
                  <a:gd name="connsiteY9" fmla="*/ -2387 h 96500"/>
                  <a:gd name="connsiteX10" fmla="*/ -1949 w 58181"/>
                  <a:gd name="connsiteY10" fmla="*/ 94113 h 96500"/>
                  <a:gd name="connsiteX11" fmla="*/ 9521 w 58181"/>
                  <a:gd name="connsiteY11" fmla="*/ 94113 h 96500"/>
                  <a:gd name="connsiteX12" fmla="*/ 9521 w 58181"/>
                  <a:gd name="connsiteY12" fmla="*/ 56271 h 96500"/>
                  <a:gd name="connsiteX13" fmla="*/ 19165 w 58181"/>
                  <a:gd name="connsiteY13" fmla="*/ 65638 h 96500"/>
                  <a:gd name="connsiteX14" fmla="*/ 31984 w 58181"/>
                  <a:gd name="connsiteY14" fmla="*/ 68733 h 96500"/>
                  <a:gd name="connsiteX15" fmla="*/ 50082 w 58181"/>
                  <a:gd name="connsiteY15" fmla="*/ 61332 h 96500"/>
                  <a:gd name="connsiteX16" fmla="*/ 56233 w 58181"/>
                  <a:gd name="connsiteY16" fmla="*/ 3954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96500">
                    <a:moveTo>
                      <a:pt x="56233" y="39543"/>
                    </a:moveTo>
                    <a:lnTo>
                      <a:pt x="56233" y="-2387"/>
                    </a:lnTo>
                    <a:lnTo>
                      <a:pt x="44823" y="-2387"/>
                    </a:lnTo>
                    <a:lnTo>
                      <a:pt x="44823" y="39166"/>
                    </a:lnTo>
                    <a:cubicBezTo>
                      <a:pt x="44823" y="45741"/>
                      <a:pt x="43540" y="50656"/>
                      <a:pt x="40973" y="53910"/>
                    </a:cubicBezTo>
                    <a:cubicBezTo>
                      <a:pt x="38407" y="57178"/>
                      <a:pt x="34564" y="58811"/>
                      <a:pt x="29444" y="58811"/>
                    </a:cubicBezTo>
                    <a:cubicBezTo>
                      <a:pt x="23279" y="58811"/>
                      <a:pt x="18418" y="56847"/>
                      <a:pt x="14859" y="52918"/>
                    </a:cubicBezTo>
                    <a:cubicBezTo>
                      <a:pt x="11300" y="49002"/>
                      <a:pt x="9521" y="43651"/>
                      <a:pt x="9521" y="36864"/>
                    </a:cubicBezTo>
                    <a:lnTo>
                      <a:pt x="9521" y="-2387"/>
                    </a:lnTo>
                    <a:lnTo>
                      <a:pt x="-1949" y="-2387"/>
                    </a:lnTo>
                    <a:lnTo>
                      <a:pt x="-1949" y="94113"/>
                    </a:lnTo>
                    <a:lnTo>
                      <a:pt x="9521" y="94113"/>
                    </a:lnTo>
                    <a:lnTo>
                      <a:pt x="9521" y="56271"/>
                    </a:lnTo>
                    <a:cubicBezTo>
                      <a:pt x="12260" y="60452"/>
                      <a:pt x="15474" y="63574"/>
                      <a:pt x="19165" y="65638"/>
                    </a:cubicBezTo>
                    <a:cubicBezTo>
                      <a:pt x="22869" y="67701"/>
                      <a:pt x="27142" y="68733"/>
                      <a:pt x="31984" y="68733"/>
                    </a:cubicBezTo>
                    <a:cubicBezTo>
                      <a:pt x="39961" y="68733"/>
                      <a:pt x="45994" y="66266"/>
                      <a:pt x="50082" y="61332"/>
                    </a:cubicBezTo>
                    <a:cubicBezTo>
                      <a:pt x="54183" y="56397"/>
                      <a:pt x="56233" y="49134"/>
                      <a:pt x="56233" y="395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2F0D229-514C-ED60-9401-F6A10A3D42C3}"/>
                  </a:ext>
                </a:extLst>
              </p:cNvPr>
              <p:cNvSpPr/>
              <p:nvPr/>
            </p:nvSpPr>
            <p:spPr>
              <a:xfrm flipV="1">
                <a:off x="4997867" y="2308776"/>
                <a:ext cx="43338" cy="89177"/>
              </a:xfrm>
              <a:custGeom>
                <a:avLst/>
                <a:gdLst>
                  <a:gd name="connsiteX0" fmla="*/ 18683 w 43338"/>
                  <a:gd name="connsiteY0" fmla="*/ 86976 h 89177"/>
                  <a:gd name="connsiteX1" fmla="*/ 18683 w 43338"/>
                  <a:gd name="connsiteY1" fmla="*/ 67251 h 89177"/>
                  <a:gd name="connsiteX2" fmla="*/ 42178 w 43338"/>
                  <a:gd name="connsiteY2" fmla="*/ 67251 h 89177"/>
                  <a:gd name="connsiteX3" fmla="*/ 42178 w 43338"/>
                  <a:gd name="connsiteY3" fmla="*/ 58381 h 89177"/>
                  <a:gd name="connsiteX4" fmla="*/ 18683 w 43338"/>
                  <a:gd name="connsiteY4" fmla="*/ 58381 h 89177"/>
                  <a:gd name="connsiteX5" fmla="*/ 18683 w 43338"/>
                  <a:gd name="connsiteY5" fmla="*/ 20678 h 89177"/>
                  <a:gd name="connsiteX6" fmla="*/ 21005 w 43338"/>
                  <a:gd name="connsiteY6" fmla="*/ 9764 h 89177"/>
                  <a:gd name="connsiteX7" fmla="*/ 30470 w 43338"/>
                  <a:gd name="connsiteY7" fmla="*/ 7343 h 89177"/>
                  <a:gd name="connsiteX8" fmla="*/ 42178 w 43338"/>
                  <a:gd name="connsiteY8" fmla="*/ 7343 h 89177"/>
                  <a:gd name="connsiteX9" fmla="*/ 42178 w 43338"/>
                  <a:gd name="connsiteY9" fmla="*/ -2202 h 89177"/>
                  <a:gd name="connsiteX10" fmla="*/ 30470 w 43338"/>
                  <a:gd name="connsiteY10" fmla="*/ -2202 h 89177"/>
                  <a:gd name="connsiteX11" fmla="*/ 12234 w 43338"/>
                  <a:gd name="connsiteY11" fmla="*/ 2719 h 89177"/>
                  <a:gd name="connsiteX12" fmla="*/ 7214 w 43338"/>
                  <a:gd name="connsiteY12" fmla="*/ 20678 h 89177"/>
                  <a:gd name="connsiteX13" fmla="*/ 7214 w 43338"/>
                  <a:gd name="connsiteY13" fmla="*/ 58381 h 89177"/>
                  <a:gd name="connsiteX14" fmla="*/ -1161 w 43338"/>
                  <a:gd name="connsiteY14" fmla="*/ 58381 h 89177"/>
                  <a:gd name="connsiteX15" fmla="*/ -1161 w 43338"/>
                  <a:gd name="connsiteY15" fmla="*/ 67251 h 89177"/>
                  <a:gd name="connsiteX16" fmla="*/ 7214 w 43338"/>
                  <a:gd name="connsiteY16" fmla="*/ 67251 h 89177"/>
                  <a:gd name="connsiteX17" fmla="*/ 7214 w 43338"/>
                  <a:gd name="connsiteY17" fmla="*/ 86976 h 89177"/>
                  <a:gd name="connsiteX18" fmla="*/ 18683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683" y="86976"/>
                    </a:moveTo>
                    <a:lnTo>
                      <a:pt x="18683" y="67251"/>
                    </a:lnTo>
                    <a:lnTo>
                      <a:pt x="42178" y="67251"/>
                    </a:lnTo>
                    <a:lnTo>
                      <a:pt x="42178" y="58381"/>
                    </a:lnTo>
                    <a:lnTo>
                      <a:pt x="18683" y="58381"/>
                    </a:lnTo>
                    <a:lnTo>
                      <a:pt x="18683" y="20678"/>
                    </a:lnTo>
                    <a:cubicBezTo>
                      <a:pt x="18683" y="15016"/>
                      <a:pt x="19457" y="11378"/>
                      <a:pt x="21005" y="9764"/>
                    </a:cubicBezTo>
                    <a:cubicBezTo>
                      <a:pt x="22553" y="8150"/>
                      <a:pt x="25708" y="7343"/>
                      <a:pt x="30470" y="7343"/>
                    </a:cubicBezTo>
                    <a:lnTo>
                      <a:pt x="42178" y="7343"/>
                    </a:lnTo>
                    <a:lnTo>
                      <a:pt x="42178" y="-2202"/>
                    </a:lnTo>
                    <a:lnTo>
                      <a:pt x="30470" y="-2202"/>
                    </a:lnTo>
                    <a:cubicBezTo>
                      <a:pt x="21660" y="-2202"/>
                      <a:pt x="15581" y="-562"/>
                      <a:pt x="12234" y="2719"/>
                    </a:cubicBezTo>
                    <a:cubicBezTo>
                      <a:pt x="8887" y="6013"/>
                      <a:pt x="7214" y="12000"/>
                      <a:pt x="7214" y="20678"/>
                    </a:cubicBezTo>
                    <a:lnTo>
                      <a:pt x="7214" y="58381"/>
                    </a:lnTo>
                    <a:lnTo>
                      <a:pt x="-1161" y="58381"/>
                    </a:lnTo>
                    <a:lnTo>
                      <a:pt x="-1161" y="67251"/>
                    </a:lnTo>
                    <a:lnTo>
                      <a:pt x="7214" y="67251"/>
                    </a:lnTo>
                    <a:lnTo>
                      <a:pt x="7214" y="86976"/>
                    </a:lnTo>
                    <a:lnTo>
                      <a:pt x="18683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ECE18C8-32F8-A00F-EF4D-8D03BFC979BE}"/>
                  </a:ext>
                </a:extLst>
              </p:cNvPr>
              <p:cNvSpPr/>
              <p:nvPr/>
            </p:nvSpPr>
            <p:spPr>
              <a:xfrm flipV="1">
                <a:off x="5044249" y="239795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C8278B1-9ECE-E3FA-6EA2-26D4F7A132DC}"/>
                  </a:ext>
                </a:extLst>
              </p:cNvPr>
              <p:cNvSpPr/>
              <p:nvPr/>
            </p:nvSpPr>
            <p:spPr>
              <a:xfrm flipV="1">
                <a:off x="5097080" y="2305363"/>
                <a:ext cx="73481" cy="92590"/>
              </a:xfrm>
              <a:custGeom>
                <a:avLst/>
                <a:gdLst>
                  <a:gd name="connsiteX0" fmla="*/ -2367 w 73481"/>
                  <a:gd name="connsiteY0" fmla="*/ 90303 h 92590"/>
                  <a:gd name="connsiteX1" fmla="*/ 10154 w 73481"/>
                  <a:gd name="connsiteY1" fmla="*/ 90303 h 92590"/>
                  <a:gd name="connsiteX2" fmla="*/ 10154 w 73481"/>
                  <a:gd name="connsiteY2" fmla="*/ 51171 h 92590"/>
                  <a:gd name="connsiteX3" fmla="*/ 51707 w 73481"/>
                  <a:gd name="connsiteY3" fmla="*/ 90303 h 92590"/>
                  <a:gd name="connsiteX4" fmla="*/ 67840 w 73481"/>
                  <a:gd name="connsiteY4" fmla="*/ 90303 h 92590"/>
                  <a:gd name="connsiteX5" fmla="*/ 21882 w 73481"/>
                  <a:gd name="connsiteY5" fmla="*/ 47143 h 92590"/>
                  <a:gd name="connsiteX6" fmla="*/ 71114 w 73481"/>
                  <a:gd name="connsiteY6" fmla="*/ -2288 h 92590"/>
                  <a:gd name="connsiteX7" fmla="*/ 54624 w 73481"/>
                  <a:gd name="connsiteY7" fmla="*/ -2288 h 92590"/>
                  <a:gd name="connsiteX8" fmla="*/ 10154 w 73481"/>
                  <a:gd name="connsiteY8" fmla="*/ 42301 h 92590"/>
                  <a:gd name="connsiteX9" fmla="*/ 10154 w 73481"/>
                  <a:gd name="connsiteY9" fmla="*/ -2288 h 92590"/>
                  <a:gd name="connsiteX10" fmla="*/ -2367 w 73481"/>
                  <a:gd name="connsiteY10" fmla="*/ -2288 h 92590"/>
                  <a:gd name="connsiteX11" fmla="*/ -2367 w 73481"/>
                  <a:gd name="connsiteY11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481" h="92590">
                    <a:moveTo>
                      <a:pt x="-2367" y="90303"/>
                    </a:moveTo>
                    <a:lnTo>
                      <a:pt x="10154" y="90303"/>
                    </a:lnTo>
                    <a:lnTo>
                      <a:pt x="10154" y="51171"/>
                    </a:lnTo>
                    <a:lnTo>
                      <a:pt x="51707" y="90303"/>
                    </a:lnTo>
                    <a:lnTo>
                      <a:pt x="67840" y="90303"/>
                    </a:lnTo>
                    <a:lnTo>
                      <a:pt x="21882" y="47143"/>
                    </a:lnTo>
                    <a:lnTo>
                      <a:pt x="71114" y="-2288"/>
                    </a:lnTo>
                    <a:lnTo>
                      <a:pt x="54624" y="-2288"/>
                    </a:lnTo>
                    <a:lnTo>
                      <a:pt x="10154" y="42301"/>
                    </a:lnTo>
                    <a:lnTo>
                      <a:pt x="10154" y="-2288"/>
                    </a:lnTo>
                    <a:lnTo>
                      <a:pt x="-2367" y="-2288"/>
                    </a:lnTo>
                    <a:lnTo>
                      <a:pt x="-2367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598A5DB9-FA39-5577-B942-EA43F8B37DFC}"/>
                  </a:ext>
                </a:extLst>
              </p:cNvPr>
              <p:cNvSpPr/>
              <p:nvPr/>
            </p:nvSpPr>
            <p:spPr>
              <a:xfrm flipV="1">
                <a:off x="5179429" y="2326834"/>
                <a:ext cx="58181" cy="71119"/>
              </a:xfrm>
              <a:custGeom>
                <a:avLst/>
                <a:gdLst>
                  <a:gd name="connsiteX0" fmla="*/ 56253 w 58181"/>
                  <a:gd name="connsiteY0" fmla="*/ 40184 h 71119"/>
                  <a:gd name="connsiteX1" fmla="*/ 56253 w 58181"/>
                  <a:gd name="connsiteY1" fmla="*/ -1746 h 71119"/>
                  <a:gd name="connsiteX2" fmla="*/ 44843 w 58181"/>
                  <a:gd name="connsiteY2" fmla="*/ -1746 h 71119"/>
                  <a:gd name="connsiteX3" fmla="*/ 44843 w 58181"/>
                  <a:gd name="connsiteY3" fmla="*/ 39807 h 71119"/>
                  <a:gd name="connsiteX4" fmla="*/ 40993 w 58181"/>
                  <a:gd name="connsiteY4" fmla="*/ 54550 h 71119"/>
                  <a:gd name="connsiteX5" fmla="*/ 29464 w 58181"/>
                  <a:gd name="connsiteY5" fmla="*/ 59452 h 71119"/>
                  <a:gd name="connsiteX6" fmla="*/ 14879 w 58181"/>
                  <a:gd name="connsiteY6" fmla="*/ 53558 h 71119"/>
                  <a:gd name="connsiteX7" fmla="*/ 9541 w 58181"/>
                  <a:gd name="connsiteY7" fmla="*/ 37505 h 71119"/>
                  <a:gd name="connsiteX8" fmla="*/ 9541 w 58181"/>
                  <a:gd name="connsiteY8" fmla="*/ -1746 h 71119"/>
                  <a:gd name="connsiteX9" fmla="*/ -1929 w 58181"/>
                  <a:gd name="connsiteY9" fmla="*/ -1746 h 71119"/>
                  <a:gd name="connsiteX10" fmla="*/ -1929 w 58181"/>
                  <a:gd name="connsiteY10" fmla="*/ 67707 h 71119"/>
                  <a:gd name="connsiteX11" fmla="*/ 9541 w 58181"/>
                  <a:gd name="connsiteY11" fmla="*/ 67707 h 71119"/>
                  <a:gd name="connsiteX12" fmla="*/ 9541 w 58181"/>
                  <a:gd name="connsiteY12" fmla="*/ 56912 h 71119"/>
                  <a:gd name="connsiteX13" fmla="*/ 19185 w 58181"/>
                  <a:gd name="connsiteY13" fmla="*/ 66278 h 71119"/>
                  <a:gd name="connsiteX14" fmla="*/ 32004 w 58181"/>
                  <a:gd name="connsiteY14" fmla="*/ 69374 h 71119"/>
                  <a:gd name="connsiteX15" fmla="*/ 50102 w 58181"/>
                  <a:gd name="connsiteY15" fmla="*/ 61972 h 71119"/>
                  <a:gd name="connsiteX16" fmla="*/ 56253 w 58181"/>
                  <a:gd name="connsiteY16" fmla="*/ 4018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253" y="40184"/>
                    </a:moveTo>
                    <a:lnTo>
                      <a:pt x="56253" y="-1746"/>
                    </a:lnTo>
                    <a:lnTo>
                      <a:pt x="44843" y="-1746"/>
                    </a:lnTo>
                    <a:lnTo>
                      <a:pt x="44843" y="39807"/>
                    </a:lnTo>
                    <a:cubicBezTo>
                      <a:pt x="44843" y="46381"/>
                      <a:pt x="43560" y="51296"/>
                      <a:pt x="40993" y="54550"/>
                    </a:cubicBezTo>
                    <a:cubicBezTo>
                      <a:pt x="38427" y="57818"/>
                      <a:pt x="34584" y="59452"/>
                      <a:pt x="29464" y="59452"/>
                    </a:cubicBezTo>
                    <a:cubicBezTo>
                      <a:pt x="23299" y="59452"/>
                      <a:pt x="18438" y="57487"/>
                      <a:pt x="14879" y="53558"/>
                    </a:cubicBezTo>
                    <a:cubicBezTo>
                      <a:pt x="11320" y="49643"/>
                      <a:pt x="9541" y="44291"/>
                      <a:pt x="9541" y="37505"/>
                    </a:cubicBezTo>
                    <a:lnTo>
                      <a:pt x="9541" y="-1746"/>
                    </a:lnTo>
                    <a:lnTo>
                      <a:pt x="-1929" y="-1746"/>
                    </a:lnTo>
                    <a:lnTo>
                      <a:pt x="-1929" y="67707"/>
                    </a:lnTo>
                    <a:lnTo>
                      <a:pt x="9541" y="67707"/>
                    </a:lnTo>
                    <a:lnTo>
                      <a:pt x="9541" y="56912"/>
                    </a:lnTo>
                    <a:cubicBezTo>
                      <a:pt x="12279" y="61092"/>
                      <a:pt x="15494" y="64214"/>
                      <a:pt x="19185" y="66278"/>
                    </a:cubicBezTo>
                    <a:cubicBezTo>
                      <a:pt x="22889" y="68342"/>
                      <a:pt x="27162" y="69374"/>
                      <a:pt x="32004" y="69374"/>
                    </a:cubicBezTo>
                    <a:cubicBezTo>
                      <a:pt x="39981" y="69374"/>
                      <a:pt x="46014" y="66907"/>
                      <a:pt x="50102" y="61972"/>
                    </a:cubicBezTo>
                    <a:cubicBezTo>
                      <a:pt x="54203" y="57038"/>
                      <a:pt x="56253" y="49775"/>
                      <a:pt x="56253" y="401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D7A2FE8-C6F4-0B9A-CFC8-A7552E5B94A5}"/>
                  </a:ext>
                </a:extLst>
              </p:cNvPr>
              <p:cNvSpPr/>
              <p:nvPr/>
            </p:nvSpPr>
            <p:spPr>
              <a:xfrm flipV="1">
                <a:off x="5255396" y="2326834"/>
                <a:ext cx="64373" cy="72925"/>
              </a:xfrm>
              <a:custGeom>
                <a:avLst/>
                <a:gdLst>
                  <a:gd name="connsiteX0" fmla="*/ 62523 w 64373"/>
                  <a:gd name="connsiteY0" fmla="*/ 37689 h 72925"/>
                  <a:gd name="connsiteX1" fmla="*/ 62523 w 64373"/>
                  <a:gd name="connsiteY1" fmla="*/ 32113 h 72925"/>
                  <a:gd name="connsiteX2" fmla="*/ 10056 w 64373"/>
                  <a:gd name="connsiteY2" fmla="*/ 32113 h 72925"/>
                  <a:gd name="connsiteX3" fmla="*/ 17160 w 64373"/>
                  <a:gd name="connsiteY3" fmla="*/ 14154 h 72925"/>
                  <a:gd name="connsiteX4" fmla="*/ 34861 w 64373"/>
                  <a:gd name="connsiteY4" fmla="*/ 7983 h 72925"/>
                  <a:gd name="connsiteX5" fmla="*/ 47600 w 64373"/>
                  <a:gd name="connsiteY5" fmla="*/ 9590 h 72925"/>
                  <a:gd name="connsiteX6" fmla="*/ 59864 w 64373"/>
                  <a:gd name="connsiteY6" fmla="*/ 14432 h 72925"/>
                  <a:gd name="connsiteX7" fmla="*/ 59864 w 64373"/>
                  <a:gd name="connsiteY7" fmla="*/ 3637 h 72925"/>
                  <a:gd name="connsiteX8" fmla="*/ 47263 w 64373"/>
                  <a:gd name="connsiteY8" fmla="*/ -331 h 72925"/>
                  <a:gd name="connsiteX9" fmla="*/ 34186 w 64373"/>
                  <a:gd name="connsiteY9" fmla="*/ -1701 h 72925"/>
                  <a:gd name="connsiteX10" fmla="*/ 7853 w 64373"/>
                  <a:gd name="connsiteY10" fmla="*/ 7963 h 72925"/>
                  <a:gd name="connsiteX11" fmla="*/ -1850 w 64373"/>
                  <a:gd name="connsiteY11" fmla="*/ 34157 h 72925"/>
                  <a:gd name="connsiteX12" fmla="*/ 7357 w 64373"/>
                  <a:gd name="connsiteY12" fmla="*/ 61204 h 72925"/>
                  <a:gd name="connsiteX13" fmla="*/ 32201 w 64373"/>
                  <a:gd name="connsiteY13" fmla="*/ 71225 h 72925"/>
                  <a:gd name="connsiteX14" fmla="*/ 54367 w 64373"/>
                  <a:gd name="connsiteY14" fmla="*/ 62196 h 72925"/>
                  <a:gd name="connsiteX15" fmla="*/ 62523 w 64373"/>
                  <a:gd name="connsiteY15" fmla="*/ 37689 h 72925"/>
                  <a:gd name="connsiteX16" fmla="*/ 51113 w 64373"/>
                  <a:gd name="connsiteY16" fmla="*/ 41043 h 72925"/>
                  <a:gd name="connsiteX17" fmla="*/ 45874 w 64373"/>
                  <a:gd name="connsiteY17" fmla="*/ 55965 h 72925"/>
                  <a:gd name="connsiteX18" fmla="*/ 32321 w 64373"/>
                  <a:gd name="connsiteY18" fmla="*/ 61561 h 72925"/>
                  <a:gd name="connsiteX19" fmla="*/ 17041 w 64373"/>
                  <a:gd name="connsiteY19" fmla="*/ 56164 h 72925"/>
                  <a:gd name="connsiteX20" fmla="*/ 10433 w 64373"/>
                  <a:gd name="connsiteY20" fmla="*/ 40963 h 72925"/>
                  <a:gd name="connsiteX21" fmla="*/ 51113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23" y="37689"/>
                    </a:moveTo>
                    <a:lnTo>
                      <a:pt x="62523" y="32113"/>
                    </a:lnTo>
                    <a:lnTo>
                      <a:pt x="10056" y="32113"/>
                    </a:lnTo>
                    <a:cubicBezTo>
                      <a:pt x="10559" y="24255"/>
                      <a:pt x="12927" y="18269"/>
                      <a:pt x="17160" y="14154"/>
                    </a:cubicBezTo>
                    <a:cubicBezTo>
                      <a:pt x="21393" y="10040"/>
                      <a:pt x="27294" y="7983"/>
                      <a:pt x="34861" y="7983"/>
                    </a:cubicBezTo>
                    <a:cubicBezTo>
                      <a:pt x="39239" y="7983"/>
                      <a:pt x="43486" y="8519"/>
                      <a:pt x="47600" y="9590"/>
                    </a:cubicBezTo>
                    <a:cubicBezTo>
                      <a:pt x="51714" y="10662"/>
                      <a:pt x="55802" y="12276"/>
                      <a:pt x="59864" y="14432"/>
                    </a:cubicBezTo>
                    <a:lnTo>
                      <a:pt x="59864" y="3637"/>
                    </a:lnTo>
                    <a:cubicBezTo>
                      <a:pt x="55763" y="1904"/>
                      <a:pt x="51562" y="581"/>
                      <a:pt x="47263" y="-331"/>
                    </a:cubicBezTo>
                    <a:cubicBezTo>
                      <a:pt x="42963" y="-1244"/>
                      <a:pt x="38604" y="-1701"/>
                      <a:pt x="34186" y="-1701"/>
                    </a:cubicBezTo>
                    <a:cubicBezTo>
                      <a:pt x="23100" y="-1701"/>
                      <a:pt x="14322" y="1521"/>
                      <a:pt x="7853" y="7963"/>
                    </a:cubicBezTo>
                    <a:cubicBezTo>
                      <a:pt x="1384" y="14419"/>
                      <a:pt x="-1850" y="23150"/>
                      <a:pt x="-1850" y="34157"/>
                    </a:cubicBezTo>
                    <a:cubicBezTo>
                      <a:pt x="-1850" y="45521"/>
                      <a:pt x="1219" y="54537"/>
                      <a:pt x="7357" y="61204"/>
                    </a:cubicBezTo>
                    <a:cubicBezTo>
                      <a:pt x="13495" y="67885"/>
                      <a:pt x="21777" y="71225"/>
                      <a:pt x="32201" y="71225"/>
                    </a:cubicBezTo>
                    <a:cubicBezTo>
                      <a:pt x="41541" y="71225"/>
                      <a:pt x="48930" y="68215"/>
                      <a:pt x="54367" y="62196"/>
                    </a:cubicBezTo>
                    <a:cubicBezTo>
                      <a:pt x="59804" y="56190"/>
                      <a:pt x="62523" y="48021"/>
                      <a:pt x="62523" y="37689"/>
                    </a:cubicBezTo>
                    <a:close/>
                    <a:moveTo>
                      <a:pt x="51113" y="41043"/>
                    </a:moveTo>
                    <a:cubicBezTo>
                      <a:pt x="51033" y="47274"/>
                      <a:pt x="49287" y="52248"/>
                      <a:pt x="45874" y="55965"/>
                    </a:cubicBezTo>
                    <a:cubicBezTo>
                      <a:pt x="42461" y="59696"/>
                      <a:pt x="37943" y="61561"/>
                      <a:pt x="32321" y="61561"/>
                    </a:cubicBezTo>
                    <a:cubicBezTo>
                      <a:pt x="25957" y="61561"/>
                      <a:pt x="20864" y="59762"/>
                      <a:pt x="17041" y="56164"/>
                    </a:cubicBezTo>
                    <a:cubicBezTo>
                      <a:pt x="13218" y="52565"/>
                      <a:pt x="11015" y="47499"/>
                      <a:pt x="10433" y="40963"/>
                    </a:cubicBezTo>
                    <a:lnTo>
                      <a:pt x="51113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2C53D97F-C722-1D8D-C053-9ED0CD34FBBF}"/>
                  </a:ext>
                </a:extLst>
              </p:cNvPr>
              <p:cNvSpPr/>
              <p:nvPr/>
            </p:nvSpPr>
            <p:spPr>
              <a:xfrm flipV="1">
                <a:off x="5333532" y="2326834"/>
                <a:ext cx="64373" cy="72925"/>
              </a:xfrm>
              <a:custGeom>
                <a:avLst/>
                <a:gdLst>
                  <a:gd name="connsiteX0" fmla="*/ 62529 w 64373"/>
                  <a:gd name="connsiteY0" fmla="*/ 37689 h 72925"/>
                  <a:gd name="connsiteX1" fmla="*/ 62529 w 64373"/>
                  <a:gd name="connsiteY1" fmla="*/ 32113 h 72925"/>
                  <a:gd name="connsiteX2" fmla="*/ 10062 w 64373"/>
                  <a:gd name="connsiteY2" fmla="*/ 32113 h 72925"/>
                  <a:gd name="connsiteX3" fmla="*/ 17166 w 64373"/>
                  <a:gd name="connsiteY3" fmla="*/ 14154 h 72925"/>
                  <a:gd name="connsiteX4" fmla="*/ 34867 w 64373"/>
                  <a:gd name="connsiteY4" fmla="*/ 7983 h 72925"/>
                  <a:gd name="connsiteX5" fmla="*/ 47606 w 64373"/>
                  <a:gd name="connsiteY5" fmla="*/ 9590 h 72925"/>
                  <a:gd name="connsiteX6" fmla="*/ 59870 w 64373"/>
                  <a:gd name="connsiteY6" fmla="*/ 14432 h 72925"/>
                  <a:gd name="connsiteX7" fmla="*/ 59870 w 64373"/>
                  <a:gd name="connsiteY7" fmla="*/ 3637 h 72925"/>
                  <a:gd name="connsiteX8" fmla="*/ 47269 w 64373"/>
                  <a:gd name="connsiteY8" fmla="*/ -331 h 72925"/>
                  <a:gd name="connsiteX9" fmla="*/ 34192 w 64373"/>
                  <a:gd name="connsiteY9" fmla="*/ -1701 h 72925"/>
                  <a:gd name="connsiteX10" fmla="*/ 7859 w 64373"/>
                  <a:gd name="connsiteY10" fmla="*/ 7963 h 72925"/>
                  <a:gd name="connsiteX11" fmla="*/ -1844 w 64373"/>
                  <a:gd name="connsiteY11" fmla="*/ 34157 h 72925"/>
                  <a:gd name="connsiteX12" fmla="*/ 7363 w 64373"/>
                  <a:gd name="connsiteY12" fmla="*/ 61204 h 72925"/>
                  <a:gd name="connsiteX13" fmla="*/ 32208 w 64373"/>
                  <a:gd name="connsiteY13" fmla="*/ 71225 h 72925"/>
                  <a:gd name="connsiteX14" fmla="*/ 54373 w 64373"/>
                  <a:gd name="connsiteY14" fmla="*/ 62196 h 72925"/>
                  <a:gd name="connsiteX15" fmla="*/ 62529 w 64373"/>
                  <a:gd name="connsiteY15" fmla="*/ 37689 h 72925"/>
                  <a:gd name="connsiteX16" fmla="*/ 51119 w 64373"/>
                  <a:gd name="connsiteY16" fmla="*/ 41043 h 72925"/>
                  <a:gd name="connsiteX17" fmla="*/ 45880 w 64373"/>
                  <a:gd name="connsiteY17" fmla="*/ 55965 h 72925"/>
                  <a:gd name="connsiteX18" fmla="*/ 32327 w 64373"/>
                  <a:gd name="connsiteY18" fmla="*/ 61561 h 72925"/>
                  <a:gd name="connsiteX19" fmla="*/ 17047 w 64373"/>
                  <a:gd name="connsiteY19" fmla="*/ 56164 h 72925"/>
                  <a:gd name="connsiteX20" fmla="*/ 10439 w 64373"/>
                  <a:gd name="connsiteY20" fmla="*/ 40963 h 72925"/>
                  <a:gd name="connsiteX21" fmla="*/ 51119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29" y="37689"/>
                    </a:moveTo>
                    <a:lnTo>
                      <a:pt x="62529" y="32113"/>
                    </a:lnTo>
                    <a:lnTo>
                      <a:pt x="10062" y="32113"/>
                    </a:lnTo>
                    <a:cubicBezTo>
                      <a:pt x="10565" y="24255"/>
                      <a:pt x="12933" y="18269"/>
                      <a:pt x="17166" y="14154"/>
                    </a:cubicBezTo>
                    <a:cubicBezTo>
                      <a:pt x="21399" y="10040"/>
                      <a:pt x="27300" y="7983"/>
                      <a:pt x="34867" y="7983"/>
                    </a:cubicBezTo>
                    <a:cubicBezTo>
                      <a:pt x="39246" y="7983"/>
                      <a:pt x="43492" y="8519"/>
                      <a:pt x="47606" y="9590"/>
                    </a:cubicBezTo>
                    <a:cubicBezTo>
                      <a:pt x="51721" y="10662"/>
                      <a:pt x="55808" y="12276"/>
                      <a:pt x="59870" y="14432"/>
                    </a:cubicBezTo>
                    <a:lnTo>
                      <a:pt x="59870" y="3637"/>
                    </a:lnTo>
                    <a:cubicBezTo>
                      <a:pt x="55769" y="1904"/>
                      <a:pt x="51569" y="581"/>
                      <a:pt x="47269" y="-331"/>
                    </a:cubicBezTo>
                    <a:cubicBezTo>
                      <a:pt x="42969" y="-1244"/>
                      <a:pt x="38611" y="-1701"/>
                      <a:pt x="34192" y="-1701"/>
                    </a:cubicBezTo>
                    <a:cubicBezTo>
                      <a:pt x="23106" y="-1701"/>
                      <a:pt x="14328" y="1521"/>
                      <a:pt x="7859" y="7963"/>
                    </a:cubicBezTo>
                    <a:cubicBezTo>
                      <a:pt x="1390" y="14419"/>
                      <a:pt x="-1844" y="23150"/>
                      <a:pt x="-1844" y="34157"/>
                    </a:cubicBezTo>
                    <a:cubicBezTo>
                      <a:pt x="-1844" y="45521"/>
                      <a:pt x="1225" y="54537"/>
                      <a:pt x="7363" y="61204"/>
                    </a:cubicBezTo>
                    <a:cubicBezTo>
                      <a:pt x="13502" y="67885"/>
                      <a:pt x="21783" y="71225"/>
                      <a:pt x="32208" y="71225"/>
                    </a:cubicBezTo>
                    <a:cubicBezTo>
                      <a:pt x="41547" y="71225"/>
                      <a:pt x="48936" y="68215"/>
                      <a:pt x="54373" y="62196"/>
                    </a:cubicBezTo>
                    <a:cubicBezTo>
                      <a:pt x="59810" y="56190"/>
                      <a:pt x="62529" y="48021"/>
                      <a:pt x="62529" y="37689"/>
                    </a:cubicBezTo>
                    <a:close/>
                    <a:moveTo>
                      <a:pt x="51119" y="41043"/>
                    </a:moveTo>
                    <a:cubicBezTo>
                      <a:pt x="51039" y="47274"/>
                      <a:pt x="49293" y="52248"/>
                      <a:pt x="45880" y="55965"/>
                    </a:cubicBezTo>
                    <a:cubicBezTo>
                      <a:pt x="42467" y="59696"/>
                      <a:pt x="37949" y="61561"/>
                      <a:pt x="32327" y="61561"/>
                    </a:cubicBezTo>
                    <a:cubicBezTo>
                      <a:pt x="25963" y="61561"/>
                      <a:pt x="20870" y="59762"/>
                      <a:pt x="17047" y="56164"/>
                    </a:cubicBezTo>
                    <a:cubicBezTo>
                      <a:pt x="13224" y="52565"/>
                      <a:pt x="11021" y="47499"/>
                      <a:pt x="10439" y="40963"/>
                    </a:cubicBezTo>
                    <a:lnTo>
                      <a:pt x="51119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Graphic 2">
              <a:extLst>
                <a:ext uri="{FF2B5EF4-FFF2-40B4-BE49-F238E27FC236}">
                  <a16:creationId xmlns:a16="http://schemas.microsoft.com/office/drawing/2014/main" id="{E17D15B2-B3C1-0B2C-6AF9-340AC6B361E5}"/>
                </a:ext>
              </a:extLst>
            </p:cNvPr>
            <p:cNvGrpSpPr/>
            <p:nvPr/>
          </p:nvGrpSpPr>
          <p:grpSpPr>
            <a:xfrm>
              <a:off x="6026737" y="2115042"/>
              <a:ext cx="539179" cy="98305"/>
              <a:chOff x="6026737" y="2115042"/>
              <a:chExt cx="539179" cy="98305"/>
            </a:xfrm>
            <a:solidFill>
              <a:srgbClr val="000000"/>
            </a:solidFill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8559DEE-FEE2-C96D-CED0-BC7F73280B8F}"/>
                  </a:ext>
                </a:extLst>
              </p:cNvPr>
              <p:cNvSpPr/>
              <p:nvPr/>
            </p:nvSpPr>
            <p:spPr>
              <a:xfrm flipV="1">
                <a:off x="6026737" y="2118951"/>
                <a:ext cx="59789" cy="92590"/>
              </a:xfrm>
              <a:custGeom>
                <a:avLst/>
                <a:gdLst>
                  <a:gd name="connsiteX0" fmla="*/ 10572 w 59789"/>
                  <a:gd name="connsiteY0" fmla="*/ 79989 h 92590"/>
                  <a:gd name="connsiteX1" fmla="*/ 10572 w 59789"/>
                  <a:gd name="connsiteY1" fmla="*/ 45203 h 92590"/>
                  <a:gd name="connsiteX2" fmla="*/ 26328 w 59789"/>
                  <a:gd name="connsiteY2" fmla="*/ 45203 h 92590"/>
                  <a:gd name="connsiteX3" fmla="*/ 39842 w 59789"/>
                  <a:gd name="connsiteY3" fmla="*/ 49728 h 92590"/>
                  <a:gd name="connsiteX4" fmla="*/ 44624 w 59789"/>
                  <a:gd name="connsiteY4" fmla="*/ 62626 h 92590"/>
                  <a:gd name="connsiteX5" fmla="*/ 39842 w 59789"/>
                  <a:gd name="connsiteY5" fmla="*/ 75465 h 92590"/>
                  <a:gd name="connsiteX6" fmla="*/ 26328 w 59789"/>
                  <a:gd name="connsiteY6" fmla="*/ 79989 h 92590"/>
                  <a:gd name="connsiteX7" fmla="*/ 10572 w 59789"/>
                  <a:gd name="connsiteY7" fmla="*/ 79989 h 92590"/>
                  <a:gd name="connsiteX8" fmla="*/ -1949 w 59789"/>
                  <a:gd name="connsiteY8" fmla="*/ 90288 h 92590"/>
                  <a:gd name="connsiteX9" fmla="*/ 26328 w 59789"/>
                  <a:gd name="connsiteY9" fmla="*/ 90288 h 92590"/>
                  <a:gd name="connsiteX10" fmla="*/ 49863 w 59789"/>
                  <a:gd name="connsiteY10" fmla="*/ 83244 h 92590"/>
                  <a:gd name="connsiteX11" fmla="*/ 57840 w 59789"/>
                  <a:gd name="connsiteY11" fmla="*/ 62626 h 92590"/>
                  <a:gd name="connsiteX12" fmla="*/ 49863 w 59789"/>
                  <a:gd name="connsiteY12" fmla="*/ 41909 h 92590"/>
                  <a:gd name="connsiteX13" fmla="*/ 26328 w 59789"/>
                  <a:gd name="connsiteY13" fmla="*/ 34904 h 92590"/>
                  <a:gd name="connsiteX14" fmla="*/ 10572 w 59789"/>
                  <a:gd name="connsiteY14" fmla="*/ 34904 h 92590"/>
                  <a:gd name="connsiteX15" fmla="*/ 10572 w 59789"/>
                  <a:gd name="connsiteY15" fmla="*/ -2303 h 92590"/>
                  <a:gd name="connsiteX16" fmla="*/ -1949 w 59789"/>
                  <a:gd name="connsiteY16" fmla="*/ -2303 h 92590"/>
                  <a:gd name="connsiteX17" fmla="*/ -1949 w 59789"/>
                  <a:gd name="connsiteY17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572" y="79989"/>
                    </a:moveTo>
                    <a:lnTo>
                      <a:pt x="10572" y="45203"/>
                    </a:lnTo>
                    <a:lnTo>
                      <a:pt x="26328" y="45203"/>
                    </a:lnTo>
                    <a:cubicBezTo>
                      <a:pt x="32162" y="45203"/>
                      <a:pt x="36667" y="46711"/>
                      <a:pt x="39842" y="49728"/>
                    </a:cubicBezTo>
                    <a:cubicBezTo>
                      <a:pt x="43030" y="52744"/>
                      <a:pt x="44624" y="57043"/>
                      <a:pt x="44624" y="62626"/>
                    </a:cubicBezTo>
                    <a:cubicBezTo>
                      <a:pt x="44624" y="68169"/>
                      <a:pt x="43030" y="72449"/>
                      <a:pt x="39842" y="75465"/>
                    </a:cubicBezTo>
                    <a:cubicBezTo>
                      <a:pt x="36667" y="78481"/>
                      <a:pt x="32162" y="79989"/>
                      <a:pt x="26328" y="79989"/>
                    </a:cubicBezTo>
                    <a:lnTo>
                      <a:pt x="10572" y="79989"/>
                    </a:lnTo>
                    <a:close/>
                    <a:moveTo>
                      <a:pt x="-1949" y="90288"/>
                    </a:moveTo>
                    <a:lnTo>
                      <a:pt x="26328" y="90288"/>
                    </a:lnTo>
                    <a:cubicBezTo>
                      <a:pt x="36713" y="90288"/>
                      <a:pt x="44558" y="87940"/>
                      <a:pt x="49863" y="83244"/>
                    </a:cubicBezTo>
                    <a:cubicBezTo>
                      <a:pt x="55181" y="78547"/>
                      <a:pt x="57840" y="71675"/>
                      <a:pt x="57840" y="62626"/>
                    </a:cubicBezTo>
                    <a:cubicBezTo>
                      <a:pt x="57840" y="53485"/>
                      <a:pt x="55181" y="46579"/>
                      <a:pt x="49863" y="41909"/>
                    </a:cubicBezTo>
                    <a:cubicBezTo>
                      <a:pt x="44558" y="37239"/>
                      <a:pt x="36713" y="34904"/>
                      <a:pt x="26328" y="34904"/>
                    </a:cubicBezTo>
                    <a:lnTo>
                      <a:pt x="10572" y="34904"/>
                    </a:lnTo>
                    <a:lnTo>
                      <a:pt x="10572" y="-2303"/>
                    </a:lnTo>
                    <a:lnTo>
                      <a:pt x="-1949" y="-2303"/>
                    </a:lnTo>
                    <a:lnTo>
                      <a:pt x="-1949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3D50AF0-9035-DEF6-F773-2D3A417CDBED}"/>
                  </a:ext>
                </a:extLst>
              </p:cNvPr>
              <p:cNvSpPr/>
              <p:nvPr/>
            </p:nvSpPr>
            <p:spPr>
              <a:xfrm flipV="1">
                <a:off x="6092764" y="2140422"/>
                <a:ext cx="58677" cy="72925"/>
              </a:xfrm>
              <a:custGeom>
                <a:avLst/>
                <a:gdLst>
                  <a:gd name="connsiteX0" fmla="*/ 34245 w 58677"/>
                  <a:gd name="connsiteY0" fmla="*/ 34996 h 72925"/>
                  <a:gd name="connsiteX1" fmla="*/ 15076 w 58677"/>
                  <a:gd name="connsiteY1" fmla="*/ 31840 h 72925"/>
                  <a:gd name="connsiteX2" fmla="*/ 9738 w 58677"/>
                  <a:gd name="connsiteY2" fmla="*/ 21045 h 72925"/>
                  <a:gd name="connsiteX3" fmla="*/ 13746 w 58677"/>
                  <a:gd name="connsiteY3" fmla="*/ 11401 h 72925"/>
                  <a:gd name="connsiteX4" fmla="*/ 24621 w 58677"/>
                  <a:gd name="connsiteY4" fmla="*/ 7849 h 72925"/>
                  <a:gd name="connsiteX5" fmla="*/ 39861 w 58677"/>
                  <a:gd name="connsiteY5" fmla="*/ 14576 h 72925"/>
                  <a:gd name="connsiteX6" fmla="*/ 45596 w 58677"/>
                  <a:gd name="connsiteY6" fmla="*/ 32456 h 72925"/>
                  <a:gd name="connsiteX7" fmla="*/ 45596 w 58677"/>
                  <a:gd name="connsiteY7" fmla="*/ 34996 h 72925"/>
                  <a:gd name="connsiteX8" fmla="*/ 34245 w 58677"/>
                  <a:gd name="connsiteY8" fmla="*/ 34996 h 72925"/>
                  <a:gd name="connsiteX9" fmla="*/ 57006 w 58677"/>
                  <a:gd name="connsiteY9" fmla="*/ 39718 h 72925"/>
                  <a:gd name="connsiteX10" fmla="*/ 57006 w 58677"/>
                  <a:gd name="connsiteY10" fmla="*/ 90 h 72925"/>
                  <a:gd name="connsiteX11" fmla="*/ 45596 w 58677"/>
                  <a:gd name="connsiteY11" fmla="*/ 90 h 72925"/>
                  <a:gd name="connsiteX12" fmla="*/ 45596 w 58677"/>
                  <a:gd name="connsiteY12" fmla="*/ 10627 h 72925"/>
                  <a:gd name="connsiteX13" fmla="*/ 35852 w 58677"/>
                  <a:gd name="connsiteY13" fmla="*/ 1301 h 72925"/>
                  <a:gd name="connsiteX14" fmla="*/ 21585 w 58677"/>
                  <a:gd name="connsiteY14" fmla="*/ -1715 h 72925"/>
                  <a:gd name="connsiteX15" fmla="*/ 4618 w 58677"/>
                  <a:gd name="connsiteY15" fmla="*/ 4277 h 72925"/>
                  <a:gd name="connsiteX16" fmla="*/ -1672 w 58677"/>
                  <a:gd name="connsiteY16" fmla="*/ 20311 h 72925"/>
                  <a:gd name="connsiteX17" fmla="*/ 6166 w 58677"/>
                  <a:gd name="connsiteY17" fmla="*/ 37972 h 72925"/>
                  <a:gd name="connsiteX18" fmla="*/ 29582 w 58677"/>
                  <a:gd name="connsiteY18" fmla="*/ 43925 h 72925"/>
                  <a:gd name="connsiteX19" fmla="*/ 45596 w 58677"/>
                  <a:gd name="connsiteY19" fmla="*/ 43925 h 72925"/>
                  <a:gd name="connsiteX20" fmla="*/ 45596 w 58677"/>
                  <a:gd name="connsiteY20" fmla="*/ 45056 h 72925"/>
                  <a:gd name="connsiteX21" fmla="*/ 40416 w 58677"/>
                  <a:gd name="connsiteY21" fmla="*/ 57240 h 72925"/>
                  <a:gd name="connsiteX22" fmla="*/ 25871 w 58677"/>
                  <a:gd name="connsiteY22" fmla="*/ 61547 h 72925"/>
                  <a:gd name="connsiteX23" fmla="*/ 14262 w 58677"/>
                  <a:gd name="connsiteY23" fmla="*/ 60118 h 72925"/>
                  <a:gd name="connsiteX24" fmla="*/ 3428 w 58677"/>
                  <a:gd name="connsiteY24" fmla="*/ 55832 h 72925"/>
                  <a:gd name="connsiteX25" fmla="*/ 3428 w 58677"/>
                  <a:gd name="connsiteY25" fmla="*/ 66388 h 72925"/>
                  <a:gd name="connsiteX26" fmla="*/ 15572 w 58677"/>
                  <a:gd name="connsiteY26" fmla="*/ 70000 h 72925"/>
                  <a:gd name="connsiteX27" fmla="*/ 27042 w 58677"/>
                  <a:gd name="connsiteY27" fmla="*/ 71210 h 72925"/>
                  <a:gd name="connsiteX28" fmla="*/ 49564 w 58677"/>
                  <a:gd name="connsiteY28" fmla="*/ 63392 h 72925"/>
                  <a:gd name="connsiteX29" fmla="*/ 57006 w 58677"/>
                  <a:gd name="connsiteY29" fmla="*/ 3971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245" y="34996"/>
                    </a:moveTo>
                    <a:cubicBezTo>
                      <a:pt x="25024" y="34996"/>
                      <a:pt x="18635" y="33944"/>
                      <a:pt x="15076" y="31840"/>
                    </a:cubicBezTo>
                    <a:cubicBezTo>
                      <a:pt x="11517" y="29737"/>
                      <a:pt x="9738" y="26139"/>
                      <a:pt x="9738" y="21045"/>
                    </a:cubicBezTo>
                    <a:cubicBezTo>
                      <a:pt x="9738" y="16997"/>
                      <a:pt x="11074" y="13783"/>
                      <a:pt x="13746" y="11401"/>
                    </a:cubicBezTo>
                    <a:cubicBezTo>
                      <a:pt x="16419" y="9033"/>
                      <a:pt x="20043" y="7849"/>
                      <a:pt x="24621" y="7849"/>
                    </a:cubicBezTo>
                    <a:cubicBezTo>
                      <a:pt x="30957" y="7849"/>
                      <a:pt x="36037" y="10092"/>
                      <a:pt x="39861" y="14576"/>
                    </a:cubicBezTo>
                    <a:cubicBezTo>
                      <a:pt x="43684" y="19061"/>
                      <a:pt x="45596" y="25021"/>
                      <a:pt x="45596" y="32456"/>
                    </a:cubicBezTo>
                    <a:lnTo>
                      <a:pt x="45596" y="34996"/>
                    </a:lnTo>
                    <a:lnTo>
                      <a:pt x="34245" y="34996"/>
                    </a:lnTo>
                    <a:close/>
                    <a:moveTo>
                      <a:pt x="57006" y="39718"/>
                    </a:moveTo>
                    <a:lnTo>
                      <a:pt x="57006" y="90"/>
                    </a:lnTo>
                    <a:lnTo>
                      <a:pt x="45596" y="90"/>
                    </a:lnTo>
                    <a:lnTo>
                      <a:pt x="45596" y="10627"/>
                    </a:lnTo>
                    <a:cubicBezTo>
                      <a:pt x="42990" y="6421"/>
                      <a:pt x="39742" y="3312"/>
                      <a:pt x="35852" y="1301"/>
                    </a:cubicBezTo>
                    <a:cubicBezTo>
                      <a:pt x="31963" y="-710"/>
                      <a:pt x="27207" y="-1715"/>
                      <a:pt x="21585" y="-1715"/>
                    </a:cubicBezTo>
                    <a:cubicBezTo>
                      <a:pt x="14481" y="-1715"/>
                      <a:pt x="8825" y="282"/>
                      <a:pt x="4618" y="4277"/>
                    </a:cubicBezTo>
                    <a:cubicBezTo>
                      <a:pt x="425" y="8273"/>
                      <a:pt x="-1672" y="13617"/>
                      <a:pt x="-1672" y="20311"/>
                    </a:cubicBezTo>
                    <a:cubicBezTo>
                      <a:pt x="-1672" y="28116"/>
                      <a:pt x="941" y="34003"/>
                      <a:pt x="6166" y="37972"/>
                    </a:cubicBezTo>
                    <a:cubicBezTo>
                      <a:pt x="11405" y="41941"/>
                      <a:pt x="19210" y="43925"/>
                      <a:pt x="29582" y="43925"/>
                    </a:cubicBezTo>
                    <a:lnTo>
                      <a:pt x="45596" y="43925"/>
                    </a:lnTo>
                    <a:lnTo>
                      <a:pt x="45596" y="45056"/>
                    </a:lnTo>
                    <a:cubicBezTo>
                      <a:pt x="45596" y="50308"/>
                      <a:pt x="43869" y="54370"/>
                      <a:pt x="40416" y="57240"/>
                    </a:cubicBezTo>
                    <a:cubicBezTo>
                      <a:pt x="36964" y="60111"/>
                      <a:pt x="32115" y="61547"/>
                      <a:pt x="25871" y="61547"/>
                    </a:cubicBezTo>
                    <a:cubicBezTo>
                      <a:pt x="21902" y="61547"/>
                      <a:pt x="18033" y="61070"/>
                      <a:pt x="14262" y="60118"/>
                    </a:cubicBezTo>
                    <a:cubicBezTo>
                      <a:pt x="10505" y="59165"/>
                      <a:pt x="6894" y="57737"/>
                      <a:pt x="3428" y="55832"/>
                    </a:cubicBezTo>
                    <a:lnTo>
                      <a:pt x="3428" y="66388"/>
                    </a:lnTo>
                    <a:cubicBezTo>
                      <a:pt x="7595" y="68002"/>
                      <a:pt x="11643" y="69206"/>
                      <a:pt x="15572" y="70000"/>
                    </a:cubicBezTo>
                    <a:cubicBezTo>
                      <a:pt x="19501" y="70807"/>
                      <a:pt x="23324" y="71210"/>
                      <a:pt x="27042" y="71210"/>
                    </a:cubicBezTo>
                    <a:cubicBezTo>
                      <a:pt x="37096" y="71210"/>
                      <a:pt x="44603" y="68604"/>
                      <a:pt x="49564" y="63392"/>
                    </a:cubicBezTo>
                    <a:cubicBezTo>
                      <a:pt x="54525" y="58193"/>
                      <a:pt x="57006" y="50302"/>
                      <a:pt x="57006" y="39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D2ECF767-130A-E391-4D7C-97E68924954F}"/>
                  </a:ext>
                </a:extLst>
              </p:cNvPr>
              <p:cNvSpPr/>
              <p:nvPr/>
            </p:nvSpPr>
            <p:spPr>
              <a:xfrm flipV="1">
                <a:off x="6166382" y="2122364"/>
                <a:ext cx="43338" cy="89177"/>
              </a:xfrm>
              <a:custGeom>
                <a:avLst/>
                <a:gdLst>
                  <a:gd name="connsiteX0" fmla="*/ 18775 w 43338"/>
                  <a:gd name="connsiteY0" fmla="*/ 86961 h 89177"/>
                  <a:gd name="connsiteX1" fmla="*/ 18775 w 43338"/>
                  <a:gd name="connsiteY1" fmla="*/ 67237 h 89177"/>
                  <a:gd name="connsiteX2" fmla="*/ 42270 w 43338"/>
                  <a:gd name="connsiteY2" fmla="*/ 67237 h 89177"/>
                  <a:gd name="connsiteX3" fmla="*/ 42270 w 43338"/>
                  <a:gd name="connsiteY3" fmla="*/ 58366 h 89177"/>
                  <a:gd name="connsiteX4" fmla="*/ 18775 w 43338"/>
                  <a:gd name="connsiteY4" fmla="*/ 58366 h 89177"/>
                  <a:gd name="connsiteX5" fmla="*/ 18775 w 43338"/>
                  <a:gd name="connsiteY5" fmla="*/ 20663 h 89177"/>
                  <a:gd name="connsiteX6" fmla="*/ 21097 w 43338"/>
                  <a:gd name="connsiteY6" fmla="*/ 9749 h 89177"/>
                  <a:gd name="connsiteX7" fmla="*/ 30562 w 43338"/>
                  <a:gd name="connsiteY7" fmla="*/ 7328 h 89177"/>
                  <a:gd name="connsiteX8" fmla="*/ 42270 w 43338"/>
                  <a:gd name="connsiteY8" fmla="*/ 7328 h 89177"/>
                  <a:gd name="connsiteX9" fmla="*/ 42270 w 43338"/>
                  <a:gd name="connsiteY9" fmla="*/ -2217 h 89177"/>
                  <a:gd name="connsiteX10" fmla="*/ 30562 w 43338"/>
                  <a:gd name="connsiteY10" fmla="*/ -2217 h 89177"/>
                  <a:gd name="connsiteX11" fmla="*/ 12326 w 43338"/>
                  <a:gd name="connsiteY11" fmla="*/ 2705 h 89177"/>
                  <a:gd name="connsiteX12" fmla="*/ 7306 w 43338"/>
                  <a:gd name="connsiteY12" fmla="*/ 20663 h 89177"/>
                  <a:gd name="connsiteX13" fmla="*/ 7306 w 43338"/>
                  <a:gd name="connsiteY13" fmla="*/ 58366 h 89177"/>
                  <a:gd name="connsiteX14" fmla="*/ -1069 w 43338"/>
                  <a:gd name="connsiteY14" fmla="*/ 58366 h 89177"/>
                  <a:gd name="connsiteX15" fmla="*/ -1069 w 43338"/>
                  <a:gd name="connsiteY15" fmla="*/ 67237 h 89177"/>
                  <a:gd name="connsiteX16" fmla="*/ 7306 w 43338"/>
                  <a:gd name="connsiteY16" fmla="*/ 67237 h 89177"/>
                  <a:gd name="connsiteX17" fmla="*/ 7306 w 43338"/>
                  <a:gd name="connsiteY17" fmla="*/ 86961 h 89177"/>
                  <a:gd name="connsiteX18" fmla="*/ 18775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75" y="86961"/>
                    </a:moveTo>
                    <a:lnTo>
                      <a:pt x="18775" y="67237"/>
                    </a:lnTo>
                    <a:lnTo>
                      <a:pt x="42270" y="67237"/>
                    </a:lnTo>
                    <a:lnTo>
                      <a:pt x="42270" y="58366"/>
                    </a:lnTo>
                    <a:lnTo>
                      <a:pt x="18775" y="58366"/>
                    </a:lnTo>
                    <a:lnTo>
                      <a:pt x="18775" y="20663"/>
                    </a:lnTo>
                    <a:cubicBezTo>
                      <a:pt x="18775" y="15001"/>
                      <a:pt x="19549" y="11363"/>
                      <a:pt x="21097" y="9749"/>
                    </a:cubicBezTo>
                    <a:cubicBezTo>
                      <a:pt x="22645" y="8135"/>
                      <a:pt x="25800" y="7328"/>
                      <a:pt x="30562" y="7328"/>
                    </a:cubicBezTo>
                    <a:lnTo>
                      <a:pt x="42270" y="7328"/>
                    </a:lnTo>
                    <a:lnTo>
                      <a:pt x="42270" y="-2217"/>
                    </a:lnTo>
                    <a:lnTo>
                      <a:pt x="30562" y="-2217"/>
                    </a:lnTo>
                    <a:cubicBezTo>
                      <a:pt x="21752" y="-2217"/>
                      <a:pt x="15673" y="-576"/>
                      <a:pt x="12326" y="2705"/>
                    </a:cubicBezTo>
                    <a:cubicBezTo>
                      <a:pt x="8979" y="5999"/>
                      <a:pt x="7306" y="11985"/>
                      <a:pt x="7306" y="20663"/>
                    </a:cubicBezTo>
                    <a:lnTo>
                      <a:pt x="7306" y="58366"/>
                    </a:lnTo>
                    <a:lnTo>
                      <a:pt x="-1069" y="58366"/>
                    </a:lnTo>
                    <a:lnTo>
                      <a:pt x="-1069" y="67237"/>
                    </a:lnTo>
                    <a:lnTo>
                      <a:pt x="7306" y="67237"/>
                    </a:lnTo>
                    <a:lnTo>
                      <a:pt x="7306" y="86961"/>
                    </a:lnTo>
                    <a:lnTo>
                      <a:pt x="18775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0AFA987-DD57-361E-6C9B-04D6D01C2A5C}"/>
                  </a:ext>
                </a:extLst>
              </p:cNvPr>
              <p:cNvSpPr/>
              <p:nvPr/>
            </p:nvSpPr>
            <p:spPr>
              <a:xfrm flipV="1">
                <a:off x="6224730" y="2115042"/>
                <a:ext cx="11410" cy="96500"/>
              </a:xfrm>
              <a:custGeom>
                <a:avLst/>
                <a:gdLst>
                  <a:gd name="connsiteX0" fmla="*/ -692 w 11410"/>
                  <a:gd name="connsiteY0" fmla="*/ 67052 h 96500"/>
                  <a:gd name="connsiteX1" fmla="*/ 10718 w 11410"/>
                  <a:gd name="connsiteY1" fmla="*/ 67052 h 96500"/>
                  <a:gd name="connsiteX2" fmla="*/ 10718 w 11410"/>
                  <a:gd name="connsiteY2" fmla="*/ -2401 h 96500"/>
                  <a:gd name="connsiteX3" fmla="*/ -692 w 11410"/>
                  <a:gd name="connsiteY3" fmla="*/ -2401 h 96500"/>
                  <a:gd name="connsiteX4" fmla="*/ -692 w 11410"/>
                  <a:gd name="connsiteY4" fmla="*/ 67052 h 96500"/>
                  <a:gd name="connsiteX5" fmla="*/ -692 w 11410"/>
                  <a:gd name="connsiteY5" fmla="*/ 94099 h 96500"/>
                  <a:gd name="connsiteX6" fmla="*/ 10718 w 11410"/>
                  <a:gd name="connsiteY6" fmla="*/ 94099 h 96500"/>
                  <a:gd name="connsiteX7" fmla="*/ 10718 w 11410"/>
                  <a:gd name="connsiteY7" fmla="*/ 79633 h 96500"/>
                  <a:gd name="connsiteX8" fmla="*/ -692 w 11410"/>
                  <a:gd name="connsiteY8" fmla="*/ 79633 h 96500"/>
                  <a:gd name="connsiteX9" fmla="*/ -692 w 11410"/>
                  <a:gd name="connsiteY9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692" y="67052"/>
                    </a:moveTo>
                    <a:lnTo>
                      <a:pt x="10718" y="67052"/>
                    </a:lnTo>
                    <a:lnTo>
                      <a:pt x="10718" y="-2401"/>
                    </a:lnTo>
                    <a:lnTo>
                      <a:pt x="-692" y="-2401"/>
                    </a:lnTo>
                    <a:lnTo>
                      <a:pt x="-692" y="67052"/>
                    </a:lnTo>
                    <a:close/>
                    <a:moveTo>
                      <a:pt x="-692" y="94099"/>
                    </a:moveTo>
                    <a:lnTo>
                      <a:pt x="10718" y="94099"/>
                    </a:lnTo>
                    <a:lnTo>
                      <a:pt x="10718" y="79633"/>
                    </a:lnTo>
                    <a:lnTo>
                      <a:pt x="-692" y="79633"/>
                    </a:lnTo>
                    <a:lnTo>
                      <a:pt x="-692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60DF73DF-CDDE-0650-ABDD-87E7DEE6F6B9}"/>
                  </a:ext>
                </a:extLst>
              </p:cNvPr>
              <p:cNvSpPr/>
              <p:nvPr/>
            </p:nvSpPr>
            <p:spPr>
              <a:xfrm flipV="1">
                <a:off x="6255054" y="2140422"/>
                <a:ext cx="64373" cy="72925"/>
              </a:xfrm>
              <a:custGeom>
                <a:avLst/>
                <a:gdLst>
                  <a:gd name="connsiteX0" fmla="*/ 62601 w 64373"/>
                  <a:gd name="connsiteY0" fmla="*/ 37675 h 72925"/>
                  <a:gd name="connsiteX1" fmla="*/ 62601 w 64373"/>
                  <a:gd name="connsiteY1" fmla="*/ 32098 h 72925"/>
                  <a:gd name="connsiteX2" fmla="*/ 10135 w 64373"/>
                  <a:gd name="connsiteY2" fmla="*/ 32098 h 72925"/>
                  <a:gd name="connsiteX3" fmla="*/ 17239 w 64373"/>
                  <a:gd name="connsiteY3" fmla="*/ 14140 h 72925"/>
                  <a:gd name="connsiteX4" fmla="*/ 34939 w 64373"/>
                  <a:gd name="connsiteY4" fmla="*/ 7968 h 72925"/>
                  <a:gd name="connsiteX5" fmla="*/ 47679 w 64373"/>
                  <a:gd name="connsiteY5" fmla="*/ 9576 h 72925"/>
                  <a:gd name="connsiteX6" fmla="*/ 59942 w 64373"/>
                  <a:gd name="connsiteY6" fmla="*/ 14418 h 72925"/>
                  <a:gd name="connsiteX7" fmla="*/ 59942 w 64373"/>
                  <a:gd name="connsiteY7" fmla="*/ 3623 h 72925"/>
                  <a:gd name="connsiteX8" fmla="*/ 47342 w 64373"/>
                  <a:gd name="connsiteY8" fmla="*/ -346 h 72925"/>
                  <a:gd name="connsiteX9" fmla="*/ 34265 w 64373"/>
                  <a:gd name="connsiteY9" fmla="*/ -1715 h 72925"/>
                  <a:gd name="connsiteX10" fmla="*/ 7932 w 64373"/>
                  <a:gd name="connsiteY10" fmla="*/ 7949 h 72925"/>
                  <a:gd name="connsiteX11" fmla="*/ -1772 w 64373"/>
                  <a:gd name="connsiteY11" fmla="*/ 34142 h 72925"/>
                  <a:gd name="connsiteX12" fmla="*/ 7436 w 64373"/>
                  <a:gd name="connsiteY12" fmla="*/ 61189 h 72925"/>
                  <a:gd name="connsiteX13" fmla="*/ 32280 w 64373"/>
                  <a:gd name="connsiteY13" fmla="*/ 71210 h 72925"/>
                  <a:gd name="connsiteX14" fmla="*/ 54446 w 64373"/>
                  <a:gd name="connsiteY14" fmla="*/ 62182 h 72925"/>
                  <a:gd name="connsiteX15" fmla="*/ 62601 w 64373"/>
                  <a:gd name="connsiteY15" fmla="*/ 37675 h 72925"/>
                  <a:gd name="connsiteX16" fmla="*/ 51191 w 64373"/>
                  <a:gd name="connsiteY16" fmla="*/ 41028 h 72925"/>
                  <a:gd name="connsiteX17" fmla="*/ 45953 w 64373"/>
                  <a:gd name="connsiteY17" fmla="*/ 55951 h 72925"/>
                  <a:gd name="connsiteX18" fmla="*/ 32399 w 64373"/>
                  <a:gd name="connsiteY18" fmla="*/ 61547 h 72925"/>
                  <a:gd name="connsiteX19" fmla="*/ 17120 w 64373"/>
                  <a:gd name="connsiteY19" fmla="*/ 56149 h 72925"/>
                  <a:gd name="connsiteX20" fmla="*/ 10512 w 64373"/>
                  <a:gd name="connsiteY20" fmla="*/ 40949 h 72925"/>
                  <a:gd name="connsiteX21" fmla="*/ 51191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01" y="37675"/>
                    </a:moveTo>
                    <a:lnTo>
                      <a:pt x="62601" y="32098"/>
                    </a:lnTo>
                    <a:lnTo>
                      <a:pt x="10135" y="32098"/>
                    </a:lnTo>
                    <a:cubicBezTo>
                      <a:pt x="10637" y="24240"/>
                      <a:pt x="13005" y="18254"/>
                      <a:pt x="17239" y="14140"/>
                    </a:cubicBezTo>
                    <a:cubicBezTo>
                      <a:pt x="21472" y="10026"/>
                      <a:pt x="27372" y="7968"/>
                      <a:pt x="34939" y="7968"/>
                    </a:cubicBezTo>
                    <a:cubicBezTo>
                      <a:pt x="39318" y="7968"/>
                      <a:pt x="43565" y="8504"/>
                      <a:pt x="47679" y="9576"/>
                    </a:cubicBezTo>
                    <a:cubicBezTo>
                      <a:pt x="51793" y="10647"/>
                      <a:pt x="55881" y="12261"/>
                      <a:pt x="59942" y="14418"/>
                    </a:cubicBezTo>
                    <a:lnTo>
                      <a:pt x="59942" y="3623"/>
                    </a:lnTo>
                    <a:cubicBezTo>
                      <a:pt x="55841" y="1890"/>
                      <a:pt x="51641" y="567"/>
                      <a:pt x="47342" y="-346"/>
                    </a:cubicBezTo>
                    <a:cubicBezTo>
                      <a:pt x="43042" y="-1259"/>
                      <a:pt x="38683" y="-1715"/>
                      <a:pt x="34265" y="-1715"/>
                    </a:cubicBezTo>
                    <a:cubicBezTo>
                      <a:pt x="23178" y="-1715"/>
                      <a:pt x="14401" y="1506"/>
                      <a:pt x="7932" y="7949"/>
                    </a:cubicBezTo>
                    <a:cubicBezTo>
                      <a:pt x="1463" y="14404"/>
                      <a:pt x="-1772" y="23136"/>
                      <a:pt x="-1772" y="34142"/>
                    </a:cubicBezTo>
                    <a:cubicBezTo>
                      <a:pt x="-1772" y="45506"/>
                      <a:pt x="1297" y="54522"/>
                      <a:pt x="7436" y="61189"/>
                    </a:cubicBezTo>
                    <a:cubicBezTo>
                      <a:pt x="13574" y="67870"/>
                      <a:pt x="21856" y="71210"/>
                      <a:pt x="32280" y="71210"/>
                    </a:cubicBezTo>
                    <a:cubicBezTo>
                      <a:pt x="41620" y="71210"/>
                      <a:pt x="49008" y="68201"/>
                      <a:pt x="54446" y="62182"/>
                    </a:cubicBezTo>
                    <a:cubicBezTo>
                      <a:pt x="59883" y="56175"/>
                      <a:pt x="62601" y="48007"/>
                      <a:pt x="62601" y="37675"/>
                    </a:cubicBezTo>
                    <a:close/>
                    <a:moveTo>
                      <a:pt x="51191" y="41028"/>
                    </a:moveTo>
                    <a:cubicBezTo>
                      <a:pt x="51112" y="47259"/>
                      <a:pt x="49366" y="52233"/>
                      <a:pt x="45953" y="55951"/>
                    </a:cubicBezTo>
                    <a:cubicBezTo>
                      <a:pt x="42539" y="59681"/>
                      <a:pt x="38022" y="61547"/>
                      <a:pt x="32399" y="61547"/>
                    </a:cubicBezTo>
                    <a:cubicBezTo>
                      <a:pt x="26036" y="61547"/>
                      <a:pt x="20943" y="59747"/>
                      <a:pt x="17120" y="56149"/>
                    </a:cubicBezTo>
                    <a:cubicBezTo>
                      <a:pt x="13296" y="52551"/>
                      <a:pt x="11094" y="47484"/>
                      <a:pt x="10512" y="40949"/>
                    </a:cubicBezTo>
                    <a:lnTo>
                      <a:pt x="51191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53035D-D951-B2F9-D2FA-9185E72DEAF1}"/>
                  </a:ext>
                </a:extLst>
              </p:cNvPr>
              <p:cNvSpPr/>
              <p:nvPr/>
            </p:nvSpPr>
            <p:spPr>
              <a:xfrm flipV="1">
                <a:off x="6337714" y="2140422"/>
                <a:ext cx="58181" cy="71119"/>
              </a:xfrm>
              <a:custGeom>
                <a:avLst/>
                <a:gdLst>
                  <a:gd name="connsiteX0" fmla="*/ 56344 w 58181"/>
                  <a:gd name="connsiteY0" fmla="*/ 40169 h 71119"/>
                  <a:gd name="connsiteX1" fmla="*/ 56344 w 58181"/>
                  <a:gd name="connsiteY1" fmla="*/ -1761 h 71119"/>
                  <a:gd name="connsiteX2" fmla="*/ 44934 w 58181"/>
                  <a:gd name="connsiteY2" fmla="*/ -1761 h 71119"/>
                  <a:gd name="connsiteX3" fmla="*/ 44934 w 58181"/>
                  <a:gd name="connsiteY3" fmla="*/ 39792 h 71119"/>
                  <a:gd name="connsiteX4" fmla="*/ 41085 w 58181"/>
                  <a:gd name="connsiteY4" fmla="*/ 54536 h 71119"/>
                  <a:gd name="connsiteX5" fmla="*/ 29555 w 58181"/>
                  <a:gd name="connsiteY5" fmla="*/ 59437 h 71119"/>
                  <a:gd name="connsiteX6" fmla="*/ 14970 w 58181"/>
                  <a:gd name="connsiteY6" fmla="*/ 53544 h 71119"/>
                  <a:gd name="connsiteX7" fmla="*/ 9632 w 58181"/>
                  <a:gd name="connsiteY7" fmla="*/ 37490 h 71119"/>
                  <a:gd name="connsiteX8" fmla="*/ 9632 w 58181"/>
                  <a:gd name="connsiteY8" fmla="*/ -1761 h 71119"/>
                  <a:gd name="connsiteX9" fmla="*/ -1837 w 58181"/>
                  <a:gd name="connsiteY9" fmla="*/ -1761 h 71119"/>
                  <a:gd name="connsiteX10" fmla="*/ -1837 w 58181"/>
                  <a:gd name="connsiteY10" fmla="*/ 67692 h 71119"/>
                  <a:gd name="connsiteX11" fmla="*/ 9632 w 58181"/>
                  <a:gd name="connsiteY11" fmla="*/ 67692 h 71119"/>
                  <a:gd name="connsiteX12" fmla="*/ 9632 w 58181"/>
                  <a:gd name="connsiteY12" fmla="*/ 56897 h 71119"/>
                  <a:gd name="connsiteX13" fmla="*/ 19276 w 58181"/>
                  <a:gd name="connsiteY13" fmla="*/ 66263 h 71119"/>
                  <a:gd name="connsiteX14" fmla="*/ 32095 w 58181"/>
                  <a:gd name="connsiteY14" fmla="*/ 69359 h 71119"/>
                  <a:gd name="connsiteX15" fmla="*/ 50193 w 58181"/>
                  <a:gd name="connsiteY15" fmla="*/ 61957 h 71119"/>
                  <a:gd name="connsiteX16" fmla="*/ 56344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344" y="40169"/>
                    </a:moveTo>
                    <a:lnTo>
                      <a:pt x="56344" y="-1761"/>
                    </a:lnTo>
                    <a:lnTo>
                      <a:pt x="44934" y="-1761"/>
                    </a:lnTo>
                    <a:lnTo>
                      <a:pt x="44934" y="39792"/>
                    </a:lnTo>
                    <a:cubicBezTo>
                      <a:pt x="44934" y="46367"/>
                      <a:pt x="43651" y="51281"/>
                      <a:pt x="41085" y="54536"/>
                    </a:cubicBezTo>
                    <a:cubicBezTo>
                      <a:pt x="38518" y="57803"/>
                      <a:pt x="34675" y="59437"/>
                      <a:pt x="29555" y="59437"/>
                    </a:cubicBezTo>
                    <a:cubicBezTo>
                      <a:pt x="23391" y="59437"/>
                      <a:pt x="18529" y="57473"/>
                      <a:pt x="14970" y="53544"/>
                    </a:cubicBezTo>
                    <a:cubicBezTo>
                      <a:pt x="11412" y="49628"/>
                      <a:pt x="9632" y="44277"/>
                      <a:pt x="9632" y="37490"/>
                    </a:cubicBezTo>
                    <a:lnTo>
                      <a:pt x="9632" y="-1761"/>
                    </a:lnTo>
                    <a:lnTo>
                      <a:pt x="-1837" y="-1761"/>
                    </a:lnTo>
                    <a:lnTo>
                      <a:pt x="-1837" y="67692"/>
                    </a:lnTo>
                    <a:lnTo>
                      <a:pt x="9632" y="67692"/>
                    </a:lnTo>
                    <a:lnTo>
                      <a:pt x="9632" y="56897"/>
                    </a:lnTo>
                    <a:cubicBezTo>
                      <a:pt x="12371" y="61078"/>
                      <a:pt x="15585" y="64200"/>
                      <a:pt x="19276" y="66263"/>
                    </a:cubicBezTo>
                    <a:cubicBezTo>
                      <a:pt x="22981" y="68327"/>
                      <a:pt x="27254" y="69359"/>
                      <a:pt x="32095" y="69359"/>
                    </a:cubicBezTo>
                    <a:cubicBezTo>
                      <a:pt x="40073" y="69359"/>
                      <a:pt x="46105" y="66892"/>
                      <a:pt x="50193" y="61957"/>
                    </a:cubicBezTo>
                    <a:cubicBezTo>
                      <a:pt x="54294" y="57023"/>
                      <a:pt x="56344" y="49760"/>
                      <a:pt x="56344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D42227-C459-3835-6175-7F01C6B1526A}"/>
                  </a:ext>
                </a:extLst>
              </p:cNvPr>
              <p:cNvSpPr/>
              <p:nvPr/>
            </p:nvSpPr>
            <p:spPr>
              <a:xfrm flipV="1">
                <a:off x="6410089" y="2122364"/>
                <a:ext cx="43338" cy="89177"/>
              </a:xfrm>
              <a:custGeom>
                <a:avLst/>
                <a:gdLst>
                  <a:gd name="connsiteX0" fmla="*/ 18794 w 43338"/>
                  <a:gd name="connsiteY0" fmla="*/ 86961 h 89177"/>
                  <a:gd name="connsiteX1" fmla="*/ 18794 w 43338"/>
                  <a:gd name="connsiteY1" fmla="*/ 67237 h 89177"/>
                  <a:gd name="connsiteX2" fmla="*/ 42289 w 43338"/>
                  <a:gd name="connsiteY2" fmla="*/ 67237 h 89177"/>
                  <a:gd name="connsiteX3" fmla="*/ 42289 w 43338"/>
                  <a:gd name="connsiteY3" fmla="*/ 58366 h 89177"/>
                  <a:gd name="connsiteX4" fmla="*/ 18794 w 43338"/>
                  <a:gd name="connsiteY4" fmla="*/ 58366 h 89177"/>
                  <a:gd name="connsiteX5" fmla="*/ 18794 w 43338"/>
                  <a:gd name="connsiteY5" fmla="*/ 20663 h 89177"/>
                  <a:gd name="connsiteX6" fmla="*/ 21116 w 43338"/>
                  <a:gd name="connsiteY6" fmla="*/ 9749 h 89177"/>
                  <a:gd name="connsiteX7" fmla="*/ 30582 w 43338"/>
                  <a:gd name="connsiteY7" fmla="*/ 7328 h 89177"/>
                  <a:gd name="connsiteX8" fmla="*/ 42289 w 43338"/>
                  <a:gd name="connsiteY8" fmla="*/ 7328 h 89177"/>
                  <a:gd name="connsiteX9" fmla="*/ 42289 w 43338"/>
                  <a:gd name="connsiteY9" fmla="*/ -2217 h 89177"/>
                  <a:gd name="connsiteX10" fmla="*/ 30582 w 43338"/>
                  <a:gd name="connsiteY10" fmla="*/ -2217 h 89177"/>
                  <a:gd name="connsiteX11" fmla="*/ 12345 w 43338"/>
                  <a:gd name="connsiteY11" fmla="*/ 2705 h 89177"/>
                  <a:gd name="connsiteX12" fmla="*/ 7325 w 43338"/>
                  <a:gd name="connsiteY12" fmla="*/ 20663 h 89177"/>
                  <a:gd name="connsiteX13" fmla="*/ 7325 w 43338"/>
                  <a:gd name="connsiteY13" fmla="*/ 58366 h 89177"/>
                  <a:gd name="connsiteX14" fmla="*/ -1049 w 43338"/>
                  <a:gd name="connsiteY14" fmla="*/ 58366 h 89177"/>
                  <a:gd name="connsiteX15" fmla="*/ -1049 w 43338"/>
                  <a:gd name="connsiteY15" fmla="*/ 67237 h 89177"/>
                  <a:gd name="connsiteX16" fmla="*/ 7325 w 43338"/>
                  <a:gd name="connsiteY16" fmla="*/ 67237 h 89177"/>
                  <a:gd name="connsiteX17" fmla="*/ 7325 w 43338"/>
                  <a:gd name="connsiteY17" fmla="*/ 86961 h 89177"/>
                  <a:gd name="connsiteX18" fmla="*/ 18794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94" y="86961"/>
                    </a:moveTo>
                    <a:lnTo>
                      <a:pt x="18794" y="67237"/>
                    </a:lnTo>
                    <a:lnTo>
                      <a:pt x="42289" y="67237"/>
                    </a:lnTo>
                    <a:lnTo>
                      <a:pt x="42289" y="58366"/>
                    </a:lnTo>
                    <a:lnTo>
                      <a:pt x="18794" y="58366"/>
                    </a:lnTo>
                    <a:lnTo>
                      <a:pt x="18794" y="20663"/>
                    </a:lnTo>
                    <a:cubicBezTo>
                      <a:pt x="18794" y="15001"/>
                      <a:pt x="19568" y="11363"/>
                      <a:pt x="21116" y="9749"/>
                    </a:cubicBezTo>
                    <a:cubicBezTo>
                      <a:pt x="22664" y="8135"/>
                      <a:pt x="25819" y="7328"/>
                      <a:pt x="30582" y="7328"/>
                    </a:cubicBezTo>
                    <a:lnTo>
                      <a:pt x="42289" y="7328"/>
                    </a:lnTo>
                    <a:lnTo>
                      <a:pt x="42289" y="-2217"/>
                    </a:lnTo>
                    <a:lnTo>
                      <a:pt x="30582" y="-2217"/>
                    </a:lnTo>
                    <a:cubicBezTo>
                      <a:pt x="21771" y="-2217"/>
                      <a:pt x="15692" y="-576"/>
                      <a:pt x="12345" y="2705"/>
                    </a:cubicBezTo>
                    <a:cubicBezTo>
                      <a:pt x="8998" y="5999"/>
                      <a:pt x="7325" y="11985"/>
                      <a:pt x="7325" y="20663"/>
                    </a:cubicBezTo>
                    <a:lnTo>
                      <a:pt x="7325" y="58366"/>
                    </a:lnTo>
                    <a:lnTo>
                      <a:pt x="-1049" y="58366"/>
                    </a:lnTo>
                    <a:lnTo>
                      <a:pt x="-1049" y="67237"/>
                    </a:lnTo>
                    <a:lnTo>
                      <a:pt x="7325" y="67237"/>
                    </a:lnTo>
                    <a:lnTo>
                      <a:pt x="7325" y="86961"/>
                    </a:lnTo>
                    <a:lnTo>
                      <a:pt x="18794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A72314A1-041F-2E41-99E9-BB5574B5DD7E}"/>
                  </a:ext>
                </a:extLst>
              </p:cNvPr>
              <p:cNvSpPr/>
              <p:nvPr/>
            </p:nvSpPr>
            <p:spPr>
              <a:xfrm flipV="1">
                <a:off x="6456471" y="2211542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5E9089A-65BF-7192-A3E8-D9978AC69BBE}"/>
                  </a:ext>
                </a:extLst>
              </p:cNvPr>
              <p:cNvSpPr/>
              <p:nvPr/>
            </p:nvSpPr>
            <p:spPr>
              <a:xfrm flipV="1">
                <a:off x="6510791" y="2118951"/>
                <a:ext cx="55125" cy="92590"/>
              </a:xfrm>
              <a:custGeom>
                <a:avLst/>
                <a:gdLst>
                  <a:gd name="connsiteX0" fmla="*/ -63 w 55125"/>
                  <a:gd name="connsiteY0" fmla="*/ 8234 h 92590"/>
                  <a:gd name="connsiteX1" fmla="*/ 20396 w 55125"/>
                  <a:gd name="connsiteY1" fmla="*/ 8234 h 92590"/>
                  <a:gd name="connsiteX2" fmla="*/ 20396 w 55125"/>
                  <a:gd name="connsiteY2" fmla="*/ 78878 h 92590"/>
                  <a:gd name="connsiteX3" fmla="*/ -1869 w 55125"/>
                  <a:gd name="connsiteY3" fmla="*/ 74413 h 92590"/>
                  <a:gd name="connsiteX4" fmla="*/ -1869 w 55125"/>
                  <a:gd name="connsiteY4" fmla="*/ 85823 h 92590"/>
                  <a:gd name="connsiteX5" fmla="*/ 20277 w 55125"/>
                  <a:gd name="connsiteY5" fmla="*/ 90288 h 92590"/>
                  <a:gd name="connsiteX6" fmla="*/ 32798 w 55125"/>
                  <a:gd name="connsiteY6" fmla="*/ 90288 h 92590"/>
                  <a:gd name="connsiteX7" fmla="*/ 32798 w 55125"/>
                  <a:gd name="connsiteY7" fmla="*/ 8234 h 92590"/>
                  <a:gd name="connsiteX8" fmla="*/ 53257 w 55125"/>
                  <a:gd name="connsiteY8" fmla="*/ 8234 h 92590"/>
                  <a:gd name="connsiteX9" fmla="*/ 53257 w 55125"/>
                  <a:gd name="connsiteY9" fmla="*/ -2303 h 92590"/>
                  <a:gd name="connsiteX10" fmla="*/ -63 w 55125"/>
                  <a:gd name="connsiteY10" fmla="*/ -2303 h 92590"/>
                  <a:gd name="connsiteX11" fmla="*/ -63 w 55125"/>
                  <a:gd name="connsiteY11" fmla="*/ 8234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125" h="92590">
                    <a:moveTo>
                      <a:pt x="-63" y="8234"/>
                    </a:moveTo>
                    <a:lnTo>
                      <a:pt x="20396" y="8234"/>
                    </a:lnTo>
                    <a:lnTo>
                      <a:pt x="20396" y="78878"/>
                    </a:lnTo>
                    <a:lnTo>
                      <a:pt x="-1869" y="74413"/>
                    </a:lnTo>
                    <a:lnTo>
                      <a:pt x="-1869" y="85823"/>
                    </a:lnTo>
                    <a:lnTo>
                      <a:pt x="20277" y="90288"/>
                    </a:lnTo>
                    <a:lnTo>
                      <a:pt x="32798" y="90288"/>
                    </a:lnTo>
                    <a:lnTo>
                      <a:pt x="32798" y="8234"/>
                    </a:lnTo>
                    <a:lnTo>
                      <a:pt x="53257" y="8234"/>
                    </a:lnTo>
                    <a:lnTo>
                      <a:pt x="53257" y="-2303"/>
                    </a:lnTo>
                    <a:lnTo>
                      <a:pt x="-63" y="-2303"/>
                    </a:lnTo>
                    <a:lnTo>
                      <a:pt x="-63" y="823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9" name="Graphic 2">
              <a:extLst>
                <a:ext uri="{FF2B5EF4-FFF2-40B4-BE49-F238E27FC236}">
                  <a16:creationId xmlns:a16="http://schemas.microsoft.com/office/drawing/2014/main" id="{80E472A8-6A60-CCD5-DD7F-754915DB7C59}"/>
                </a:ext>
              </a:extLst>
            </p:cNvPr>
            <p:cNvGrpSpPr/>
            <p:nvPr/>
          </p:nvGrpSpPr>
          <p:grpSpPr>
            <a:xfrm>
              <a:off x="6026737" y="2301454"/>
              <a:ext cx="538187" cy="98305"/>
              <a:chOff x="6026737" y="2301454"/>
              <a:chExt cx="538187" cy="98305"/>
            </a:xfrm>
            <a:solidFill>
              <a:srgbClr val="000000"/>
            </a:solidFill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B56CA01-82F9-4BD2-5629-5656C014D7F1}"/>
                  </a:ext>
                </a:extLst>
              </p:cNvPr>
              <p:cNvSpPr/>
              <p:nvPr/>
            </p:nvSpPr>
            <p:spPr>
              <a:xfrm flipV="1">
                <a:off x="6026737" y="2305363"/>
                <a:ext cx="59789" cy="92590"/>
              </a:xfrm>
              <a:custGeom>
                <a:avLst/>
                <a:gdLst>
                  <a:gd name="connsiteX0" fmla="*/ 10572 w 59789"/>
                  <a:gd name="connsiteY0" fmla="*/ 80004 h 92590"/>
                  <a:gd name="connsiteX1" fmla="*/ 10572 w 59789"/>
                  <a:gd name="connsiteY1" fmla="*/ 45218 h 92590"/>
                  <a:gd name="connsiteX2" fmla="*/ 26328 w 59789"/>
                  <a:gd name="connsiteY2" fmla="*/ 45218 h 92590"/>
                  <a:gd name="connsiteX3" fmla="*/ 39842 w 59789"/>
                  <a:gd name="connsiteY3" fmla="*/ 49742 h 92590"/>
                  <a:gd name="connsiteX4" fmla="*/ 44624 w 59789"/>
                  <a:gd name="connsiteY4" fmla="*/ 62641 h 92590"/>
                  <a:gd name="connsiteX5" fmla="*/ 39842 w 59789"/>
                  <a:gd name="connsiteY5" fmla="*/ 75480 h 92590"/>
                  <a:gd name="connsiteX6" fmla="*/ 26328 w 59789"/>
                  <a:gd name="connsiteY6" fmla="*/ 80004 h 92590"/>
                  <a:gd name="connsiteX7" fmla="*/ 10572 w 59789"/>
                  <a:gd name="connsiteY7" fmla="*/ 80004 h 92590"/>
                  <a:gd name="connsiteX8" fmla="*/ -1949 w 59789"/>
                  <a:gd name="connsiteY8" fmla="*/ 90303 h 92590"/>
                  <a:gd name="connsiteX9" fmla="*/ 26328 w 59789"/>
                  <a:gd name="connsiteY9" fmla="*/ 90303 h 92590"/>
                  <a:gd name="connsiteX10" fmla="*/ 49863 w 59789"/>
                  <a:gd name="connsiteY10" fmla="*/ 83258 h 92590"/>
                  <a:gd name="connsiteX11" fmla="*/ 57840 w 59789"/>
                  <a:gd name="connsiteY11" fmla="*/ 62641 h 92590"/>
                  <a:gd name="connsiteX12" fmla="*/ 49863 w 59789"/>
                  <a:gd name="connsiteY12" fmla="*/ 41924 h 92590"/>
                  <a:gd name="connsiteX13" fmla="*/ 26328 w 59789"/>
                  <a:gd name="connsiteY13" fmla="*/ 34919 h 92590"/>
                  <a:gd name="connsiteX14" fmla="*/ 10572 w 59789"/>
                  <a:gd name="connsiteY14" fmla="*/ 34919 h 92590"/>
                  <a:gd name="connsiteX15" fmla="*/ 10572 w 59789"/>
                  <a:gd name="connsiteY15" fmla="*/ -2288 h 92590"/>
                  <a:gd name="connsiteX16" fmla="*/ -1949 w 59789"/>
                  <a:gd name="connsiteY16" fmla="*/ -2288 h 92590"/>
                  <a:gd name="connsiteX17" fmla="*/ -1949 w 59789"/>
                  <a:gd name="connsiteY17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572" y="80004"/>
                    </a:moveTo>
                    <a:lnTo>
                      <a:pt x="10572" y="45218"/>
                    </a:lnTo>
                    <a:lnTo>
                      <a:pt x="26328" y="45218"/>
                    </a:lnTo>
                    <a:cubicBezTo>
                      <a:pt x="32162" y="45218"/>
                      <a:pt x="36667" y="46726"/>
                      <a:pt x="39842" y="49742"/>
                    </a:cubicBezTo>
                    <a:cubicBezTo>
                      <a:pt x="43030" y="52758"/>
                      <a:pt x="44624" y="57058"/>
                      <a:pt x="44624" y="62641"/>
                    </a:cubicBezTo>
                    <a:cubicBezTo>
                      <a:pt x="44624" y="68184"/>
                      <a:pt x="43030" y="72463"/>
                      <a:pt x="39842" y="75480"/>
                    </a:cubicBezTo>
                    <a:cubicBezTo>
                      <a:pt x="36667" y="78496"/>
                      <a:pt x="32162" y="80004"/>
                      <a:pt x="26328" y="80004"/>
                    </a:cubicBezTo>
                    <a:lnTo>
                      <a:pt x="10572" y="80004"/>
                    </a:lnTo>
                    <a:close/>
                    <a:moveTo>
                      <a:pt x="-1949" y="90303"/>
                    </a:moveTo>
                    <a:lnTo>
                      <a:pt x="26328" y="90303"/>
                    </a:lnTo>
                    <a:cubicBezTo>
                      <a:pt x="36713" y="90303"/>
                      <a:pt x="44558" y="87955"/>
                      <a:pt x="49863" y="83258"/>
                    </a:cubicBezTo>
                    <a:cubicBezTo>
                      <a:pt x="55181" y="78562"/>
                      <a:pt x="57840" y="71689"/>
                      <a:pt x="57840" y="62641"/>
                    </a:cubicBezTo>
                    <a:cubicBezTo>
                      <a:pt x="57840" y="53499"/>
                      <a:pt x="55181" y="46594"/>
                      <a:pt x="49863" y="41924"/>
                    </a:cubicBezTo>
                    <a:cubicBezTo>
                      <a:pt x="44558" y="37254"/>
                      <a:pt x="36713" y="34919"/>
                      <a:pt x="26328" y="34919"/>
                    </a:cubicBezTo>
                    <a:lnTo>
                      <a:pt x="10572" y="34919"/>
                    </a:lnTo>
                    <a:lnTo>
                      <a:pt x="10572" y="-2288"/>
                    </a:lnTo>
                    <a:lnTo>
                      <a:pt x="-1949" y="-2288"/>
                    </a:lnTo>
                    <a:lnTo>
                      <a:pt x="-1949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C660474-2BFA-009B-488F-B0A5E2813B3E}"/>
                  </a:ext>
                </a:extLst>
              </p:cNvPr>
              <p:cNvSpPr/>
              <p:nvPr/>
            </p:nvSpPr>
            <p:spPr>
              <a:xfrm flipV="1">
                <a:off x="6092764" y="2326834"/>
                <a:ext cx="58677" cy="72925"/>
              </a:xfrm>
              <a:custGeom>
                <a:avLst/>
                <a:gdLst>
                  <a:gd name="connsiteX0" fmla="*/ 34245 w 58677"/>
                  <a:gd name="connsiteY0" fmla="*/ 35010 h 72925"/>
                  <a:gd name="connsiteX1" fmla="*/ 15076 w 58677"/>
                  <a:gd name="connsiteY1" fmla="*/ 31855 h 72925"/>
                  <a:gd name="connsiteX2" fmla="*/ 9738 w 58677"/>
                  <a:gd name="connsiteY2" fmla="*/ 21060 h 72925"/>
                  <a:gd name="connsiteX3" fmla="*/ 13746 w 58677"/>
                  <a:gd name="connsiteY3" fmla="*/ 11416 h 72925"/>
                  <a:gd name="connsiteX4" fmla="*/ 24621 w 58677"/>
                  <a:gd name="connsiteY4" fmla="*/ 7864 h 72925"/>
                  <a:gd name="connsiteX5" fmla="*/ 39861 w 58677"/>
                  <a:gd name="connsiteY5" fmla="*/ 14591 h 72925"/>
                  <a:gd name="connsiteX6" fmla="*/ 45596 w 58677"/>
                  <a:gd name="connsiteY6" fmla="*/ 32470 h 72925"/>
                  <a:gd name="connsiteX7" fmla="*/ 45596 w 58677"/>
                  <a:gd name="connsiteY7" fmla="*/ 35010 h 72925"/>
                  <a:gd name="connsiteX8" fmla="*/ 34245 w 58677"/>
                  <a:gd name="connsiteY8" fmla="*/ 35010 h 72925"/>
                  <a:gd name="connsiteX9" fmla="*/ 57006 w 58677"/>
                  <a:gd name="connsiteY9" fmla="*/ 39733 h 72925"/>
                  <a:gd name="connsiteX10" fmla="*/ 57006 w 58677"/>
                  <a:gd name="connsiteY10" fmla="*/ 105 h 72925"/>
                  <a:gd name="connsiteX11" fmla="*/ 45596 w 58677"/>
                  <a:gd name="connsiteY11" fmla="*/ 105 h 72925"/>
                  <a:gd name="connsiteX12" fmla="*/ 45596 w 58677"/>
                  <a:gd name="connsiteY12" fmla="*/ 10642 h 72925"/>
                  <a:gd name="connsiteX13" fmla="*/ 35852 w 58677"/>
                  <a:gd name="connsiteY13" fmla="*/ 1316 h 72925"/>
                  <a:gd name="connsiteX14" fmla="*/ 21585 w 58677"/>
                  <a:gd name="connsiteY14" fmla="*/ -1701 h 72925"/>
                  <a:gd name="connsiteX15" fmla="*/ 4618 w 58677"/>
                  <a:gd name="connsiteY15" fmla="*/ 4292 h 72925"/>
                  <a:gd name="connsiteX16" fmla="*/ -1672 w 58677"/>
                  <a:gd name="connsiteY16" fmla="*/ 20326 h 72925"/>
                  <a:gd name="connsiteX17" fmla="*/ 6166 w 58677"/>
                  <a:gd name="connsiteY17" fmla="*/ 37987 h 72925"/>
                  <a:gd name="connsiteX18" fmla="*/ 29582 w 58677"/>
                  <a:gd name="connsiteY18" fmla="*/ 43940 h 72925"/>
                  <a:gd name="connsiteX19" fmla="*/ 45596 w 58677"/>
                  <a:gd name="connsiteY19" fmla="*/ 43940 h 72925"/>
                  <a:gd name="connsiteX20" fmla="*/ 45596 w 58677"/>
                  <a:gd name="connsiteY20" fmla="*/ 45071 h 72925"/>
                  <a:gd name="connsiteX21" fmla="*/ 40416 w 58677"/>
                  <a:gd name="connsiteY21" fmla="*/ 57255 h 72925"/>
                  <a:gd name="connsiteX22" fmla="*/ 25871 w 58677"/>
                  <a:gd name="connsiteY22" fmla="*/ 61561 h 72925"/>
                  <a:gd name="connsiteX23" fmla="*/ 14262 w 58677"/>
                  <a:gd name="connsiteY23" fmla="*/ 60132 h 72925"/>
                  <a:gd name="connsiteX24" fmla="*/ 3428 w 58677"/>
                  <a:gd name="connsiteY24" fmla="*/ 55846 h 72925"/>
                  <a:gd name="connsiteX25" fmla="*/ 3428 w 58677"/>
                  <a:gd name="connsiteY25" fmla="*/ 66403 h 72925"/>
                  <a:gd name="connsiteX26" fmla="*/ 15572 w 58677"/>
                  <a:gd name="connsiteY26" fmla="*/ 70015 h 72925"/>
                  <a:gd name="connsiteX27" fmla="*/ 27042 w 58677"/>
                  <a:gd name="connsiteY27" fmla="*/ 71225 h 72925"/>
                  <a:gd name="connsiteX28" fmla="*/ 49564 w 58677"/>
                  <a:gd name="connsiteY28" fmla="*/ 63407 h 72925"/>
                  <a:gd name="connsiteX29" fmla="*/ 57006 w 58677"/>
                  <a:gd name="connsiteY29" fmla="*/ 3973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245" y="35010"/>
                    </a:moveTo>
                    <a:cubicBezTo>
                      <a:pt x="25024" y="35010"/>
                      <a:pt x="18635" y="33959"/>
                      <a:pt x="15076" y="31855"/>
                    </a:cubicBezTo>
                    <a:cubicBezTo>
                      <a:pt x="11517" y="29752"/>
                      <a:pt x="9738" y="26153"/>
                      <a:pt x="9738" y="21060"/>
                    </a:cubicBezTo>
                    <a:cubicBezTo>
                      <a:pt x="9738" y="17012"/>
                      <a:pt x="11074" y="13797"/>
                      <a:pt x="13746" y="11416"/>
                    </a:cubicBezTo>
                    <a:cubicBezTo>
                      <a:pt x="16419" y="9048"/>
                      <a:pt x="20043" y="7864"/>
                      <a:pt x="24621" y="7864"/>
                    </a:cubicBezTo>
                    <a:cubicBezTo>
                      <a:pt x="30957" y="7864"/>
                      <a:pt x="36037" y="10106"/>
                      <a:pt x="39861" y="14591"/>
                    </a:cubicBezTo>
                    <a:cubicBezTo>
                      <a:pt x="43684" y="19076"/>
                      <a:pt x="45596" y="25035"/>
                      <a:pt x="45596" y="32470"/>
                    </a:cubicBezTo>
                    <a:lnTo>
                      <a:pt x="45596" y="35010"/>
                    </a:lnTo>
                    <a:lnTo>
                      <a:pt x="34245" y="35010"/>
                    </a:lnTo>
                    <a:close/>
                    <a:moveTo>
                      <a:pt x="57006" y="39733"/>
                    </a:moveTo>
                    <a:lnTo>
                      <a:pt x="57006" y="105"/>
                    </a:lnTo>
                    <a:lnTo>
                      <a:pt x="45596" y="105"/>
                    </a:lnTo>
                    <a:lnTo>
                      <a:pt x="45596" y="10642"/>
                    </a:lnTo>
                    <a:cubicBezTo>
                      <a:pt x="42990" y="6435"/>
                      <a:pt x="39742" y="3326"/>
                      <a:pt x="35852" y="1316"/>
                    </a:cubicBezTo>
                    <a:cubicBezTo>
                      <a:pt x="31963" y="-695"/>
                      <a:pt x="27207" y="-1701"/>
                      <a:pt x="21585" y="-1701"/>
                    </a:cubicBezTo>
                    <a:cubicBezTo>
                      <a:pt x="14481" y="-1701"/>
                      <a:pt x="8825" y="297"/>
                      <a:pt x="4618" y="4292"/>
                    </a:cubicBezTo>
                    <a:cubicBezTo>
                      <a:pt x="425" y="8287"/>
                      <a:pt x="-1672" y="13632"/>
                      <a:pt x="-1672" y="20326"/>
                    </a:cubicBezTo>
                    <a:cubicBezTo>
                      <a:pt x="-1672" y="28131"/>
                      <a:pt x="941" y="34018"/>
                      <a:pt x="6166" y="37987"/>
                    </a:cubicBezTo>
                    <a:cubicBezTo>
                      <a:pt x="11405" y="41956"/>
                      <a:pt x="19210" y="43940"/>
                      <a:pt x="29582" y="43940"/>
                    </a:cubicBezTo>
                    <a:lnTo>
                      <a:pt x="45596" y="43940"/>
                    </a:lnTo>
                    <a:lnTo>
                      <a:pt x="45596" y="45071"/>
                    </a:lnTo>
                    <a:cubicBezTo>
                      <a:pt x="45596" y="50323"/>
                      <a:pt x="43869" y="54384"/>
                      <a:pt x="40416" y="57255"/>
                    </a:cubicBezTo>
                    <a:cubicBezTo>
                      <a:pt x="36964" y="60126"/>
                      <a:pt x="32115" y="61561"/>
                      <a:pt x="25871" y="61561"/>
                    </a:cubicBezTo>
                    <a:cubicBezTo>
                      <a:pt x="21902" y="61561"/>
                      <a:pt x="18033" y="61085"/>
                      <a:pt x="14262" y="60132"/>
                    </a:cubicBezTo>
                    <a:cubicBezTo>
                      <a:pt x="10505" y="59180"/>
                      <a:pt x="6894" y="57751"/>
                      <a:pt x="3428" y="55846"/>
                    </a:cubicBezTo>
                    <a:lnTo>
                      <a:pt x="3428" y="66403"/>
                    </a:lnTo>
                    <a:cubicBezTo>
                      <a:pt x="7595" y="68017"/>
                      <a:pt x="11643" y="69221"/>
                      <a:pt x="15572" y="70015"/>
                    </a:cubicBezTo>
                    <a:cubicBezTo>
                      <a:pt x="19501" y="70822"/>
                      <a:pt x="23324" y="71225"/>
                      <a:pt x="27042" y="71225"/>
                    </a:cubicBezTo>
                    <a:cubicBezTo>
                      <a:pt x="37096" y="71225"/>
                      <a:pt x="44603" y="68619"/>
                      <a:pt x="49564" y="63407"/>
                    </a:cubicBezTo>
                    <a:cubicBezTo>
                      <a:pt x="54525" y="58208"/>
                      <a:pt x="57006" y="50316"/>
                      <a:pt x="57006" y="397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E1639A1F-DD88-B6EB-41DA-9A1880E92411}"/>
                  </a:ext>
                </a:extLst>
              </p:cNvPr>
              <p:cNvSpPr/>
              <p:nvPr/>
            </p:nvSpPr>
            <p:spPr>
              <a:xfrm flipV="1">
                <a:off x="6166382" y="2308776"/>
                <a:ext cx="43338" cy="89177"/>
              </a:xfrm>
              <a:custGeom>
                <a:avLst/>
                <a:gdLst>
                  <a:gd name="connsiteX0" fmla="*/ 18775 w 43338"/>
                  <a:gd name="connsiteY0" fmla="*/ 86976 h 89177"/>
                  <a:gd name="connsiteX1" fmla="*/ 18775 w 43338"/>
                  <a:gd name="connsiteY1" fmla="*/ 67251 h 89177"/>
                  <a:gd name="connsiteX2" fmla="*/ 42270 w 43338"/>
                  <a:gd name="connsiteY2" fmla="*/ 67251 h 89177"/>
                  <a:gd name="connsiteX3" fmla="*/ 42270 w 43338"/>
                  <a:gd name="connsiteY3" fmla="*/ 58381 h 89177"/>
                  <a:gd name="connsiteX4" fmla="*/ 18775 w 43338"/>
                  <a:gd name="connsiteY4" fmla="*/ 58381 h 89177"/>
                  <a:gd name="connsiteX5" fmla="*/ 18775 w 43338"/>
                  <a:gd name="connsiteY5" fmla="*/ 20678 h 89177"/>
                  <a:gd name="connsiteX6" fmla="*/ 21097 w 43338"/>
                  <a:gd name="connsiteY6" fmla="*/ 9764 h 89177"/>
                  <a:gd name="connsiteX7" fmla="*/ 30562 w 43338"/>
                  <a:gd name="connsiteY7" fmla="*/ 7343 h 89177"/>
                  <a:gd name="connsiteX8" fmla="*/ 42270 w 43338"/>
                  <a:gd name="connsiteY8" fmla="*/ 7343 h 89177"/>
                  <a:gd name="connsiteX9" fmla="*/ 42270 w 43338"/>
                  <a:gd name="connsiteY9" fmla="*/ -2202 h 89177"/>
                  <a:gd name="connsiteX10" fmla="*/ 30562 w 43338"/>
                  <a:gd name="connsiteY10" fmla="*/ -2202 h 89177"/>
                  <a:gd name="connsiteX11" fmla="*/ 12326 w 43338"/>
                  <a:gd name="connsiteY11" fmla="*/ 2719 h 89177"/>
                  <a:gd name="connsiteX12" fmla="*/ 7306 w 43338"/>
                  <a:gd name="connsiteY12" fmla="*/ 20678 h 89177"/>
                  <a:gd name="connsiteX13" fmla="*/ 7306 w 43338"/>
                  <a:gd name="connsiteY13" fmla="*/ 58381 h 89177"/>
                  <a:gd name="connsiteX14" fmla="*/ -1069 w 43338"/>
                  <a:gd name="connsiteY14" fmla="*/ 58381 h 89177"/>
                  <a:gd name="connsiteX15" fmla="*/ -1069 w 43338"/>
                  <a:gd name="connsiteY15" fmla="*/ 67251 h 89177"/>
                  <a:gd name="connsiteX16" fmla="*/ 7306 w 43338"/>
                  <a:gd name="connsiteY16" fmla="*/ 67251 h 89177"/>
                  <a:gd name="connsiteX17" fmla="*/ 7306 w 43338"/>
                  <a:gd name="connsiteY17" fmla="*/ 86976 h 89177"/>
                  <a:gd name="connsiteX18" fmla="*/ 18775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75" y="86976"/>
                    </a:moveTo>
                    <a:lnTo>
                      <a:pt x="18775" y="67251"/>
                    </a:lnTo>
                    <a:lnTo>
                      <a:pt x="42270" y="67251"/>
                    </a:lnTo>
                    <a:lnTo>
                      <a:pt x="42270" y="58381"/>
                    </a:lnTo>
                    <a:lnTo>
                      <a:pt x="18775" y="58381"/>
                    </a:lnTo>
                    <a:lnTo>
                      <a:pt x="18775" y="20678"/>
                    </a:lnTo>
                    <a:cubicBezTo>
                      <a:pt x="18775" y="15016"/>
                      <a:pt x="19549" y="11378"/>
                      <a:pt x="21097" y="9764"/>
                    </a:cubicBezTo>
                    <a:cubicBezTo>
                      <a:pt x="22645" y="8150"/>
                      <a:pt x="25800" y="7343"/>
                      <a:pt x="30562" y="7343"/>
                    </a:cubicBezTo>
                    <a:lnTo>
                      <a:pt x="42270" y="7343"/>
                    </a:lnTo>
                    <a:lnTo>
                      <a:pt x="42270" y="-2202"/>
                    </a:lnTo>
                    <a:lnTo>
                      <a:pt x="30562" y="-2202"/>
                    </a:lnTo>
                    <a:cubicBezTo>
                      <a:pt x="21752" y="-2202"/>
                      <a:pt x="15673" y="-562"/>
                      <a:pt x="12326" y="2719"/>
                    </a:cubicBezTo>
                    <a:cubicBezTo>
                      <a:pt x="8979" y="6013"/>
                      <a:pt x="7306" y="12000"/>
                      <a:pt x="7306" y="20678"/>
                    </a:cubicBezTo>
                    <a:lnTo>
                      <a:pt x="7306" y="58381"/>
                    </a:lnTo>
                    <a:lnTo>
                      <a:pt x="-1069" y="58381"/>
                    </a:lnTo>
                    <a:lnTo>
                      <a:pt x="-1069" y="67251"/>
                    </a:lnTo>
                    <a:lnTo>
                      <a:pt x="7306" y="67251"/>
                    </a:lnTo>
                    <a:lnTo>
                      <a:pt x="7306" y="86976"/>
                    </a:lnTo>
                    <a:lnTo>
                      <a:pt x="18775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662326B7-59D4-D85C-B5B9-25F15EE06F21}"/>
                  </a:ext>
                </a:extLst>
              </p:cNvPr>
              <p:cNvSpPr/>
              <p:nvPr/>
            </p:nvSpPr>
            <p:spPr>
              <a:xfrm flipV="1">
                <a:off x="6224730" y="2301454"/>
                <a:ext cx="11410" cy="96500"/>
              </a:xfrm>
              <a:custGeom>
                <a:avLst/>
                <a:gdLst>
                  <a:gd name="connsiteX0" fmla="*/ -692 w 11410"/>
                  <a:gd name="connsiteY0" fmla="*/ 67066 h 96500"/>
                  <a:gd name="connsiteX1" fmla="*/ 10718 w 11410"/>
                  <a:gd name="connsiteY1" fmla="*/ 67066 h 96500"/>
                  <a:gd name="connsiteX2" fmla="*/ 10718 w 11410"/>
                  <a:gd name="connsiteY2" fmla="*/ -2387 h 96500"/>
                  <a:gd name="connsiteX3" fmla="*/ -692 w 11410"/>
                  <a:gd name="connsiteY3" fmla="*/ -2387 h 96500"/>
                  <a:gd name="connsiteX4" fmla="*/ -692 w 11410"/>
                  <a:gd name="connsiteY4" fmla="*/ 67066 h 96500"/>
                  <a:gd name="connsiteX5" fmla="*/ -692 w 11410"/>
                  <a:gd name="connsiteY5" fmla="*/ 94113 h 96500"/>
                  <a:gd name="connsiteX6" fmla="*/ 10718 w 11410"/>
                  <a:gd name="connsiteY6" fmla="*/ 94113 h 96500"/>
                  <a:gd name="connsiteX7" fmla="*/ 10718 w 11410"/>
                  <a:gd name="connsiteY7" fmla="*/ 79647 h 96500"/>
                  <a:gd name="connsiteX8" fmla="*/ -692 w 11410"/>
                  <a:gd name="connsiteY8" fmla="*/ 79647 h 96500"/>
                  <a:gd name="connsiteX9" fmla="*/ -692 w 11410"/>
                  <a:gd name="connsiteY9" fmla="*/ 9411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692" y="67066"/>
                    </a:moveTo>
                    <a:lnTo>
                      <a:pt x="10718" y="67066"/>
                    </a:lnTo>
                    <a:lnTo>
                      <a:pt x="10718" y="-2387"/>
                    </a:lnTo>
                    <a:lnTo>
                      <a:pt x="-692" y="-2387"/>
                    </a:lnTo>
                    <a:lnTo>
                      <a:pt x="-692" y="67066"/>
                    </a:lnTo>
                    <a:close/>
                    <a:moveTo>
                      <a:pt x="-692" y="94113"/>
                    </a:moveTo>
                    <a:lnTo>
                      <a:pt x="10718" y="94113"/>
                    </a:lnTo>
                    <a:lnTo>
                      <a:pt x="10718" y="79647"/>
                    </a:lnTo>
                    <a:lnTo>
                      <a:pt x="-692" y="79647"/>
                    </a:lnTo>
                    <a:lnTo>
                      <a:pt x="-692" y="9411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62C3E13-182F-6DDC-F1B8-FDF09431B49C}"/>
                  </a:ext>
                </a:extLst>
              </p:cNvPr>
              <p:cNvSpPr/>
              <p:nvPr/>
            </p:nvSpPr>
            <p:spPr>
              <a:xfrm flipV="1">
                <a:off x="6255054" y="2326834"/>
                <a:ext cx="64373" cy="72925"/>
              </a:xfrm>
              <a:custGeom>
                <a:avLst/>
                <a:gdLst>
                  <a:gd name="connsiteX0" fmla="*/ 62601 w 64373"/>
                  <a:gd name="connsiteY0" fmla="*/ 37689 h 72925"/>
                  <a:gd name="connsiteX1" fmla="*/ 62601 w 64373"/>
                  <a:gd name="connsiteY1" fmla="*/ 32113 h 72925"/>
                  <a:gd name="connsiteX2" fmla="*/ 10135 w 64373"/>
                  <a:gd name="connsiteY2" fmla="*/ 32113 h 72925"/>
                  <a:gd name="connsiteX3" fmla="*/ 17239 w 64373"/>
                  <a:gd name="connsiteY3" fmla="*/ 14154 h 72925"/>
                  <a:gd name="connsiteX4" fmla="*/ 34939 w 64373"/>
                  <a:gd name="connsiteY4" fmla="*/ 7983 h 72925"/>
                  <a:gd name="connsiteX5" fmla="*/ 47679 w 64373"/>
                  <a:gd name="connsiteY5" fmla="*/ 9590 h 72925"/>
                  <a:gd name="connsiteX6" fmla="*/ 59942 w 64373"/>
                  <a:gd name="connsiteY6" fmla="*/ 14432 h 72925"/>
                  <a:gd name="connsiteX7" fmla="*/ 59942 w 64373"/>
                  <a:gd name="connsiteY7" fmla="*/ 3637 h 72925"/>
                  <a:gd name="connsiteX8" fmla="*/ 47342 w 64373"/>
                  <a:gd name="connsiteY8" fmla="*/ -331 h 72925"/>
                  <a:gd name="connsiteX9" fmla="*/ 34265 w 64373"/>
                  <a:gd name="connsiteY9" fmla="*/ -1701 h 72925"/>
                  <a:gd name="connsiteX10" fmla="*/ 7932 w 64373"/>
                  <a:gd name="connsiteY10" fmla="*/ 7963 h 72925"/>
                  <a:gd name="connsiteX11" fmla="*/ -1772 w 64373"/>
                  <a:gd name="connsiteY11" fmla="*/ 34157 h 72925"/>
                  <a:gd name="connsiteX12" fmla="*/ 7436 w 64373"/>
                  <a:gd name="connsiteY12" fmla="*/ 61204 h 72925"/>
                  <a:gd name="connsiteX13" fmla="*/ 32280 w 64373"/>
                  <a:gd name="connsiteY13" fmla="*/ 71225 h 72925"/>
                  <a:gd name="connsiteX14" fmla="*/ 54446 w 64373"/>
                  <a:gd name="connsiteY14" fmla="*/ 62196 h 72925"/>
                  <a:gd name="connsiteX15" fmla="*/ 62601 w 64373"/>
                  <a:gd name="connsiteY15" fmla="*/ 37689 h 72925"/>
                  <a:gd name="connsiteX16" fmla="*/ 51191 w 64373"/>
                  <a:gd name="connsiteY16" fmla="*/ 41043 h 72925"/>
                  <a:gd name="connsiteX17" fmla="*/ 45953 w 64373"/>
                  <a:gd name="connsiteY17" fmla="*/ 55965 h 72925"/>
                  <a:gd name="connsiteX18" fmla="*/ 32399 w 64373"/>
                  <a:gd name="connsiteY18" fmla="*/ 61561 h 72925"/>
                  <a:gd name="connsiteX19" fmla="*/ 17120 w 64373"/>
                  <a:gd name="connsiteY19" fmla="*/ 56164 h 72925"/>
                  <a:gd name="connsiteX20" fmla="*/ 10512 w 64373"/>
                  <a:gd name="connsiteY20" fmla="*/ 40963 h 72925"/>
                  <a:gd name="connsiteX21" fmla="*/ 51191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01" y="37689"/>
                    </a:moveTo>
                    <a:lnTo>
                      <a:pt x="62601" y="32113"/>
                    </a:lnTo>
                    <a:lnTo>
                      <a:pt x="10135" y="32113"/>
                    </a:lnTo>
                    <a:cubicBezTo>
                      <a:pt x="10637" y="24255"/>
                      <a:pt x="13005" y="18269"/>
                      <a:pt x="17239" y="14154"/>
                    </a:cubicBezTo>
                    <a:cubicBezTo>
                      <a:pt x="21472" y="10040"/>
                      <a:pt x="27372" y="7983"/>
                      <a:pt x="34939" y="7983"/>
                    </a:cubicBezTo>
                    <a:cubicBezTo>
                      <a:pt x="39318" y="7983"/>
                      <a:pt x="43565" y="8519"/>
                      <a:pt x="47679" y="9590"/>
                    </a:cubicBezTo>
                    <a:cubicBezTo>
                      <a:pt x="51793" y="10662"/>
                      <a:pt x="55881" y="12276"/>
                      <a:pt x="59942" y="14432"/>
                    </a:cubicBezTo>
                    <a:lnTo>
                      <a:pt x="59942" y="3637"/>
                    </a:lnTo>
                    <a:cubicBezTo>
                      <a:pt x="55841" y="1904"/>
                      <a:pt x="51641" y="581"/>
                      <a:pt x="47342" y="-331"/>
                    </a:cubicBezTo>
                    <a:cubicBezTo>
                      <a:pt x="43042" y="-1244"/>
                      <a:pt x="38683" y="-1701"/>
                      <a:pt x="34265" y="-1701"/>
                    </a:cubicBezTo>
                    <a:cubicBezTo>
                      <a:pt x="23178" y="-1701"/>
                      <a:pt x="14401" y="1521"/>
                      <a:pt x="7932" y="7963"/>
                    </a:cubicBezTo>
                    <a:cubicBezTo>
                      <a:pt x="1463" y="14419"/>
                      <a:pt x="-1772" y="23150"/>
                      <a:pt x="-1772" y="34157"/>
                    </a:cubicBezTo>
                    <a:cubicBezTo>
                      <a:pt x="-1772" y="45521"/>
                      <a:pt x="1297" y="54537"/>
                      <a:pt x="7436" y="61204"/>
                    </a:cubicBezTo>
                    <a:cubicBezTo>
                      <a:pt x="13574" y="67885"/>
                      <a:pt x="21856" y="71225"/>
                      <a:pt x="32280" y="71225"/>
                    </a:cubicBezTo>
                    <a:cubicBezTo>
                      <a:pt x="41620" y="71225"/>
                      <a:pt x="49008" y="68215"/>
                      <a:pt x="54446" y="62196"/>
                    </a:cubicBezTo>
                    <a:cubicBezTo>
                      <a:pt x="59883" y="56190"/>
                      <a:pt x="62601" y="48021"/>
                      <a:pt x="62601" y="37689"/>
                    </a:cubicBezTo>
                    <a:close/>
                    <a:moveTo>
                      <a:pt x="51191" y="41043"/>
                    </a:moveTo>
                    <a:cubicBezTo>
                      <a:pt x="51112" y="47274"/>
                      <a:pt x="49366" y="52248"/>
                      <a:pt x="45953" y="55965"/>
                    </a:cubicBezTo>
                    <a:cubicBezTo>
                      <a:pt x="42539" y="59696"/>
                      <a:pt x="38022" y="61561"/>
                      <a:pt x="32399" y="61561"/>
                    </a:cubicBezTo>
                    <a:cubicBezTo>
                      <a:pt x="26036" y="61561"/>
                      <a:pt x="20943" y="59762"/>
                      <a:pt x="17120" y="56164"/>
                    </a:cubicBezTo>
                    <a:cubicBezTo>
                      <a:pt x="13296" y="52565"/>
                      <a:pt x="11094" y="47499"/>
                      <a:pt x="10512" y="40963"/>
                    </a:cubicBezTo>
                    <a:lnTo>
                      <a:pt x="51191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AF41D76E-1E0E-6CB7-D3F3-9D3BAD484801}"/>
                  </a:ext>
                </a:extLst>
              </p:cNvPr>
              <p:cNvSpPr/>
              <p:nvPr/>
            </p:nvSpPr>
            <p:spPr>
              <a:xfrm flipV="1">
                <a:off x="6337714" y="2326834"/>
                <a:ext cx="58181" cy="71119"/>
              </a:xfrm>
              <a:custGeom>
                <a:avLst/>
                <a:gdLst>
                  <a:gd name="connsiteX0" fmla="*/ 56344 w 58181"/>
                  <a:gd name="connsiteY0" fmla="*/ 40184 h 71119"/>
                  <a:gd name="connsiteX1" fmla="*/ 56344 w 58181"/>
                  <a:gd name="connsiteY1" fmla="*/ -1746 h 71119"/>
                  <a:gd name="connsiteX2" fmla="*/ 44934 w 58181"/>
                  <a:gd name="connsiteY2" fmla="*/ -1746 h 71119"/>
                  <a:gd name="connsiteX3" fmla="*/ 44934 w 58181"/>
                  <a:gd name="connsiteY3" fmla="*/ 39807 h 71119"/>
                  <a:gd name="connsiteX4" fmla="*/ 41085 w 58181"/>
                  <a:gd name="connsiteY4" fmla="*/ 54550 h 71119"/>
                  <a:gd name="connsiteX5" fmla="*/ 29555 w 58181"/>
                  <a:gd name="connsiteY5" fmla="*/ 59452 h 71119"/>
                  <a:gd name="connsiteX6" fmla="*/ 14970 w 58181"/>
                  <a:gd name="connsiteY6" fmla="*/ 53558 h 71119"/>
                  <a:gd name="connsiteX7" fmla="*/ 9632 w 58181"/>
                  <a:gd name="connsiteY7" fmla="*/ 37505 h 71119"/>
                  <a:gd name="connsiteX8" fmla="*/ 9632 w 58181"/>
                  <a:gd name="connsiteY8" fmla="*/ -1746 h 71119"/>
                  <a:gd name="connsiteX9" fmla="*/ -1837 w 58181"/>
                  <a:gd name="connsiteY9" fmla="*/ -1746 h 71119"/>
                  <a:gd name="connsiteX10" fmla="*/ -1837 w 58181"/>
                  <a:gd name="connsiteY10" fmla="*/ 67707 h 71119"/>
                  <a:gd name="connsiteX11" fmla="*/ 9632 w 58181"/>
                  <a:gd name="connsiteY11" fmla="*/ 67707 h 71119"/>
                  <a:gd name="connsiteX12" fmla="*/ 9632 w 58181"/>
                  <a:gd name="connsiteY12" fmla="*/ 56912 h 71119"/>
                  <a:gd name="connsiteX13" fmla="*/ 19276 w 58181"/>
                  <a:gd name="connsiteY13" fmla="*/ 66278 h 71119"/>
                  <a:gd name="connsiteX14" fmla="*/ 32095 w 58181"/>
                  <a:gd name="connsiteY14" fmla="*/ 69374 h 71119"/>
                  <a:gd name="connsiteX15" fmla="*/ 50193 w 58181"/>
                  <a:gd name="connsiteY15" fmla="*/ 61972 h 71119"/>
                  <a:gd name="connsiteX16" fmla="*/ 56344 w 58181"/>
                  <a:gd name="connsiteY16" fmla="*/ 4018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344" y="40184"/>
                    </a:moveTo>
                    <a:lnTo>
                      <a:pt x="56344" y="-1746"/>
                    </a:lnTo>
                    <a:lnTo>
                      <a:pt x="44934" y="-1746"/>
                    </a:lnTo>
                    <a:lnTo>
                      <a:pt x="44934" y="39807"/>
                    </a:lnTo>
                    <a:cubicBezTo>
                      <a:pt x="44934" y="46381"/>
                      <a:pt x="43651" y="51296"/>
                      <a:pt x="41085" y="54550"/>
                    </a:cubicBezTo>
                    <a:cubicBezTo>
                      <a:pt x="38518" y="57818"/>
                      <a:pt x="34675" y="59452"/>
                      <a:pt x="29555" y="59452"/>
                    </a:cubicBezTo>
                    <a:cubicBezTo>
                      <a:pt x="23391" y="59452"/>
                      <a:pt x="18529" y="57487"/>
                      <a:pt x="14970" y="53558"/>
                    </a:cubicBezTo>
                    <a:cubicBezTo>
                      <a:pt x="11412" y="49643"/>
                      <a:pt x="9632" y="44291"/>
                      <a:pt x="9632" y="37505"/>
                    </a:cubicBezTo>
                    <a:lnTo>
                      <a:pt x="9632" y="-1746"/>
                    </a:lnTo>
                    <a:lnTo>
                      <a:pt x="-1837" y="-1746"/>
                    </a:lnTo>
                    <a:lnTo>
                      <a:pt x="-1837" y="67707"/>
                    </a:lnTo>
                    <a:lnTo>
                      <a:pt x="9632" y="67707"/>
                    </a:lnTo>
                    <a:lnTo>
                      <a:pt x="9632" y="56912"/>
                    </a:lnTo>
                    <a:cubicBezTo>
                      <a:pt x="12371" y="61092"/>
                      <a:pt x="15585" y="64214"/>
                      <a:pt x="19276" y="66278"/>
                    </a:cubicBezTo>
                    <a:cubicBezTo>
                      <a:pt x="22981" y="68342"/>
                      <a:pt x="27254" y="69374"/>
                      <a:pt x="32095" y="69374"/>
                    </a:cubicBezTo>
                    <a:cubicBezTo>
                      <a:pt x="40073" y="69374"/>
                      <a:pt x="46105" y="66907"/>
                      <a:pt x="50193" y="61972"/>
                    </a:cubicBezTo>
                    <a:cubicBezTo>
                      <a:pt x="54294" y="57038"/>
                      <a:pt x="56344" y="49775"/>
                      <a:pt x="56344" y="401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A011DF8-1B14-29C4-C5DA-1A614DD4A4DD}"/>
                  </a:ext>
                </a:extLst>
              </p:cNvPr>
              <p:cNvSpPr/>
              <p:nvPr/>
            </p:nvSpPr>
            <p:spPr>
              <a:xfrm flipV="1">
                <a:off x="6410089" y="2308776"/>
                <a:ext cx="43338" cy="89177"/>
              </a:xfrm>
              <a:custGeom>
                <a:avLst/>
                <a:gdLst>
                  <a:gd name="connsiteX0" fmla="*/ 18794 w 43338"/>
                  <a:gd name="connsiteY0" fmla="*/ 86976 h 89177"/>
                  <a:gd name="connsiteX1" fmla="*/ 18794 w 43338"/>
                  <a:gd name="connsiteY1" fmla="*/ 67251 h 89177"/>
                  <a:gd name="connsiteX2" fmla="*/ 42289 w 43338"/>
                  <a:gd name="connsiteY2" fmla="*/ 67251 h 89177"/>
                  <a:gd name="connsiteX3" fmla="*/ 42289 w 43338"/>
                  <a:gd name="connsiteY3" fmla="*/ 58381 h 89177"/>
                  <a:gd name="connsiteX4" fmla="*/ 18794 w 43338"/>
                  <a:gd name="connsiteY4" fmla="*/ 58381 h 89177"/>
                  <a:gd name="connsiteX5" fmla="*/ 18794 w 43338"/>
                  <a:gd name="connsiteY5" fmla="*/ 20678 h 89177"/>
                  <a:gd name="connsiteX6" fmla="*/ 21116 w 43338"/>
                  <a:gd name="connsiteY6" fmla="*/ 9764 h 89177"/>
                  <a:gd name="connsiteX7" fmla="*/ 30582 w 43338"/>
                  <a:gd name="connsiteY7" fmla="*/ 7343 h 89177"/>
                  <a:gd name="connsiteX8" fmla="*/ 42289 w 43338"/>
                  <a:gd name="connsiteY8" fmla="*/ 7343 h 89177"/>
                  <a:gd name="connsiteX9" fmla="*/ 42289 w 43338"/>
                  <a:gd name="connsiteY9" fmla="*/ -2202 h 89177"/>
                  <a:gd name="connsiteX10" fmla="*/ 30582 w 43338"/>
                  <a:gd name="connsiteY10" fmla="*/ -2202 h 89177"/>
                  <a:gd name="connsiteX11" fmla="*/ 12345 w 43338"/>
                  <a:gd name="connsiteY11" fmla="*/ 2719 h 89177"/>
                  <a:gd name="connsiteX12" fmla="*/ 7325 w 43338"/>
                  <a:gd name="connsiteY12" fmla="*/ 20678 h 89177"/>
                  <a:gd name="connsiteX13" fmla="*/ 7325 w 43338"/>
                  <a:gd name="connsiteY13" fmla="*/ 58381 h 89177"/>
                  <a:gd name="connsiteX14" fmla="*/ -1049 w 43338"/>
                  <a:gd name="connsiteY14" fmla="*/ 58381 h 89177"/>
                  <a:gd name="connsiteX15" fmla="*/ -1049 w 43338"/>
                  <a:gd name="connsiteY15" fmla="*/ 67251 h 89177"/>
                  <a:gd name="connsiteX16" fmla="*/ 7325 w 43338"/>
                  <a:gd name="connsiteY16" fmla="*/ 67251 h 89177"/>
                  <a:gd name="connsiteX17" fmla="*/ 7325 w 43338"/>
                  <a:gd name="connsiteY17" fmla="*/ 86976 h 89177"/>
                  <a:gd name="connsiteX18" fmla="*/ 18794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94" y="86976"/>
                    </a:moveTo>
                    <a:lnTo>
                      <a:pt x="18794" y="67251"/>
                    </a:lnTo>
                    <a:lnTo>
                      <a:pt x="42289" y="67251"/>
                    </a:lnTo>
                    <a:lnTo>
                      <a:pt x="42289" y="58381"/>
                    </a:lnTo>
                    <a:lnTo>
                      <a:pt x="18794" y="58381"/>
                    </a:lnTo>
                    <a:lnTo>
                      <a:pt x="18794" y="20678"/>
                    </a:lnTo>
                    <a:cubicBezTo>
                      <a:pt x="18794" y="15016"/>
                      <a:pt x="19568" y="11378"/>
                      <a:pt x="21116" y="9764"/>
                    </a:cubicBezTo>
                    <a:cubicBezTo>
                      <a:pt x="22664" y="8150"/>
                      <a:pt x="25819" y="7343"/>
                      <a:pt x="30582" y="7343"/>
                    </a:cubicBezTo>
                    <a:lnTo>
                      <a:pt x="42289" y="7343"/>
                    </a:lnTo>
                    <a:lnTo>
                      <a:pt x="42289" y="-2202"/>
                    </a:lnTo>
                    <a:lnTo>
                      <a:pt x="30582" y="-2202"/>
                    </a:lnTo>
                    <a:cubicBezTo>
                      <a:pt x="21771" y="-2202"/>
                      <a:pt x="15692" y="-562"/>
                      <a:pt x="12345" y="2719"/>
                    </a:cubicBezTo>
                    <a:cubicBezTo>
                      <a:pt x="8998" y="6013"/>
                      <a:pt x="7325" y="12000"/>
                      <a:pt x="7325" y="20678"/>
                    </a:cubicBezTo>
                    <a:lnTo>
                      <a:pt x="7325" y="58381"/>
                    </a:lnTo>
                    <a:lnTo>
                      <a:pt x="-1049" y="58381"/>
                    </a:lnTo>
                    <a:lnTo>
                      <a:pt x="-1049" y="67251"/>
                    </a:lnTo>
                    <a:lnTo>
                      <a:pt x="7325" y="67251"/>
                    </a:lnTo>
                    <a:lnTo>
                      <a:pt x="7325" y="86976"/>
                    </a:lnTo>
                    <a:lnTo>
                      <a:pt x="18794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F46D565-F9CF-2CBA-3337-670011A82D15}"/>
                  </a:ext>
                </a:extLst>
              </p:cNvPr>
              <p:cNvSpPr/>
              <p:nvPr/>
            </p:nvSpPr>
            <p:spPr>
              <a:xfrm flipV="1">
                <a:off x="6456471" y="239795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28390F5-FC52-44E4-79BA-48F097416011}"/>
                  </a:ext>
                </a:extLst>
              </p:cNvPr>
              <p:cNvSpPr/>
              <p:nvPr/>
            </p:nvSpPr>
            <p:spPr>
              <a:xfrm flipV="1">
                <a:off x="6506147" y="2303696"/>
                <a:ext cx="58777" cy="94257"/>
              </a:xfrm>
              <a:custGeom>
                <a:avLst/>
                <a:gdLst>
                  <a:gd name="connsiteX0" fmla="*/ 13334 w 58777"/>
                  <a:gd name="connsiteY0" fmla="*/ 8207 h 94257"/>
                  <a:gd name="connsiteX1" fmla="*/ 57050 w 58777"/>
                  <a:gd name="connsiteY1" fmla="*/ 8207 h 94257"/>
                  <a:gd name="connsiteX2" fmla="*/ 57050 w 58777"/>
                  <a:gd name="connsiteY2" fmla="*/ -2330 h 94257"/>
                  <a:gd name="connsiteX3" fmla="*/ -1727 w 58777"/>
                  <a:gd name="connsiteY3" fmla="*/ -2330 h 94257"/>
                  <a:gd name="connsiteX4" fmla="*/ -1727 w 58777"/>
                  <a:gd name="connsiteY4" fmla="*/ 8207 h 94257"/>
                  <a:gd name="connsiteX5" fmla="*/ 17700 w 58777"/>
                  <a:gd name="connsiteY5" fmla="*/ 28011 h 94257"/>
                  <a:gd name="connsiteX6" fmla="*/ 33178 w 58777"/>
                  <a:gd name="connsiteY6" fmla="*/ 44065 h 94257"/>
                  <a:gd name="connsiteX7" fmla="*/ 41572 w 58777"/>
                  <a:gd name="connsiteY7" fmla="*/ 55495 h 94257"/>
                  <a:gd name="connsiteX8" fmla="*/ 43973 w 58777"/>
                  <a:gd name="connsiteY8" fmla="*/ 64702 h 94257"/>
                  <a:gd name="connsiteX9" fmla="*/ 38794 w 58777"/>
                  <a:gd name="connsiteY9" fmla="*/ 76727 h 94257"/>
                  <a:gd name="connsiteX10" fmla="*/ 25300 w 58777"/>
                  <a:gd name="connsiteY10" fmla="*/ 81391 h 94257"/>
                  <a:gd name="connsiteX11" fmla="*/ 12858 w 58777"/>
                  <a:gd name="connsiteY11" fmla="*/ 79347 h 94257"/>
                  <a:gd name="connsiteX12" fmla="*/ -1112 w 58777"/>
                  <a:gd name="connsiteY12" fmla="*/ 73136 h 94257"/>
                  <a:gd name="connsiteX13" fmla="*/ -1112 w 58777"/>
                  <a:gd name="connsiteY13" fmla="*/ 85796 h 94257"/>
                  <a:gd name="connsiteX14" fmla="*/ 13017 w 58777"/>
                  <a:gd name="connsiteY14" fmla="*/ 90380 h 94257"/>
                  <a:gd name="connsiteX15" fmla="*/ 25062 w 58777"/>
                  <a:gd name="connsiteY15" fmla="*/ 91928 h 94257"/>
                  <a:gd name="connsiteX16" fmla="*/ 48001 w 58777"/>
                  <a:gd name="connsiteY16" fmla="*/ 84724 h 94257"/>
                  <a:gd name="connsiteX17" fmla="*/ 56554 w 58777"/>
                  <a:gd name="connsiteY17" fmla="*/ 65516 h 94257"/>
                  <a:gd name="connsiteX18" fmla="*/ 54411 w 58777"/>
                  <a:gd name="connsiteY18" fmla="*/ 54681 h 94257"/>
                  <a:gd name="connsiteX19" fmla="*/ 46632 w 58777"/>
                  <a:gd name="connsiteY19" fmla="*/ 42636 h 94257"/>
                  <a:gd name="connsiteX20" fmla="*/ 36770 w 58777"/>
                  <a:gd name="connsiteY20" fmla="*/ 32238 h 94257"/>
                  <a:gd name="connsiteX21" fmla="*/ 13334 w 58777"/>
                  <a:gd name="connsiteY21" fmla="*/ 8207 h 94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777" h="94257">
                    <a:moveTo>
                      <a:pt x="13334" y="8207"/>
                    </a:moveTo>
                    <a:lnTo>
                      <a:pt x="57050" y="8207"/>
                    </a:lnTo>
                    <a:lnTo>
                      <a:pt x="57050" y="-2330"/>
                    </a:lnTo>
                    <a:lnTo>
                      <a:pt x="-1727" y="-2330"/>
                    </a:lnTo>
                    <a:lnTo>
                      <a:pt x="-1727" y="8207"/>
                    </a:lnTo>
                    <a:cubicBezTo>
                      <a:pt x="3022" y="13128"/>
                      <a:pt x="9498" y="19730"/>
                      <a:pt x="17700" y="28011"/>
                    </a:cubicBezTo>
                    <a:cubicBezTo>
                      <a:pt x="25915" y="36306"/>
                      <a:pt x="31075" y="41657"/>
                      <a:pt x="33178" y="44065"/>
                    </a:cubicBezTo>
                    <a:cubicBezTo>
                      <a:pt x="37186" y="48563"/>
                      <a:pt x="39984" y="52373"/>
                      <a:pt x="41572" y="55495"/>
                    </a:cubicBezTo>
                    <a:cubicBezTo>
                      <a:pt x="43173" y="58617"/>
                      <a:pt x="43973" y="61686"/>
                      <a:pt x="43973" y="64702"/>
                    </a:cubicBezTo>
                    <a:cubicBezTo>
                      <a:pt x="43973" y="69623"/>
                      <a:pt x="42247" y="73632"/>
                      <a:pt x="38794" y="76727"/>
                    </a:cubicBezTo>
                    <a:cubicBezTo>
                      <a:pt x="35341" y="79836"/>
                      <a:pt x="30843" y="81391"/>
                      <a:pt x="25300" y="81391"/>
                    </a:cubicBezTo>
                    <a:cubicBezTo>
                      <a:pt x="21371" y="81391"/>
                      <a:pt x="17224" y="80709"/>
                      <a:pt x="12858" y="79347"/>
                    </a:cubicBezTo>
                    <a:cubicBezTo>
                      <a:pt x="8506" y="77984"/>
                      <a:pt x="3849" y="75914"/>
                      <a:pt x="-1112" y="73136"/>
                    </a:cubicBezTo>
                    <a:lnTo>
                      <a:pt x="-1112" y="85796"/>
                    </a:lnTo>
                    <a:cubicBezTo>
                      <a:pt x="3928" y="87820"/>
                      <a:pt x="8638" y="89348"/>
                      <a:pt x="13017" y="90380"/>
                    </a:cubicBezTo>
                    <a:cubicBezTo>
                      <a:pt x="17409" y="91412"/>
                      <a:pt x="21424" y="91928"/>
                      <a:pt x="25062" y="91928"/>
                    </a:cubicBezTo>
                    <a:cubicBezTo>
                      <a:pt x="34653" y="91928"/>
                      <a:pt x="42300" y="89527"/>
                      <a:pt x="48001" y="84724"/>
                    </a:cubicBezTo>
                    <a:cubicBezTo>
                      <a:pt x="53703" y="79935"/>
                      <a:pt x="56554" y="73533"/>
                      <a:pt x="56554" y="65516"/>
                    </a:cubicBezTo>
                    <a:cubicBezTo>
                      <a:pt x="56554" y="61706"/>
                      <a:pt x="55840" y="58094"/>
                      <a:pt x="54411" y="54681"/>
                    </a:cubicBezTo>
                    <a:cubicBezTo>
                      <a:pt x="52995" y="51281"/>
                      <a:pt x="50402" y="47266"/>
                      <a:pt x="46632" y="42636"/>
                    </a:cubicBezTo>
                    <a:cubicBezTo>
                      <a:pt x="45600" y="41432"/>
                      <a:pt x="42313" y="37966"/>
                      <a:pt x="36770" y="32238"/>
                    </a:cubicBezTo>
                    <a:cubicBezTo>
                      <a:pt x="31240" y="26509"/>
                      <a:pt x="23428" y="18499"/>
                      <a:pt x="13334" y="8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0" name="Graphic 2">
              <a:extLst>
                <a:ext uri="{FF2B5EF4-FFF2-40B4-BE49-F238E27FC236}">
                  <a16:creationId xmlns:a16="http://schemas.microsoft.com/office/drawing/2014/main" id="{F4605617-3A07-DA2F-60F6-877B5E515654}"/>
                </a:ext>
              </a:extLst>
            </p:cNvPr>
            <p:cNvGrpSpPr/>
            <p:nvPr/>
          </p:nvGrpSpPr>
          <p:grpSpPr>
            <a:xfrm>
              <a:off x="7199671" y="2115042"/>
              <a:ext cx="540727" cy="98305"/>
              <a:chOff x="7199671" y="2115042"/>
              <a:chExt cx="540727" cy="98305"/>
            </a:xfrm>
            <a:solidFill>
              <a:srgbClr val="000000"/>
            </a:solidFill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042F3FBB-1B8E-3C4E-06F1-B15DCE4DD3F0}"/>
                  </a:ext>
                </a:extLst>
              </p:cNvPr>
              <p:cNvSpPr/>
              <p:nvPr/>
            </p:nvSpPr>
            <p:spPr>
              <a:xfrm flipV="1">
                <a:off x="7199671" y="2118951"/>
                <a:ext cx="59789" cy="92590"/>
              </a:xfrm>
              <a:custGeom>
                <a:avLst/>
                <a:gdLst>
                  <a:gd name="connsiteX0" fmla="*/ 10664 w 59789"/>
                  <a:gd name="connsiteY0" fmla="*/ 79989 h 92590"/>
                  <a:gd name="connsiteX1" fmla="*/ 10664 w 59789"/>
                  <a:gd name="connsiteY1" fmla="*/ 45203 h 92590"/>
                  <a:gd name="connsiteX2" fmla="*/ 26420 w 59789"/>
                  <a:gd name="connsiteY2" fmla="*/ 45203 h 92590"/>
                  <a:gd name="connsiteX3" fmla="*/ 39934 w 59789"/>
                  <a:gd name="connsiteY3" fmla="*/ 49728 h 92590"/>
                  <a:gd name="connsiteX4" fmla="*/ 44716 w 59789"/>
                  <a:gd name="connsiteY4" fmla="*/ 62626 h 92590"/>
                  <a:gd name="connsiteX5" fmla="*/ 39934 w 59789"/>
                  <a:gd name="connsiteY5" fmla="*/ 75465 h 92590"/>
                  <a:gd name="connsiteX6" fmla="*/ 26420 w 59789"/>
                  <a:gd name="connsiteY6" fmla="*/ 79989 h 92590"/>
                  <a:gd name="connsiteX7" fmla="*/ 10664 w 59789"/>
                  <a:gd name="connsiteY7" fmla="*/ 79989 h 92590"/>
                  <a:gd name="connsiteX8" fmla="*/ -1857 w 59789"/>
                  <a:gd name="connsiteY8" fmla="*/ 90288 h 92590"/>
                  <a:gd name="connsiteX9" fmla="*/ 26420 w 59789"/>
                  <a:gd name="connsiteY9" fmla="*/ 90288 h 92590"/>
                  <a:gd name="connsiteX10" fmla="*/ 49955 w 59789"/>
                  <a:gd name="connsiteY10" fmla="*/ 83244 h 92590"/>
                  <a:gd name="connsiteX11" fmla="*/ 57932 w 59789"/>
                  <a:gd name="connsiteY11" fmla="*/ 62626 h 92590"/>
                  <a:gd name="connsiteX12" fmla="*/ 49955 w 59789"/>
                  <a:gd name="connsiteY12" fmla="*/ 41909 h 92590"/>
                  <a:gd name="connsiteX13" fmla="*/ 26420 w 59789"/>
                  <a:gd name="connsiteY13" fmla="*/ 34904 h 92590"/>
                  <a:gd name="connsiteX14" fmla="*/ 10664 w 59789"/>
                  <a:gd name="connsiteY14" fmla="*/ 34904 h 92590"/>
                  <a:gd name="connsiteX15" fmla="*/ 10664 w 59789"/>
                  <a:gd name="connsiteY15" fmla="*/ -2303 h 92590"/>
                  <a:gd name="connsiteX16" fmla="*/ -1857 w 59789"/>
                  <a:gd name="connsiteY16" fmla="*/ -2303 h 92590"/>
                  <a:gd name="connsiteX17" fmla="*/ -1857 w 59789"/>
                  <a:gd name="connsiteY17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664" y="79989"/>
                    </a:moveTo>
                    <a:lnTo>
                      <a:pt x="10664" y="45203"/>
                    </a:lnTo>
                    <a:lnTo>
                      <a:pt x="26420" y="45203"/>
                    </a:lnTo>
                    <a:cubicBezTo>
                      <a:pt x="32254" y="45203"/>
                      <a:pt x="36759" y="46711"/>
                      <a:pt x="39934" y="49728"/>
                    </a:cubicBezTo>
                    <a:cubicBezTo>
                      <a:pt x="43122" y="52744"/>
                      <a:pt x="44716" y="57043"/>
                      <a:pt x="44716" y="62626"/>
                    </a:cubicBezTo>
                    <a:cubicBezTo>
                      <a:pt x="44716" y="68169"/>
                      <a:pt x="43122" y="72449"/>
                      <a:pt x="39934" y="75465"/>
                    </a:cubicBezTo>
                    <a:cubicBezTo>
                      <a:pt x="36759" y="78481"/>
                      <a:pt x="32254" y="79989"/>
                      <a:pt x="26420" y="79989"/>
                    </a:cubicBezTo>
                    <a:lnTo>
                      <a:pt x="10664" y="79989"/>
                    </a:lnTo>
                    <a:close/>
                    <a:moveTo>
                      <a:pt x="-1857" y="90288"/>
                    </a:moveTo>
                    <a:lnTo>
                      <a:pt x="26420" y="90288"/>
                    </a:lnTo>
                    <a:cubicBezTo>
                      <a:pt x="36805" y="90288"/>
                      <a:pt x="44650" y="87940"/>
                      <a:pt x="49955" y="83244"/>
                    </a:cubicBezTo>
                    <a:cubicBezTo>
                      <a:pt x="55273" y="78547"/>
                      <a:pt x="57932" y="71675"/>
                      <a:pt x="57932" y="62626"/>
                    </a:cubicBezTo>
                    <a:cubicBezTo>
                      <a:pt x="57932" y="53485"/>
                      <a:pt x="55273" y="46579"/>
                      <a:pt x="49955" y="41909"/>
                    </a:cubicBezTo>
                    <a:cubicBezTo>
                      <a:pt x="44650" y="37239"/>
                      <a:pt x="36805" y="34904"/>
                      <a:pt x="26420" y="34904"/>
                    </a:cubicBezTo>
                    <a:lnTo>
                      <a:pt x="10664" y="34904"/>
                    </a:lnTo>
                    <a:lnTo>
                      <a:pt x="10664" y="-2303"/>
                    </a:lnTo>
                    <a:lnTo>
                      <a:pt x="-1857" y="-2303"/>
                    </a:lnTo>
                    <a:lnTo>
                      <a:pt x="-1857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7FEF366-E126-91BB-B70E-F42F010FB5CD}"/>
                  </a:ext>
                </a:extLst>
              </p:cNvPr>
              <p:cNvSpPr/>
              <p:nvPr/>
            </p:nvSpPr>
            <p:spPr>
              <a:xfrm flipV="1">
                <a:off x="7265698" y="2140422"/>
                <a:ext cx="58677" cy="72925"/>
              </a:xfrm>
              <a:custGeom>
                <a:avLst/>
                <a:gdLst>
                  <a:gd name="connsiteX0" fmla="*/ 34337 w 58677"/>
                  <a:gd name="connsiteY0" fmla="*/ 34996 h 72925"/>
                  <a:gd name="connsiteX1" fmla="*/ 15168 w 58677"/>
                  <a:gd name="connsiteY1" fmla="*/ 31840 h 72925"/>
                  <a:gd name="connsiteX2" fmla="*/ 9830 w 58677"/>
                  <a:gd name="connsiteY2" fmla="*/ 21045 h 72925"/>
                  <a:gd name="connsiteX3" fmla="*/ 13839 w 58677"/>
                  <a:gd name="connsiteY3" fmla="*/ 11401 h 72925"/>
                  <a:gd name="connsiteX4" fmla="*/ 24713 w 58677"/>
                  <a:gd name="connsiteY4" fmla="*/ 7849 h 72925"/>
                  <a:gd name="connsiteX5" fmla="*/ 39953 w 58677"/>
                  <a:gd name="connsiteY5" fmla="*/ 14576 h 72925"/>
                  <a:gd name="connsiteX6" fmla="*/ 45688 w 58677"/>
                  <a:gd name="connsiteY6" fmla="*/ 32456 h 72925"/>
                  <a:gd name="connsiteX7" fmla="*/ 45688 w 58677"/>
                  <a:gd name="connsiteY7" fmla="*/ 34996 h 72925"/>
                  <a:gd name="connsiteX8" fmla="*/ 34337 w 58677"/>
                  <a:gd name="connsiteY8" fmla="*/ 34996 h 72925"/>
                  <a:gd name="connsiteX9" fmla="*/ 57098 w 58677"/>
                  <a:gd name="connsiteY9" fmla="*/ 39718 h 72925"/>
                  <a:gd name="connsiteX10" fmla="*/ 57098 w 58677"/>
                  <a:gd name="connsiteY10" fmla="*/ 90 h 72925"/>
                  <a:gd name="connsiteX11" fmla="*/ 45688 w 58677"/>
                  <a:gd name="connsiteY11" fmla="*/ 90 h 72925"/>
                  <a:gd name="connsiteX12" fmla="*/ 45688 w 58677"/>
                  <a:gd name="connsiteY12" fmla="*/ 10627 h 72925"/>
                  <a:gd name="connsiteX13" fmla="*/ 35945 w 58677"/>
                  <a:gd name="connsiteY13" fmla="*/ 1301 h 72925"/>
                  <a:gd name="connsiteX14" fmla="*/ 21677 w 58677"/>
                  <a:gd name="connsiteY14" fmla="*/ -1715 h 72925"/>
                  <a:gd name="connsiteX15" fmla="*/ 4711 w 58677"/>
                  <a:gd name="connsiteY15" fmla="*/ 4277 h 72925"/>
                  <a:gd name="connsiteX16" fmla="*/ -1580 w 58677"/>
                  <a:gd name="connsiteY16" fmla="*/ 20311 h 72925"/>
                  <a:gd name="connsiteX17" fmla="*/ 6258 w 58677"/>
                  <a:gd name="connsiteY17" fmla="*/ 37972 h 72925"/>
                  <a:gd name="connsiteX18" fmla="*/ 29674 w 58677"/>
                  <a:gd name="connsiteY18" fmla="*/ 43925 h 72925"/>
                  <a:gd name="connsiteX19" fmla="*/ 45688 w 58677"/>
                  <a:gd name="connsiteY19" fmla="*/ 43925 h 72925"/>
                  <a:gd name="connsiteX20" fmla="*/ 45688 w 58677"/>
                  <a:gd name="connsiteY20" fmla="*/ 45056 h 72925"/>
                  <a:gd name="connsiteX21" fmla="*/ 40509 w 58677"/>
                  <a:gd name="connsiteY21" fmla="*/ 57240 h 72925"/>
                  <a:gd name="connsiteX22" fmla="*/ 25963 w 58677"/>
                  <a:gd name="connsiteY22" fmla="*/ 61547 h 72925"/>
                  <a:gd name="connsiteX23" fmla="*/ 14355 w 58677"/>
                  <a:gd name="connsiteY23" fmla="*/ 60118 h 72925"/>
                  <a:gd name="connsiteX24" fmla="*/ 3520 w 58677"/>
                  <a:gd name="connsiteY24" fmla="*/ 55832 h 72925"/>
                  <a:gd name="connsiteX25" fmla="*/ 3520 w 58677"/>
                  <a:gd name="connsiteY25" fmla="*/ 66388 h 72925"/>
                  <a:gd name="connsiteX26" fmla="*/ 15664 w 58677"/>
                  <a:gd name="connsiteY26" fmla="*/ 70000 h 72925"/>
                  <a:gd name="connsiteX27" fmla="*/ 27134 w 58677"/>
                  <a:gd name="connsiteY27" fmla="*/ 71210 h 72925"/>
                  <a:gd name="connsiteX28" fmla="*/ 49657 w 58677"/>
                  <a:gd name="connsiteY28" fmla="*/ 63392 h 72925"/>
                  <a:gd name="connsiteX29" fmla="*/ 57098 w 58677"/>
                  <a:gd name="connsiteY29" fmla="*/ 3971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337" y="34996"/>
                    </a:moveTo>
                    <a:cubicBezTo>
                      <a:pt x="25117" y="34996"/>
                      <a:pt x="18727" y="33944"/>
                      <a:pt x="15168" y="31840"/>
                    </a:cubicBezTo>
                    <a:cubicBezTo>
                      <a:pt x="11610" y="29737"/>
                      <a:pt x="9830" y="26139"/>
                      <a:pt x="9830" y="21045"/>
                    </a:cubicBezTo>
                    <a:cubicBezTo>
                      <a:pt x="9830" y="16997"/>
                      <a:pt x="11166" y="13783"/>
                      <a:pt x="13839" y="11401"/>
                    </a:cubicBezTo>
                    <a:cubicBezTo>
                      <a:pt x="16511" y="9033"/>
                      <a:pt x="20136" y="7849"/>
                      <a:pt x="24713" y="7849"/>
                    </a:cubicBezTo>
                    <a:cubicBezTo>
                      <a:pt x="31050" y="7849"/>
                      <a:pt x="36130" y="10092"/>
                      <a:pt x="39953" y="14576"/>
                    </a:cubicBezTo>
                    <a:cubicBezTo>
                      <a:pt x="43776" y="19061"/>
                      <a:pt x="45688" y="25021"/>
                      <a:pt x="45688" y="32456"/>
                    </a:cubicBezTo>
                    <a:lnTo>
                      <a:pt x="45688" y="34996"/>
                    </a:lnTo>
                    <a:lnTo>
                      <a:pt x="34337" y="34996"/>
                    </a:lnTo>
                    <a:close/>
                    <a:moveTo>
                      <a:pt x="57098" y="39718"/>
                    </a:moveTo>
                    <a:lnTo>
                      <a:pt x="57098" y="90"/>
                    </a:lnTo>
                    <a:lnTo>
                      <a:pt x="45688" y="90"/>
                    </a:lnTo>
                    <a:lnTo>
                      <a:pt x="45688" y="10627"/>
                    </a:lnTo>
                    <a:cubicBezTo>
                      <a:pt x="43082" y="6421"/>
                      <a:pt x="39834" y="3312"/>
                      <a:pt x="35945" y="1301"/>
                    </a:cubicBezTo>
                    <a:cubicBezTo>
                      <a:pt x="32055" y="-710"/>
                      <a:pt x="27299" y="-1715"/>
                      <a:pt x="21677" y="-1715"/>
                    </a:cubicBezTo>
                    <a:cubicBezTo>
                      <a:pt x="14573" y="-1715"/>
                      <a:pt x="8918" y="282"/>
                      <a:pt x="4711" y="4277"/>
                    </a:cubicBezTo>
                    <a:cubicBezTo>
                      <a:pt x="517" y="8273"/>
                      <a:pt x="-1580" y="13617"/>
                      <a:pt x="-1580" y="20311"/>
                    </a:cubicBezTo>
                    <a:cubicBezTo>
                      <a:pt x="-1580" y="28116"/>
                      <a:pt x="1033" y="34003"/>
                      <a:pt x="6258" y="37972"/>
                    </a:cubicBezTo>
                    <a:cubicBezTo>
                      <a:pt x="11497" y="41941"/>
                      <a:pt x="19302" y="43925"/>
                      <a:pt x="29674" y="43925"/>
                    </a:cubicBezTo>
                    <a:lnTo>
                      <a:pt x="45688" y="43925"/>
                    </a:lnTo>
                    <a:lnTo>
                      <a:pt x="45688" y="45056"/>
                    </a:lnTo>
                    <a:cubicBezTo>
                      <a:pt x="45688" y="50308"/>
                      <a:pt x="43962" y="54370"/>
                      <a:pt x="40509" y="57240"/>
                    </a:cubicBezTo>
                    <a:cubicBezTo>
                      <a:pt x="37056" y="60111"/>
                      <a:pt x="32208" y="61547"/>
                      <a:pt x="25963" y="61547"/>
                    </a:cubicBezTo>
                    <a:cubicBezTo>
                      <a:pt x="21995" y="61547"/>
                      <a:pt x="18125" y="61070"/>
                      <a:pt x="14355" y="60118"/>
                    </a:cubicBezTo>
                    <a:cubicBezTo>
                      <a:pt x="10598" y="59165"/>
                      <a:pt x="6986" y="57737"/>
                      <a:pt x="3520" y="55832"/>
                    </a:cubicBezTo>
                    <a:lnTo>
                      <a:pt x="3520" y="66388"/>
                    </a:lnTo>
                    <a:cubicBezTo>
                      <a:pt x="7687" y="68002"/>
                      <a:pt x="11735" y="69206"/>
                      <a:pt x="15664" y="70000"/>
                    </a:cubicBezTo>
                    <a:cubicBezTo>
                      <a:pt x="19593" y="70807"/>
                      <a:pt x="23417" y="71210"/>
                      <a:pt x="27134" y="71210"/>
                    </a:cubicBezTo>
                    <a:cubicBezTo>
                      <a:pt x="37188" y="71210"/>
                      <a:pt x="44696" y="68604"/>
                      <a:pt x="49657" y="63392"/>
                    </a:cubicBezTo>
                    <a:cubicBezTo>
                      <a:pt x="54618" y="58193"/>
                      <a:pt x="57098" y="50302"/>
                      <a:pt x="57098" y="39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30B28B80-08A2-ED93-1B1B-FC4DAC25F2C4}"/>
                  </a:ext>
                </a:extLst>
              </p:cNvPr>
              <p:cNvSpPr/>
              <p:nvPr/>
            </p:nvSpPr>
            <p:spPr>
              <a:xfrm flipV="1">
                <a:off x="7339316" y="2122364"/>
                <a:ext cx="43338" cy="89177"/>
              </a:xfrm>
              <a:custGeom>
                <a:avLst/>
                <a:gdLst>
                  <a:gd name="connsiteX0" fmla="*/ 18868 w 43338"/>
                  <a:gd name="connsiteY0" fmla="*/ 86961 h 89177"/>
                  <a:gd name="connsiteX1" fmla="*/ 18868 w 43338"/>
                  <a:gd name="connsiteY1" fmla="*/ 67237 h 89177"/>
                  <a:gd name="connsiteX2" fmla="*/ 42363 w 43338"/>
                  <a:gd name="connsiteY2" fmla="*/ 67237 h 89177"/>
                  <a:gd name="connsiteX3" fmla="*/ 42363 w 43338"/>
                  <a:gd name="connsiteY3" fmla="*/ 58366 h 89177"/>
                  <a:gd name="connsiteX4" fmla="*/ 18868 w 43338"/>
                  <a:gd name="connsiteY4" fmla="*/ 58366 h 89177"/>
                  <a:gd name="connsiteX5" fmla="*/ 18868 w 43338"/>
                  <a:gd name="connsiteY5" fmla="*/ 20663 h 89177"/>
                  <a:gd name="connsiteX6" fmla="*/ 21189 w 43338"/>
                  <a:gd name="connsiteY6" fmla="*/ 9749 h 89177"/>
                  <a:gd name="connsiteX7" fmla="*/ 30655 w 43338"/>
                  <a:gd name="connsiteY7" fmla="*/ 7328 h 89177"/>
                  <a:gd name="connsiteX8" fmla="*/ 42363 w 43338"/>
                  <a:gd name="connsiteY8" fmla="*/ 7328 h 89177"/>
                  <a:gd name="connsiteX9" fmla="*/ 42363 w 43338"/>
                  <a:gd name="connsiteY9" fmla="*/ -2217 h 89177"/>
                  <a:gd name="connsiteX10" fmla="*/ 30655 w 43338"/>
                  <a:gd name="connsiteY10" fmla="*/ -2217 h 89177"/>
                  <a:gd name="connsiteX11" fmla="*/ 12418 w 43338"/>
                  <a:gd name="connsiteY11" fmla="*/ 2705 h 89177"/>
                  <a:gd name="connsiteX12" fmla="*/ 7398 w 43338"/>
                  <a:gd name="connsiteY12" fmla="*/ 20663 h 89177"/>
                  <a:gd name="connsiteX13" fmla="*/ 7398 w 43338"/>
                  <a:gd name="connsiteY13" fmla="*/ 58366 h 89177"/>
                  <a:gd name="connsiteX14" fmla="*/ -976 w 43338"/>
                  <a:gd name="connsiteY14" fmla="*/ 58366 h 89177"/>
                  <a:gd name="connsiteX15" fmla="*/ -976 w 43338"/>
                  <a:gd name="connsiteY15" fmla="*/ 67237 h 89177"/>
                  <a:gd name="connsiteX16" fmla="*/ 7398 w 43338"/>
                  <a:gd name="connsiteY16" fmla="*/ 67237 h 89177"/>
                  <a:gd name="connsiteX17" fmla="*/ 7398 w 43338"/>
                  <a:gd name="connsiteY17" fmla="*/ 86961 h 89177"/>
                  <a:gd name="connsiteX18" fmla="*/ 18868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68" y="86961"/>
                    </a:moveTo>
                    <a:lnTo>
                      <a:pt x="18868" y="67237"/>
                    </a:lnTo>
                    <a:lnTo>
                      <a:pt x="42363" y="67237"/>
                    </a:lnTo>
                    <a:lnTo>
                      <a:pt x="42363" y="58366"/>
                    </a:lnTo>
                    <a:lnTo>
                      <a:pt x="18868" y="58366"/>
                    </a:lnTo>
                    <a:lnTo>
                      <a:pt x="18868" y="20663"/>
                    </a:lnTo>
                    <a:cubicBezTo>
                      <a:pt x="18868" y="15001"/>
                      <a:pt x="19642" y="11363"/>
                      <a:pt x="21189" y="9749"/>
                    </a:cubicBezTo>
                    <a:cubicBezTo>
                      <a:pt x="22737" y="8135"/>
                      <a:pt x="25892" y="7328"/>
                      <a:pt x="30655" y="7328"/>
                    </a:cubicBezTo>
                    <a:lnTo>
                      <a:pt x="42363" y="7328"/>
                    </a:lnTo>
                    <a:lnTo>
                      <a:pt x="42363" y="-2217"/>
                    </a:lnTo>
                    <a:lnTo>
                      <a:pt x="30655" y="-2217"/>
                    </a:lnTo>
                    <a:cubicBezTo>
                      <a:pt x="21844" y="-2217"/>
                      <a:pt x="15765" y="-576"/>
                      <a:pt x="12418" y="2705"/>
                    </a:cubicBezTo>
                    <a:cubicBezTo>
                      <a:pt x="9071" y="5999"/>
                      <a:pt x="7398" y="11985"/>
                      <a:pt x="7398" y="20663"/>
                    </a:cubicBezTo>
                    <a:lnTo>
                      <a:pt x="7398" y="58366"/>
                    </a:lnTo>
                    <a:lnTo>
                      <a:pt x="-976" y="58366"/>
                    </a:lnTo>
                    <a:lnTo>
                      <a:pt x="-976" y="67237"/>
                    </a:lnTo>
                    <a:lnTo>
                      <a:pt x="7398" y="67237"/>
                    </a:lnTo>
                    <a:lnTo>
                      <a:pt x="7398" y="86961"/>
                    </a:lnTo>
                    <a:lnTo>
                      <a:pt x="18868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0644D26A-DA54-401E-5DA4-1A467B85F2A7}"/>
                  </a:ext>
                </a:extLst>
              </p:cNvPr>
              <p:cNvSpPr/>
              <p:nvPr/>
            </p:nvSpPr>
            <p:spPr>
              <a:xfrm flipV="1">
                <a:off x="7397664" y="2115042"/>
                <a:ext cx="11410" cy="96500"/>
              </a:xfrm>
              <a:custGeom>
                <a:avLst/>
                <a:gdLst>
                  <a:gd name="connsiteX0" fmla="*/ -599 w 11410"/>
                  <a:gd name="connsiteY0" fmla="*/ 67052 h 96500"/>
                  <a:gd name="connsiteX1" fmla="*/ 10811 w 11410"/>
                  <a:gd name="connsiteY1" fmla="*/ 67052 h 96500"/>
                  <a:gd name="connsiteX2" fmla="*/ 10811 w 11410"/>
                  <a:gd name="connsiteY2" fmla="*/ -2401 h 96500"/>
                  <a:gd name="connsiteX3" fmla="*/ -599 w 11410"/>
                  <a:gd name="connsiteY3" fmla="*/ -2401 h 96500"/>
                  <a:gd name="connsiteX4" fmla="*/ -599 w 11410"/>
                  <a:gd name="connsiteY4" fmla="*/ 67052 h 96500"/>
                  <a:gd name="connsiteX5" fmla="*/ -599 w 11410"/>
                  <a:gd name="connsiteY5" fmla="*/ 94099 h 96500"/>
                  <a:gd name="connsiteX6" fmla="*/ 10811 w 11410"/>
                  <a:gd name="connsiteY6" fmla="*/ 94099 h 96500"/>
                  <a:gd name="connsiteX7" fmla="*/ 10811 w 11410"/>
                  <a:gd name="connsiteY7" fmla="*/ 79633 h 96500"/>
                  <a:gd name="connsiteX8" fmla="*/ -599 w 11410"/>
                  <a:gd name="connsiteY8" fmla="*/ 79633 h 96500"/>
                  <a:gd name="connsiteX9" fmla="*/ -599 w 11410"/>
                  <a:gd name="connsiteY9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99" y="67052"/>
                    </a:moveTo>
                    <a:lnTo>
                      <a:pt x="10811" y="67052"/>
                    </a:lnTo>
                    <a:lnTo>
                      <a:pt x="10811" y="-2401"/>
                    </a:lnTo>
                    <a:lnTo>
                      <a:pt x="-599" y="-2401"/>
                    </a:lnTo>
                    <a:lnTo>
                      <a:pt x="-599" y="67052"/>
                    </a:lnTo>
                    <a:close/>
                    <a:moveTo>
                      <a:pt x="-599" y="94099"/>
                    </a:moveTo>
                    <a:lnTo>
                      <a:pt x="10811" y="94099"/>
                    </a:lnTo>
                    <a:lnTo>
                      <a:pt x="10811" y="79633"/>
                    </a:lnTo>
                    <a:lnTo>
                      <a:pt x="-599" y="79633"/>
                    </a:lnTo>
                    <a:lnTo>
                      <a:pt x="-599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BA8DA94-D144-26EA-4CF4-87FB781BEC66}"/>
                  </a:ext>
                </a:extLst>
              </p:cNvPr>
              <p:cNvSpPr/>
              <p:nvPr/>
            </p:nvSpPr>
            <p:spPr>
              <a:xfrm flipV="1">
                <a:off x="7427988" y="2140422"/>
                <a:ext cx="64373" cy="72925"/>
              </a:xfrm>
              <a:custGeom>
                <a:avLst/>
                <a:gdLst>
                  <a:gd name="connsiteX0" fmla="*/ 62694 w 64373"/>
                  <a:gd name="connsiteY0" fmla="*/ 37675 h 72925"/>
                  <a:gd name="connsiteX1" fmla="*/ 62694 w 64373"/>
                  <a:gd name="connsiteY1" fmla="*/ 32098 h 72925"/>
                  <a:gd name="connsiteX2" fmla="*/ 10227 w 64373"/>
                  <a:gd name="connsiteY2" fmla="*/ 32098 h 72925"/>
                  <a:gd name="connsiteX3" fmla="*/ 17331 w 64373"/>
                  <a:gd name="connsiteY3" fmla="*/ 14140 h 72925"/>
                  <a:gd name="connsiteX4" fmla="*/ 35032 w 64373"/>
                  <a:gd name="connsiteY4" fmla="*/ 7968 h 72925"/>
                  <a:gd name="connsiteX5" fmla="*/ 47771 w 64373"/>
                  <a:gd name="connsiteY5" fmla="*/ 9576 h 72925"/>
                  <a:gd name="connsiteX6" fmla="*/ 60035 w 64373"/>
                  <a:gd name="connsiteY6" fmla="*/ 14418 h 72925"/>
                  <a:gd name="connsiteX7" fmla="*/ 60035 w 64373"/>
                  <a:gd name="connsiteY7" fmla="*/ 3623 h 72925"/>
                  <a:gd name="connsiteX8" fmla="*/ 47434 w 64373"/>
                  <a:gd name="connsiteY8" fmla="*/ -346 h 72925"/>
                  <a:gd name="connsiteX9" fmla="*/ 34357 w 64373"/>
                  <a:gd name="connsiteY9" fmla="*/ -1715 h 72925"/>
                  <a:gd name="connsiteX10" fmla="*/ 8024 w 64373"/>
                  <a:gd name="connsiteY10" fmla="*/ 7949 h 72925"/>
                  <a:gd name="connsiteX11" fmla="*/ -1679 w 64373"/>
                  <a:gd name="connsiteY11" fmla="*/ 34142 h 72925"/>
                  <a:gd name="connsiteX12" fmla="*/ 7528 w 64373"/>
                  <a:gd name="connsiteY12" fmla="*/ 61189 h 72925"/>
                  <a:gd name="connsiteX13" fmla="*/ 32373 w 64373"/>
                  <a:gd name="connsiteY13" fmla="*/ 71210 h 72925"/>
                  <a:gd name="connsiteX14" fmla="*/ 54538 w 64373"/>
                  <a:gd name="connsiteY14" fmla="*/ 62182 h 72925"/>
                  <a:gd name="connsiteX15" fmla="*/ 62694 w 64373"/>
                  <a:gd name="connsiteY15" fmla="*/ 37675 h 72925"/>
                  <a:gd name="connsiteX16" fmla="*/ 51284 w 64373"/>
                  <a:gd name="connsiteY16" fmla="*/ 41028 h 72925"/>
                  <a:gd name="connsiteX17" fmla="*/ 46045 w 64373"/>
                  <a:gd name="connsiteY17" fmla="*/ 55951 h 72925"/>
                  <a:gd name="connsiteX18" fmla="*/ 32492 w 64373"/>
                  <a:gd name="connsiteY18" fmla="*/ 61547 h 72925"/>
                  <a:gd name="connsiteX19" fmla="*/ 17212 w 64373"/>
                  <a:gd name="connsiteY19" fmla="*/ 56149 h 72925"/>
                  <a:gd name="connsiteX20" fmla="*/ 10604 w 64373"/>
                  <a:gd name="connsiteY20" fmla="*/ 40949 h 72925"/>
                  <a:gd name="connsiteX21" fmla="*/ 51284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94" y="37675"/>
                    </a:moveTo>
                    <a:lnTo>
                      <a:pt x="62694" y="32098"/>
                    </a:lnTo>
                    <a:lnTo>
                      <a:pt x="10227" y="32098"/>
                    </a:lnTo>
                    <a:cubicBezTo>
                      <a:pt x="10730" y="24240"/>
                      <a:pt x="13098" y="18254"/>
                      <a:pt x="17331" y="14140"/>
                    </a:cubicBezTo>
                    <a:cubicBezTo>
                      <a:pt x="21564" y="10026"/>
                      <a:pt x="27465" y="7968"/>
                      <a:pt x="35032" y="7968"/>
                    </a:cubicBezTo>
                    <a:cubicBezTo>
                      <a:pt x="39411" y="7968"/>
                      <a:pt x="43657" y="8504"/>
                      <a:pt x="47771" y="9576"/>
                    </a:cubicBezTo>
                    <a:cubicBezTo>
                      <a:pt x="51885" y="10647"/>
                      <a:pt x="55973" y="12261"/>
                      <a:pt x="60035" y="14418"/>
                    </a:cubicBezTo>
                    <a:lnTo>
                      <a:pt x="60035" y="3623"/>
                    </a:lnTo>
                    <a:cubicBezTo>
                      <a:pt x="55934" y="1890"/>
                      <a:pt x="51733" y="567"/>
                      <a:pt x="47434" y="-346"/>
                    </a:cubicBezTo>
                    <a:cubicBezTo>
                      <a:pt x="43134" y="-1259"/>
                      <a:pt x="38776" y="-1715"/>
                      <a:pt x="34357" y="-1715"/>
                    </a:cubicBezTo>
                    <a:cubicBezTo>
                      <a:pt x="23271" y="-1715"/>
                      <a:pt x="14493" y="1506"/>
                      <a:pt x="8024" y="7949"/>
                    </a:cubicBezTo>
                    <a:cubicBezTo>
                      <a:pt x="1555" y="14404"/>
                      <a:pt x="-1679" y="23136"/>
                      <a:pt x="-1679" y="34142"/>
                    </a:cubicBezTo>
                    <a:cubicBezTo>
                      <a:pt x="-1679" y="45506"/>
                      <a:pt x="1390" y="54522"/>
                      <a:pt x="7528" y="61189"/>
                    </a:cubicBezTo>
                    <a:cubicBezTo>
                      <a:pt x="13666" y="67870"/>
                      <a:pt x="21948" y="71210"/>
                      <a:pt x="32373" y="71210"/>
                    </a:cubicBezTo>
                    <a:cubicBezTo>
                      <a:pt x="41712" y="71210"/>
                      <a:pt x="49101" y="68201"/>
                      <a:pt x="54538" y="62182"/>
                    </a:cubicBezTo>
                    <a:cubicBezTo>
                      <a:pt x="59975" y="56175"/>
                      <a:pt x="62694" y="48007"/>
                      <a:pt x="62694" y="37675"/>
                    </a:cubicBezTo>
                    <a:close/>
                    <a:moveTo>
                      <a:pt x="51284" y="41028"/>
                    </a:moveTo>
                    <a:cubicBezTo>
                      <a:pt x="51204" y="47259"/>
                      <a:pt x="49458" y="52233"/>
                      <a:pt x="46045" y="55951"/>
                    </a:cubicBezTo>
                    <a:cubicBezTo>
                      <a:pt x="42632" y="59681"/>
                      <a:pt x="38114" y="61547"/>
                      <a:pt x="32492" y="61547"/>
                    </a:cubicBezTo>
                    <a:cubicBezTo>
                      <a:pt x="26128" y="61547"/>
                      <a:pt x="21035" y="59747"/>
                      <a:pt x="17212" y="56149"/>
                    </a:cubicBezTo>
                    <a:cubicBezTo>
                      <a:pt x="13389" y="52551"/>
                      <a:pt x="11186" y="47484"/>
                      <a:pt x="10604" y="40949"/>
                    </a:cubicBezTo>
                    <a:lnTo>
                      <a:pt x="51284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FF1C2A13-FBE5-1CBB-7C19-14E4E4D9F0DD}"/>
                  </a:ext>
                </a:extLst>
              </p:cNvPr>
              <p:cNvSpPr/>
              <p:nvPr/>
            </p:nvSpPr>
            <p:spPr>
              <a:xfrm flipV="1">
                <a:off x="7510648" y="2140422"/>
                <a:ext cx="58181" cy="71119"/>
              </a:xfrm>
              <a:custGeom>
                <a:avLst/>
                <a:gdLst>
                  <a:gd name="connsiteX0" fmla="*/ 56437 w 58181"/>
                  <a:gd name="connsiteY0" fmla="*/ 40169 h 71119"/>
                  <a:gd name="connsiteX1" fmla="*/ 56437 w 58181"/>
                  <a:gd name="connsiteY1" fmla="*/ -1761 h 71119"/>
                  <a:gd name="connsiteX2" fmla="*/ 45027 w 58181"/>
                  <a:gd name="connsiteY2" fmla="*/ -1761 h 71119"/>
                  <a:gd name="connsiteX3" fmla="*/ 45027 w 58181"/>
                  <a:gd name="connsiteY3" fmla="*/ 39792 h 71119"/>
                  <a:gd name="connsiteX4" fmla="*/ 41177 w 58181"/>
                  <a:gd name="connsiteY4" fmla="*/ 54536 h 71119"/>
                  <a:gd name="connsiteX5" fmla="*/ 29648 w 58181"/>
                  <a:gd name="connsiteY5" fmla="*/ 59437 h 71119"/>
                  <a:gd name="connsiteX6" fmla="*/ 15063 w 58181"/>
                  <a:gd name="connsiteY6" fmla="*/ 53544 h 71119"/>
                  <a:gd name="connsiteX7" fmla="*/ 9725 w 58181"/>
                  <a:gd name="connsiteY7" fmla="*/ 37490 h 71119"/>
                  <a:gd name="connsiteX8" fmla="*/ 9725 w 58181"/>
                  <a:gd name="connsiteY8" fmla="*/ -1761 h 71119"/>
                  <a:gd name="connsiteX9" fmla="*/ -1745 w 58181"/>
                  <a:gd name="connsiteY9" fmla="*/ -1761 h 71119"/>
                  <a:gd name="connsiteX10" fmla="*/ -1745 w 58181"/>
                  <a:gd name="connsiteY10" fmla="*/ 67692 h 71119"/>
                  <a:gd name="connsiteX11" fmla="*/ 9725 w 58181"/>
                  <a:gd name="connsiteY11" fmla="*/ 67692 h 71119"/>
                  <a:gd name="connsiteX12" fmla="*/ 9725 w 58181"/>
                  <a:gd name="connsiteY12" fmla="*/ 56897 h 71119"/>
                  <a:gd name="connsiteX13" fmla="*/ 19369 w 58181"/>
                  <a:gd name="connsiteY13" fmla="*/ 66263 h 71119"/>
                  <a:gd name="connsiteX14" fmla="*/ 32188 w 58181"/>
                  <a:gd name="connsiteY14" fmla="*/ 69359 h 71119"/>
                  <a:gd name="connsiteX15" fmla="*/ 50285 w 58181"/>
                  <a:gd name="connsiteY15" fmla="*/ 61957 h 71119"/>
                  <a:gd name="connsiteX16" fmla="*/ 56437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437" y="40169"/>
                    </a:moveTo>
                    <a:lnTo>
                      <a:pt x="56437" y="-1761"/>
                    </a:lnTo>
                    <a:lnTo>
                      <a:pt x="45027" y="-1761"/>
                    </a:lnTo>
                    <a:lnTo>
                      <a:pt x="45027" y="39792"/>
                    </a:lnTo>
                    <a:cubicBezTo>
                      <a:pt x="45027" y="46367"/>
                      <a:pt x="43743" y="51281"/>
                      <a:pt x="41177" y="54536"/>
                    </a:cubicBezTo>
                    <a:cubicBezTo>
                      <a:pt x="38611" y="57803"/>
                      <a:pt x="34767" y="59437"/>
                      <a:pt x="29648" y="59437"/>
                    </a:cubicBezTo>
                    <a:cubicBezTo>
                      <a:pt x="23483" y="59437"/>
                      <a:pt x="18621" y="57473"/>
                      <a:pt x="15063" y="53544"/>
                    </a:cubicBezTo>
                    <a:cubicBezTo>
                      <a:pt x="11504" y="49628"/>
                      <a:pt x="9725" y="44277"/>
                      <a:pt x="9725" y="37490"/>
                    </a:cubicBezTo>
                    <a:lnTo>
                      <a:pt x="9725" y="-1761"/>
                    </a:lnTo>
                    <a:lnTo>
                      <a:pt x="-1745" y="-1761"/>
                    </a:lnTo>
                    <a:lnTo>
                      <a:pt x="-1745" y="67692"/>
                    </a:lnTo>
                    <a:lnTo>
                      <a:pt x="9725" y="67692"/>
                    </a:lnTo>
                    <a:lnTo>
                      <a:pt x="9725" y="56897"/>
                    </a:lnTo>
                    <a:cubicBezTo>
                      <a:pt x="12463" y="61078"/>
                      <a:pt x="15678" y="64200"/>
                      <a:pt x="19369" y="66263"/>
                    </a:cubicBezTo>
                    <a:cubicBezTo>
                      <a:pt x="23073" y="68327"/>
                      <a:pt x="27346" y="69359"/>
                      <a:pt x="32188" y="69359"/>
                    </a:cubicBezTo>
                    <a:cubicBezTo>
                      <a:pt x="40165" y="69359"/>
                      <a:pt x="46197" y="66892"/>
                      <a:pt x="50285" y="61957"/>
                    </a:cubicBezTo>
                    <a:cubicBezTo>
                      <a:pt x="54386" y="57023"/>
                      <a:pt x="56437" y="49760"/>
                      <a:pt x="56437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06EDBAD-D557-4DC9-DD88-9377694906DE}"/>
                  </a:ext>
                </a:extLst>
              </p:cNvPr>
              <p:cNvSpPr/>
              <p:nvPr/>
            </p:nvSpPr>
            <p:spPr>
              <a:xfrm flipV="1">
                <a:off x="7583023" y="2122364"/>
                <a:ext cx="43338" cy="89177"/>
              </a:xfrm>
              <a:custGeom>
                <a:avLst/>
                <a:gdLst>
                  <a:gd name="connsiteX0" fmla="*/ 18887 w 43338"/>
                  <a:gd name="connsiteY0" fmla="*/ 86961 h 89177"/>
                  <a:gd name="connsiteX1" fmla="*/ 18887 w 43338"/>
                  <a:gd name="connsiteY1" fmla="*/ 67237 h 89177"/>
                  <a:gd name="connsiteX2" fmla="*/ 42382 w 43338"/>
                  <a:gd name="connsiteY2" fmla="*/ 67237 h 89177"/>
                  <a:gd name="connsiteX3" fmla="*/ 42382 w 43338"/>
                  <a:gd name="connsiteY3" fmla="*/ 58366 h 89177"/>
                  <a:gd name="connsiteX4" fmla="*/ 18887 w 43338"/>
                  <a:gd name="connsiteY4" fmla="*/ 58366 h 89177"/>
                  <a:gd name="connsiteX5" fmla="*/ 18887 w 43338"/>
                  <a:gd name="connsiteY5" fmla="*/ 20663 h 89177"/>
                  <a:gd name="connsiteX6" fmla="*/ 21209 w 43338"/>
                  <a:gd name="connsiteY6" fmla="*/ 9749 h 89177"/>
                  <a:gd name="connsiteX7" fmla="*/ 30674 w 43338"/>
                  <a:gd name="connsiteY7" fmla="*/ 7328 h 89177"/>
                  <a:gd name="connsiteX8" fmla="*/ 42382 w 43338"/>
                  <a:gd name="connsiteY8" fmla="*/ 7328 h 89177"/>
                  <a:gd name="connsiteX9" fmla="*/ 42382 w 43338"/>
                  <a:gd name="connsiteY9" fmla="*/ -2217 h 89177"/>
                  <a:gd name="connsiteX10" fmla="*/ 30674 w 43338"/>
                  <a:gd name="connsiteY10" fmla="*/ -2217 h 89177"/>
                  <a:gd name="connsiteX11" fmla="*/ 12438 w 43338"/>
                  <a:gd name="connsiteY11" fmla="*/ 2705 h 89177"/>
                  <a:gd name="connsiteX12" fmla="*/ 7417 w 43338"/>
                  <a:gd name="connsiteY12" fmla="*/ 20663 h 89177"/>
                  <a:gd name="connsiteX13" fmla="*/ 7417 w 43338"/>
                  <a:gd name="connsiteY13" fmla="*/ 58366 h 89177"/>
                  <a:gd name="connsiteX14" fmla="*/ -957 w 43338"/>
                  <a:gd name="connsiteY14" fmla="*/ 58366 h 89177"/>
                  <a:gd name="connsiteX15" fmla="*/ -957 w 43338"/>
                  <a:gd name="connsiteY15" fmla="*/ 67237 h 89177"/>
                  <a:gd name="connsiteX16" fmla="*/ 7417 w 43338"/>
                  <a:gd name="connsiteY16" fmla="*/ 67237 h 89177"/>
                  <a:gd name="connsiteX17" fmla="*/ 7417 w 43338"/>
                  <a:gd name="connsiteY17" fmla="*/ 86961 h 89177"/>
                  <a:gd name="connsiteX18" fmla="*/ 18887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87" y="86961"/>
                    </a:moveTo>
                    <a:lnTo>
                      <a:pt x="18887" y="67237"/>
                    </a:lnTo>
                    <a:lnTo>
                      <a:pt x="42382" y="67237"/>
                    </a:lnTo>
                    <a:lnTo>
                      <a:pt x="42382" y="58366"/>
                    </a:lnTo>
                    <a:lnTo>
                      <a:pt x="18887" y="58366"/>
                    </a:lnTo>
                    <a:lnTo>
                      <a:pt x="18887" y="20663"/>
                    </a:lnTo>
                    <a:cubicBezTo>
                      <a:pt x="18887" y="15001"/>
                      <a:pt x="19661" y="11363"/>
                      <a:pt x="21209" y="9749"/>
                    </a:cubicBezTo>
                    <a:cubicBezTo>
                      <a:pt x="22756" y="8135"/>
                      <a:pt x="25911" y="7328"/>
                      <a:pt x="30674" y="7328"/>
                    </a:cubicBezTo>
                    <a:lnTo>
                      <a:pt x="42382" y="7328"/>
                    </a:lnTo>
                    <a:lnTo>
                      <a:pt x="42382" y="-2217"/>
                    </a:lnTo>
                    <a:lnTo>
                      <a:pt x="30674" y="-2217"/>
                    </a:lnTo>
                    <a:cubicBezTo>
                      <a:pt x="21863" y="-2217"/>
                      <a:pt x="15785" y="-576"/>
                      <a:pt x="12438" y="2705"/>
                    </a:cubicBezTo>
                    <a:cubicBezTo>
                      <a:pt x="9091" y="5999"/>
                      <a:pt x="7417" y="11985"/>
                      <a:pt x="7417" y="20663"/>
                    </a:cubicBezTo>
                    <a:lnTo>
                      <a:pt x="7417" y="58366"/>
                    </a:lnTo>
                    <a:lnTo>
                      <a:pt x="-957" y="58366"/>
                    </a:lnTo>
                    <a:lnTo>
                      <a:pt x="-957" y="67237"/>
                    </a:lnTo>
                    <a:lnTo>
                      <a:pt x="7417" y="67237"/>
                    </a:lnTo>
                    <a:lnTo>
                      <a:pt x="7417" y="86961"/>
                    </a:lnTo>
                    <a:lnTo>
                      <a:pt x="18887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43D5B4B-8129-D558-3137-326AD0C7BB87}"/>
                  </a:ext>
                </a:extLst>
              </p:cNvPr>
              <p:cNvSpPr/>
              <p:nvPr/>
            </p:nvSpPr>
            <p:spPr>
              <a:xfrm flipV="1">
                <a:off x="7629405" y="2211542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A9CDEBA-FECE-879B-6D67-A2E8B3C54638}"/>
                  </a:ext>
                </a:extLst>
              </p:cNvPr>
              <p:cNvSpPr/>
              <p:nvPr/>
            </p:nvSpPr>
            <p:spPr>
              <a:xfrm flipV="1">
                <a:off x="7679458" y="2117284"/>
                <a:ext cx="60940" cy="96063"/>
              </a:xfrm>
              <a:custGeom>
                <a:avLst/>
                <a:gdLst>
                  <a:gd name="connsiteX0" fmla="*/ 40142 w 60940"/>
                  <a:gd name="connsiteY0" fmla="*/ 49433 h 96063"/>
                  <a:gd name="connsiteX1" fmla="*/ 54172 w 60940"/>
                  <a:gd name="connsiteY1" fmla="*/ 41417 h 96063"/>
                  <a:gd name="connsiteX2" fmla="*/ 59232 w 60940"/>
                  <a:gd name="connsiteY2" fmla="*/ 26415 h 96063"/>
                  <a:gd name="connsiteX3" fmla="*/ 49806 w 60940"/>
                  <a:gd name="connsiteY3" fmla="*/ 5202 h 96063"/>
                  <a:gd name="connsiteX4" fmla="*/ 23017 w 60940"/>
                  <a:gd name="connsiteY4" fmla="*/ -2299 h 96063"/>
                  <a:gd name="connsiteX5" fmla="*/ 11032 w 60940"/>
                  <a:gd name="connsiteY5" fmla="*/ -1148 h 96063"/>
                  <a:gd name="connsiteX6" fmla="*/ -1708 w 60940"/>
                  <a:gd name="connsiteY6" fmla="*/ 2304 h 96063"/>
                  <a:gd name="connsiteX7" fmla="*/ -1708 w 60940"/>
                  <a:gd name="connsiteY7" fmla="*/ 14389 h 96063"/>
                  <a:gd name="connsiteX8" fmla="*/ 9682 w 60940"/>
                  <a:gd name="connsiteY8" fmla="*/ 9805 h 96063"/>
                  <a:gd name="connsiteX9" fmla="*/ 22660 w 60940"/>
                  <a:gd name="connsiteY9" fmla="*/ 8258 h 96063"/>
                  <a:gd name="connsiteX10" fmla="*/ 40599 w 60940"/>
                  <a:gd name="connsiteY10" fmla="*/ 12901 h 96063"/>
                  <a:gd name="connsiteX11" fmla="*/ 46770 w 60940"/>
                  <a:gd name="connsiteY11" fmla="*/ 26415 h 96063"/>
                  <a:gd name="connsiteX12" fmla="*/ 41035 w 60940"/>
                  <a:gd name="connsiteY12" fmla="*/ 39214 h 96063"/>
                  <a:gd name="connsiteX13" fmla="*/ 25081 w 60940"/>
                  <a:gd name="connsiteY13" fmla="*/ 43837 h 96063"/>
                  <a:gd name="connsiteX14" fmla="*/ 14286 w 60940"/>
                  <a:gd name="connsiteY14" fmla="*/ 43837 h 96063"/>
                  <a:gd name="connsiteX15" fmla="*/ 14286 w 60940"/>
                  <a:gd name="connsiteY15" fmla="*/ 54136 h 96063"/>
                  <a:gd name="connsiteX16" fmla="*/ 25577 w 60940"/>
                  <a:gd name="connsiteY16" fmla="*/ 54136 h 96063"/>
                  <a:gd name="connsiteX17" fmla="*/ 39706 w 60940"/>
                  <a:gd name="connsiteY17" fmla="*/ 57827 h 96063"/>
                  <a:gd name="connsiteX18" fmla="*/ 44607 w 60940"/>
                  <a:gd name="connsiteY18" fmla="*/ 68464 h 96063"/>
                  <a:gd name="connsiteX19" fmla="*/ 39547 w 60940"/>
                  <a:gd name="connsiteY19" fmla="*/ 79397 h 96063"/>
                  <a:gd name="connsiteX20" fmla="*/ 25081 w 60940"/>
                  <a:gd name="connsiteY20" fmla="*/ 83227 h 96063"/>
                  <a:gd name="connsiteX21" fmla="*/ 14028 w 60940"/>
                  <a:gd name="connsiteY21" fmla="*/ 82096 h 96063"/>
                  <a:gd name="connsiteX22" fmla="*/ 1070 w 60940"/>
                  <a:gd name="connsiteY22" fmla="*/ 78643 h 96063"/>
                  <a:gd name="connsiteX23" fmla="*/ 1070 w 60940"/>
                  <a:gd name="connsiteY23" fmla="*/ 89796 h 96063"/>
                  <a:gd name="connsiteX24" fmla="*/ 14445 w 60940"/>
                  <a:gd name="connsiteY24" fmla="*/ 92772 h 96063"/>
                  <a:gd name="connsiteX25" fmla="*/ 26192 w 60940"/>
                  <a:gd name="connsiteY25" fmla="*/ 93764 h 96063"/>
                  <a:gd name="connsiteX26" fmla="*/ 48754 w 60940"/>
                  <a:gd name="connsiteY26" fmla="*/ 87275 h 96063"/>
                  <a:gd name="connsiteX27" fmla="*/ 57069 w 60940"/>
                  <a:gd name="connsiteY27" fmla="*/ 69773 h 96063"/>
                  <a:gd name="connsiteX28" fmla="*/ 52664 w 60940"/>
                  <a:gd name="connsiteY28" fmla="*/ 56776 h 96063"/>
                  <a:gd name="connsiteX29" fmla="*/ 40142 w 60940"/>
                  <a:gd name="connsiteY29" fmla="*/ 49433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0940" h="96063">
                    <a:moveTo>
                      <a:pt x="40142" y="49433"/>
                    </a:moveTo>
                    <a:cubicBezTo>
                      <a:pt x="46135" y="48150"/>
                      <a:pt x="50812" y="45478"/>
                      <a:pt x="54172" y="41417"/>
                    </a:cubicBezTo>
                    <a:cubicBezTo>
                      <a:pt x="57545" y="37368"/>
                      <a:pt x="59232" y="32368"/>
                      <a:pt x="59232" y="26415"/>
                    </a:cubicBezTo>
                    <a:cubicBezTo>
                      <a:pt x="59232" y="17287"/>
                      <a:pt x="56090" y="10216"/>
                      <a:pt x="49806" y="5202"/>
                    </a:cubicBezTo>
                    <a:cubicBezTo>
                      <a:pt x="43522" y="201"/>
                      <a:pt x="34593" y="-2299"/>
                      <a:pt x="23017" y="-2299"/>
                    </a:cubicBezTo>
                    <a:cubicBezTo>
                      <a:pt x="19141" y="-2299"/>
                      <a:pt x="15146" y="-1916"/>
                      <a:pt x="11032" y="-1148"/>
                    </a:cubicBezTo>
                    <a:cubicBezTo>
                      <a:pt x="6917" y="-381"/>
                      <a:pt x="2671" y="770"/>
                      <a:pt x="-1708" y="2304"/>
                    </a:cubicBezTo>
                    <a:lnTo>
                      <a:pt x="-1708" y="14389"/>
                    </a:lnTo>
                    <a:cubicBezTo>
                      <a:pt x="1758" y="12365"/>
                      <a:pt x="5555" y="10837"/>
                      <a:pt x="9682" y="9805"/>
                    </a:cubicBezTo>
                    <a:cubicBezTo>
                      <a:pt x="13823" y="8774"/>
                      <a:pt x="18149" y="8258"/>
                      <a:pt x="22660" y="8258"/>
                    </a:cubicBezTo>
                    <a:cubicBezTo>
                      <a:pt x="30505" y="8258"/>
                      <a:pt x="36485" y="9805"/>
                      <a:pt x="40599" y="12901"/>
                    </a:cubicBezTo>
                    <a:cubicBezTo>
                      <a:pt x="44713" y="15997"/>
                      <a:pt x="46770" y="20501"/>
                      <a:pt x="46770" y="26415"/>
                    </a:cubicBezTo>
                    <a:cubicBezTo>
                      <a:pt x="46770" y="31878"/>
                      <a:pt x="44859" y="36145"/>
                      <a:pt x="41035" y="39214"/>
                    </a:cubicBezTo>
                    <a:cubicBezTo>
                      <a:pt x="37212" y="42296"/>
                      <a:pt x="31894" y="43837"/>
                      <a:pt x="25081" y="43837"/>
                    </a:cubicBezTo>
                    <a:lnTo>
                      <a:pt x="14286" y="43837"/>
                    </a:lnTo>
                    <a:lnTo>
                      <a:pt x="14286" y="54136"/>
                    </a:lnTo>
                    <a:lnTo>
                      <a:pt x="25577" y="54136"/>
                    </a:lnTo>
                    <a:cubicBezTo>
                      <a:pt x="31729" y="54136"/>
                      <a:pt x="36438" y="55367"/>
                      <a:pt x="39706" y="57827"/>
                    </a:cubicBezTo>
                    <a:cubicBezTo>
                      <a:pt x="42973" y="60288"/>
                      <a:pt x="44607" y="63833"/>
                      <a:pt x="44607" y="68464"/>
                    </a:cubicBezTo>
                    <a:cubicBezTo>
                      <a:pt x="44607" y="73213"/>
                      <a:pt x="42920" y="76857"/>
                      <a:pt x="39547" y="79397"/>
                    </a:cubicBezTo>
                    <a:cubicBezTo>
                      <a:pt x="36187" y="81951"/>
                      <a:pt x="31365" y="83227"/>
                      <a:pt x="25081" y="83227"/>
                    </a:cubicBezTo>
                    <a:cubicBezTo>
                      <a:pt x="21641" y="83227"/>
                      <a:pt x="17957" y="82850"/>
                      <a:pt x="14028" y="82096"/>
                    </a:cubicBezTo>
                    <a:cubicBezTo>
                      <a:pt x="10099" y="81355"/>
                      <a:pt x="5780" y="80205"/>
                      <a:pt x="1070" y="78643"/>
                    </a:cubicBezTo>
                    <a:lnTo>
                      <a:pt x="1070" y="89796"/>
                    </a:lnTo>
                    <a:cubicBezTo>
                      <a:pt x="5832" y="91119"/>
                      <a:pt x="10291" y="92111"/>
                      <a:pt x="14445" y="92772"/>
                    </a:cubicBezTo>
                    <a:cubicBezTo>
                      <a:pt x="18599" y="93434"/>
                      <a:pt x="22515" y="93764"/>
                      <a:pt x="26192" y="93764"/>
                    </a:cubicBezTo>
                    <a:cubicBezTo>
                      <a:pt x="35704" y="93764"/>
                      <a:pt x="43225" y="91601"/>
                      <a:pt x="48754" y="87275"/>
                    </a:cubicBezTo>
                    <a:cubicBezTo>
                      <a:pt x="54297" y="82963"/>
                      <a:pt x="57069" y="77129"/>
                      <a:pt x="57069" y="69773"/>
                    </a:cubicBezTo>
                    <a:cubicBezTo>
                      <a:pt x="57069" y="64640"/>
                      <a:pt x="55601" y="60308"/>
                      <a:pt x="52664" y="56776"/>
                    </a:cubicBezTo>
                    <a:cubicBezTo>
                      <a:pt x="49727" y="53243"/>
                      <a:pt x="45553" y="50796"/>
                      <a:pt x="40142" y="49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1" name="Graphic 2">
              <a:extLst>
                <a:ext uri="{FF2B5EF4-FFF2-40B4-BE49-F238E27FC236}">
                  <a16:creationId xmlns:a16="http://schemas.microsoft.com/office/drawing/2014/main" id="{7E142C2D-7FE4-0188-BD05-D3C4B4ED5333}"/>
                </a:ext>
              </a:extLst>
            </p:cNvPr>
            <p:cNvGrpSpPr/>
            <p:nvPr/>
          </p:nvGrpSpPr>
          <p:grpSpPr>
            <a:xfrm>
              <a:off x="7199671" y="2301454"/>
              <a:ext cx="543783" cy="98305"/>
              <a:chOff x="7199671" y="2301454"/>
              <a:chExt cx="543783" cy="98305"/>
            </a:xfrm>
            <a:solidFill>
              <a:srgbClr val="000000"/>
            </a:solidFill>
          </p:grpSpPr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7176DDA5-C51B-0DD1-BA71-86A7431B4398}"/>
                  </a:ext>
                </a:extLst>
              </p:cNvPr>
              <p:cNvSpPr/>
              <p:nvPr/>
            </p:nvSpPr>
            <p:spPr>
              <a:xfrm flipV="1">
                <a:off x="7199671" y="2305363"/>
                <a:ext cx="59789" cy="92590"/>
              </a:xfrm>
              <a:custGeom>
                <a:avLst/>
                <a:gdLst>
                  <a:gd name="connsiteX0" fmla="*/ 10664 w 59789"/>
                  <a:gd name="connsiteY0" fmla="*/ 80004 h 92590"/>
                  <a:gd name="connsiteX1" fmla="*/ 10664 w 59789"/>
                  <a:gd name="connsiteY1" fmla="*/ 45218 h 92590"/>
                  <a:gd name="connsiteX2" fmla="*/ 26420 w 59789"/>
                  <a:gd name="connsiteY2" fmla="*/ 45218 h 92590"/>
                  <a:gd name="connsiteX3" fmla="*/ 39934 w 59789"/>
                  <a:gd name="connsiteY3" fmla="*/ 49742 h 92590"/>
                  <a:gd name="connsiteX4" fmla="*/ 44716 w 59789"/>
                  <a:gd name="connsiteY4" fmla="*/ 62641 h 92590"/>
                  <a:gd name="connsiteX5" fmla="*/ 39934 w 59789"/>
                  <a:gd name="connsiteY5" fmla="*/ 75480 h 92590"/>
                  <a:gd name="connsiteX6" fmla="*/ 26420 w 59789"/>
                  <a:gd name="connsiteY6" fmla="*/ 80004 h 92590"/>
                  <a:gd name="connsiteX7" fmla="*/ 10664 w 59789"/>
                  <a:gd name="connsiteY7" fmla="*/ 80004 h 92590"/>
                  <a:gd name="connsiteX8" fmla="*/ -1857 w 59789"/>
                  <a:gd name="connsiteY8" fmla="*/ 90303 h 92590"/>
                  <a:gd name="connsiteX9" fmla="*/ 26420 w 59789"/>
                  <a:gd name="connsiteY9" fmla="*/ 90303 h 92590"/>
                  <a:gd name="connsiteX10" fmla="*/ 49955 w 59789"/>
                  <a:gd name="connsiteY10" fmla="*/ 83258 h 92590"/>
                  <a:gd name="connsiteX11" fmla="*/ 57932 w 59789"/>
                  <a:gd name="connsiteY11" fmla="*/ 62641 h 92590"/>
                  <a:gd name="connsiteX12" fmla="*/ 49955 w 59789"/>
                  <a:gd name="connsiteY12" fmla="*/ 41924 h 92590"/>
                  <a:gd name="connsiteX13" fmla="*/ 26420 w 59789"/>
                  <a:gd name="connsiteY13" fmla="*/ 34919 h 92590"/>
                  <a:gd name="connsiteX14" fmla="*/ 10664 w 59789"/>
                  <a:gd name="connsiteY14" fmla="*/ 34919 h 92590"/>
                  <a:gd name="connsiteX15" fmla="*/ 10664 w 59789"/>
                  <a:gd name="connsiteY15" fmla="*/ -2288 h 92590"/>
                  <a:gd name="connsiteX16" fmla="*/ -1857 w 59789"/>
                  <a:gd name="connsiteY16" fmla="*/ -2288 h 92590"/>
                  <a:gd name="connsiteX17" fmla="*/ -1857 w 59789"/>
                  <a:gd name="connsiteY17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664" y="80004"/>
                    </a:moveTo>
                    <a:lnTo>
                      <a:pt x="10664" y="45218"/>
                    </a:lnTo>
                    <a:lnTo>
                      <a:pt x="26420" y="45218"/>
                    </a:lnTo>
                    <a:cubicBezTo>
                      <a:pt x="32254" y="45218"/>
                      <a:pt x="36759" y="46726"/>
                      <a:pt x="39934" y="49742"/>
                    </a:cubicBezTo>
                    <a:cubicBezTo>
                      <a:pt x="43122" y="52758"/>
                      <a:pt x="44716" y="57058"/>
                      <a:pt x="44716" y="62641"/>
                    </a:cubicBezTo>
                    <a:cubicBezTo>
                      <a:pt x="44716" y="68184"/>
                      <a:pt x="43122" y="72463"/>
                      <a:pt x="39934" y="75480"/>
                    </a:cubicBezTo>
                    <a:cubicBezTo>
                      <a:pt x="36759" y="78496"/>
                      <a:pt x="32254" y="80004"/>
                      <a:pt x="26420" y="80004"/>
                    </a:cubicBezTo>
                    <a:lnTo>
                      <a:pt x="10664" y="80004"/>
                    </a:lnTo>
                    <a:close/>
                    <a:moveTo>
                      <a:pt x="-1857" y="90303"/>
                    </a:moveTo>
                    <a:lnTo>
                      <a:pt x="26420" y="90303"/>
                    </a:lnTo>
                    <a:cubicBezTo>
                      <a:pt x="36805" y="90303"/>
                      <a:pt x="44650" y="87955"/>
                      <a:pt x="49955" y="83258"/>
                    </a:cubicBezTo>
                    <a:cubicBezTo>
                      <a:pt x="55273" y="78562"/>
                      <a:pt x="57932" y="71689"/>
                      <a:pt x="57932" y="62641"/>
                    </a:cubicBezTo>
                    <a:cubicBezTo>
                      <a:pt x="57932" y="53499"/>
                      <a:pt x="55273" y="46594"/>
                      <a:pt x="49955" y="41924"/>
                    </a:cubicBezTo>
                    <a:cubicBezTo>
                      <a:pt x="44650" y="37254"/>
                      <a:pt x="36805" y="34919"/>
                      <a:pt x="26420" y="34919"/>
                    </a:cubicBezTo>
                    <a:lnTo>
                      <a:pt x="10664" y="34919"/>
                    </a:lnTo>
                    <a:lnTo>
                      <a:pt x="10664" y="-2288"/>
                    </a:lnTo>
                    <a:lnTo>
                      <a:pt x="-1857" y="-2288"/>
                    </a:lnTo>
                    <a:lnTo>
                      <a:pt x="-1857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531B7A2-51A0-9943-6D70-C5A75DADCED6}"/>
                  </a:ext>
                </a:extLst>
              </p:cNvPr>
              <p:cNvSpPr/>
              <p:nvPr/>
            </p:nvSpPr>
            <p:spPr>
              <a:xfrm flipV="1">
                <a:off x="7265698" y="2326834"/>
                <a:ext cx="58677" cy="72925"/>
              </a:xfrm>
              <a:custGeom>
                <a:avLst/>
                <a:gdLst>
                  <a:gd name="connsiteX0" fmla="*/ 34337 w 58677"/>
                  <a:gd name="connsiteY0" fmla="*/ 35010 h 72925"/>
                  <a:gd name="connsiteX1" fmla="*/ 15168 w 58677"/>
                  <a:gd name="connsiteY1" fmla="*/ 31855 h 72925"/>
                  <a:gd name="connsiteX2" fmla="*/ 9830 w 58677"/>
                  <a:gd name="connsiteY2" fmla="*/ 21060 h 72925"/>
                  <a:gd name="connsiteX3" fmla="*/ 13839 w 58677"/>
                  <a:gd name="connsiteY3" fmla="*/ 11416 h 72925"/>
                  <a:gd name="connsiteX4" fmla="*/ 24713 w 58677"/>
                  <a:gd name="connsiteY4" fmla="*/ 7864 h 72925"/>
                  <a:gd name="connsiteX5" fmla="*/ 39953 w 58677"/>
                  <a:gd name="connsiteY5" fmla="*/ 14591 h 72925"/>
                  <a:gd name="connsiteX6" fmla="*/ 45688 w 58677"/>
                  <a:gd name="connsiteY6" fmla="*/ 32470 h 72925"/>
                  <a:gd name="connsiteX7" fmla="*/ 45688 w 58677"/>
                  <a:gd name="connsiteY7" fmla="*/ 35010 h 72925"/>
                  <a:gd name="connsiteX8" fmla="*/ 34337 w 58677"/>
                  <a:gd name="connsiteY8" fmla="*/ 35010 h 72925"/>
                  <a:gd name="connsiteX9" fmla="*/ 57098 w 58677"/>
                  <a:gd name="connsiteY9" fmla="*/ 39733 h 72925"/>
                  <a:gd name="connsiteX10" fmla="*/ 57098 w 58677"/>
                  <a:gd name="connsiteY10" fmla="*/ 105 h 72925"/>
                  <a:gd name="connsiteX11" fmla="*/ 45688 w 58677"/>
                  <a:gd name="connsiteY11" fmla="*/ 105 h 72925"/>
                  <a:gd name="connsiteX12" fmla="*/ 45688 w 58677"/>
                  <a:gd name="connsiteY12" fmla="*/ 10642 h 72925"/>
                  <a:gd name="connsiteX13" fmla="*/ 35945 w 58677"/>
                  <a:gd name="connsiteY13" fmla="*/ 1316 h 72925"/>
                  <a:gd name="connsiteX14" fmla="*/ 21677 w 58677"/>
                  <a:gd name="connsiteY14" fmla="*/ -1701 h 72925"/>
                  <a:gd name="connsiteX15" fmla="*/ 4711 w 58677"/>
                  <a:gd name="connsiteY15" fmla="*/ 4292 h 72925"/>
                  <a:gd name="connsiteX16" fmla="*/ -1580 w 58677"/>
                  <a:gd name="connsiteY16" fmla="*/ 20326 h 72925"/>
                  <a:gd name="connsiteX17" fmla="*/ 6258 w 58677"/>
                  <a:gd name="connsiteY17" fmla="*/ 37987 h 72925"/>
                  <a:gd name="connsiteX18" fmla="*/ 29674 w 58677"/>
                  <a:gd name="connsiteY18" fmla="*/ 43940 h 72925"/>
                  <a:gd name="connsiteX19" fmla="*/ 45688 w 58677"/>
                  <a:gd name="connsiteY19" fmla="*/ 43940 h 72925"/>
                  <a:gd name="connsiteX20" fmla="*/ 45688 w 58677"/>
                  <a:gd name="connsiteY20" fmla="*/ 45071 h 72925"/>
                  <a:gd name="connsiteX21" fmla="*/ 40509 w 58677"/>
                  <a:gd name="connsiteY21" fmla="*/ 57255 h 72925"/>
                  <a:gd name="connsiteX22" fmla="*/ 25963 w 58677"/>
                  <a:gd name="connsiteY22" fmla="*/ 61561 h 72925"/>
                  <a:gd name="connsiteX23" fmla="*/ 14355 w 58677"/>
                  <a:gd name="connsiteY23" fmla="*/ 60132 h 72925"/>
                  <a:gd name="connsiteX24" fmla="*/ 3520 w 58677"/>
                  <a:gd name="connsiteY24" fmla="*/ 55846 h 72925"/>
                  <a:gd name="connsiteX25" fmla="*/ 3520 w 58677"/>
                  <a:gd name="connsiteY25" fmla="*/ 66403 h 72925"/>
                  <a:gd name="connsiteX26" fmla="*/ 15664 w 58677"/>
                  <a:gd name="connsiteY26" fmla="*/ 70015 h 72925"/>
                  <a:gd name="connsiteX27" fmla="*/ 27134 w 58677"/>
                  <a:gd name="connsiteY27" fmla="*/ 71225 h 72925"/>
                  <a:gd name="connsiteX28" fmla="*/ 49657 w 58677"/>
                  <a:gd name="connsiteY28" fmla="*/ 63407 h 72925"/>
                  <a:gd name="connsiteX29" fmla="*/ 57098 w 58677"/>
                  <a:gd name="connsiteY29" fmla="*/ 3973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337" y="35010"/>
                    </a:moveTo>
                    <a:cubicBezTo>
                      <a:pt x="25117" y="35010"/>
                      <a:pt x="18727" y="33959"/>
                      <a:pt x="15168" y="31855"/>
                    </a:cubicBezTo>
                    <a:cubicBezTo>
                      <a:pt x="11610" y="29752"/>
                      <a:pt x="9830" y="26153"/>
                      <a:pt x="9830" y="21060"/>
                    </a:cubicBezTo>
                    <a:cubicBezTo>
                      <a:pt x="9830" y="17012"/>
                      <a:pt x="11166" y="13797"/>
                      <a:pt x="13839" y="11416"/>
                    </a:cubicBezTo>
                    <a:cubicBezTo>
                      <a:pt x="16511" y="9048"/>
                      <a:pt x="20136" y="7864"/>
                      <a:pt x="24713" y="7864"/>
                    </a:cubicBezTo>
                    <a:cubicBezTo>
                      <a:pt x="31050" y="7864"/>
                      <a:pt x="36130" y="10106"/>
                      <a:pt x="39953" y="14591"/>
                    </a:cubicBezTo>
                    <a:cubicBezTo>
                      <a:pt x="43776" y="19076"/>
                      <a:pt x="45688" y="25035"/>
                      <a:pt x="45688" y="32470"/>
                    </a:cubicBezTo>
                    <a:lnTo>
                      <a:pt x="45688" y="35010"/>
                    </a:lnTo>
                    <a:lnTo>
                      <a:pt x="34337" y="35010"/>
                    </a:lnTo>
                    <a:close/>
                    <a:moveTo>
                      <a:pt x="57098" y="39733"/>
                    </a:moveTo>
                    <a:lnTo>
                      <a:pt x="57098" y="105"/>
                    </a:lnTo>
                    <a:lnTo>
                      <a:pt x="45688" y="105"/>
                    </a:lnTo>
                    <a:lnTo>
                      <a:pt x="45688" y="10642"/>
                    </a:lnTo>
                    <a:cubicBezTo>
                      <a:pt x="43082" y="6435"/>
                      <a:pt x="39834" y="3326"/>
                      <a:pt x="35945" y="1316"/>
                    </a:cubicBezTo>
                    <a:cubicBezTo>
                      <a:pt x="32055" y="-695"/>
                      <a:pt x="27299" y="-1701"/>
                      <a:pt x="21677" y="-1701"/>
                    </a:cubicBezTo>
                    <a:cubicBezTo>
                      <a:pt x="14573" y="-1701"/>
                      <a:pt x="8918" y="297"/>
                      <a:pt x="4711" y="4292"/>
                    </a:cubicBezTo>
                    <a:cubicBezTo>
                      <a:pt x="517" y="8287"/>
                      <a:pt x="-1580" y="13632"/>
                      <a:pt x="-1580" y="20326"/>
                    </a:cubicBezTo>
                    <a:cubicBezTo>
                      <a:pt x="-1580" y="28131"/>
                      <a:pt x="1033" y="34018"/>
                      <a:pt x="6258" y="37987"/>
                    </a:cubicBezTo>
                    <a:cubicBezTo>
                      <a:pt x="11497" y="41956"/>
                      <a:pt x="19302" y="43940"/>
                      <a:pt x="29674" y="43940"/>
                    </a:cubicBezTo>
                    <a:lnTo>
                      <a:pt x="45688" y="43940"/>
                    </a:lnTo>
                    <a:lnTo>
                      <a:pt x="45688" y="45071"/>
                    </a:lnTo>
                    <a:cubicBezTo>
                      <a:pt x="45688" y="50323"/>
                      <a:pt x="43962" y="54384"/>
                      <a:pt x="40509" y="57255"/>
                    </a:cubicBezTo>
                    <a:cubicBezTo>
                      <a:pt x="37056" y="60126"/>
                      <a:pt x="32208" y="61561"/>
                      <a:pt x="25963" y="61561"/>
                    </a:cubicBezTo>
                    <a:cubicBezTo>
                      <a:pt x="21995" y="61561"/>
                      <a:pt x="18125" y="61085"/>
                      <a:pt x="14355" y="60132"/>
                    </a:cubicBezTo>
                    <a:cubicBezTo>
                      <a:pt x="10598" y="59180"/>
                      <a:pt x="6986" y="57751"/>
                      <a:pt x="3520" y="55846"/>
                    </a:cubicBezTo>
                    <a:lnTo>
                      <a:pt x="3520" y="66403"/>
                    </a:lnTo>
                    <a:cubicBezTo>
                      <a:pt x="7687" y="68017"/>
                      <a:pt x="11735" y="69221"/>
                      <a:pt x="15664" y="70015"/>
                    </a:cubicBezTo>
                    <a:cubicBezTo>
                      <a:pt x="19593" y="70822"/>
                      <a:pt x="23417" y="71225"/>
                      <a:pt x="27134" y="71225"/>
                    </a:cubicBezTo>
                    <a:cubicBezTo>
                      <a:pt x="37188" y="71225"/>
                      <a:pt x="44696" y="68619"/>
                      <a:pt x="49657" y="63407"/>
                    </a:cubicBezTo>
                    <a:cubicBezTo>
                      <a:pt x="54618" y="58208"/>
                      <a:pt x="57098" y="50316"/>
                      <a:pt x="57098" y="397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586DCCE-E71E-6C5B-2245-58F77459FA6D}"/>
                  </a:ext>
                </a:extLst>
              </p:cNvPr>
              <p:cNvSpPr/>
              <p:nvPr/>
            </p:nvSpPr>
            <p:spPr>
              <a:xfrm flipV="1">
                <a:off x="7339316" y="2308776"/>
                <a:ext cx="43338" cy="89177"/>
              </a:xfrm>
              <a:custGeom>
                <a:avLst/>
                <a:gdLst>
                  <a:gd name="connsiteX0" fmla="*/ 18868 w 43338"/>
                  <a:gd name="connsiteY0" fmla="*/ 86976 h 89177"/>
                  <a:gd name="connsiteX1" fmla="*/ 18868 w 43338"/>
                  <a:gd name="connsiteY1" fmla="*/ 67251 h 89177"/>
                  <a:gd name="connsiteX2" fmla="*/ 42363 w 43338"/>
                  <a:gd name="connsiteY2" fmla="*/ 67251 h 89177"/>
                  <a:gd name="connsiteX3" fmla="*/ 42363 w 43338"/>
                  <a:gd name="connsiteY3" fmla="*/ 58381 h 89177"/>
                  <a:gd name="connsiteX4" fmla="*/ 18868 w 43338"/>
                  <a:gd name="connsiteY4" fmla="*/ 58381 h 89177"/>
                  <a:gd name="connsiteX5" fmla="*/ 18868 w 43338"/>
                  <a:gd name="connsiteY5" fmla="*/ 20678 h 89177"/>
                  <a:gd name="connsiteX6" fmla="*/ 21189 w 43338"/>
                  <a:gd name="connsiteY6" fmla="*/ 9764 h 89177"/>
                  <a:gd name="connsiteX7" fmla="*/ 30655 w 43338"/>
                  <a:gd name="connsiteY7" fmla="*/ 7343 h 89177"/>
                  <a:gd name="connsiteX8" fmla="*/ 42363 w 43338"/>
                  <a:gd name="connsiteY8" fmla="*/ 7343 h 89177"/>
                  <a:gd name="connsiteX9" fmla="*/ 42363 w 43338"/>
                  <a:gd name="connsiteY9" fmla="*/ -2202 h 89177"/>
                  <a:gd name="connsiteX10" fmla="*/ 30655 w 43338"/>
                  <a:gd name="connsiteY10" fmla="*/ -2202 h 89177"/>
                  <a:gd name="connsiteX11" fmla="*/ 12418 w 43338"/>
                  <a:gd name="connsiteY11" fmla="*/ 2719 h 89177"/>
                  <a:gd name="connsiteX12" fmla="*/ 7398 w 43338"/>
                  <a:gd name="connsiteY12" fmla="*/ 20678 h 89177"/>
                  <a:gd name="connsiteX13" fmla="*/ 7398 w 43338"/>
                  <a:gd name="connsiteY13" fmla="*/ 58381 h 89177"/>
                  <a:gd name="connsiteX14" fmla="*/ -976 w 43338"/>
                  <a:gd name="connsiteY14" fmla="*/ 58381 h 89177"/>
                  <a:gd name="connsiteX15" fmla="*/ -976 w 43338"/>
                  <a:gd name="connsiteY15" fmla="*/ 67251 h 89177"/>
                  <a:gd name="connsiteX16" fmla="*/ 7398 w 43338"/>
                  <a:gd name="connsiteY16" fmla="*/ 67251 h 89177"/>
                  <a:gd name="connsiteX17" fmla="*/ 7398 w 43338"/>
                  <a:gd name="connsiteY17" fmla="*/ 86976 h 89177"/>
                  <a:gd name="connsiteX18" fmla="*/ 18868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68" y="86976"/>
                    </a:moveTo>
                    <a:lnTo>
                      <a:pt x="18868" y="67251"/>
                    </a:lnTo>
                    <a:lnTo>
                      <a:pt x="42363" y="67251"/>
                    </a:lnTo>
                    <a:lnTo>
                      <a:pt x="42363" y="58381"/>
                    </a:lnTo>
                    <a:lnTo>
                      <a:pt x="18868" y="58381"/>
                    </a:lnTo>
                    <a:lnTo>
                      <a:pt x="18868" y="20678"/>
                    </a:lnTo>
                    <a:cubicBezTo>
                      <a:pt x="18868" y="15016"/>
                      <a:pt x="19642" y="11378"/>
                      <a:pt x="21189" y="9764"/>
                    </a:cubicBezTo>
                    <a:cubicBezTo>
                      <a:pt x="22737" y="8150"/>
                      <a:pt x="25892" y="7343"/>
                      <a:pt x="30655" y="7343"/>
                    </a:cubicBezTo>
                    <a:lnTo>
                      <a:pt x="42363" y="7343"/>
                    </a:lnTo>
                    <a:lnTo>
                      <a:pt x="42363" y="-2202"/>
                    </a:lnTo>
                    <a:lnTo>
                      <a:pt x="30655" y="-2202"/>
                    </a:lnTo>
                    <a:cubicBezTo>
                      <a:pt x="21844" y="-2202"/>
                      <a:pt x="15765" y="-562"/>
                      <a:pt x="12418" y="2719"/>
                    </a:cubicBezTo>
                    <a:cubicBezTo>
                      <a:pt x="9071" y="6013"/>
                      <a:pt x="7398" y="12000"/>
                      <a:pt x="7398" y="20678"/>
                    </a:cubicBezTo>
                    <a:lnTo>
                      <a:pt x="7398" y="58381"/>
                    </a:lnTo>
                    <a:lnTo>
                      <a:pt x="-976" y="58381"/>
                    </a:lnTo>
                    <a:lnTo>
                      <a:pt x="-976" y="67251"/>
                    </a:lnTo>
                    <a:lnTo>
                      <a:pt x="7398" y="67251"/>
                    </a:lnTo>
                    <a:lnTo>
                      <a:pt x="7398" y="86976"/>
                    </a:lnTo>
                    <a:lnTo>
                      <a:pt x="18868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F3C8F476-9755-CFDC-3A95-25DF74A2D92B}"/>
                  </a:ext>
                </a:extLst>
              </p:cNvPr>
              <p:cNvSpPr/>
              <p:nvPr/>
            </p:nvSpPr>
            <p:spPr>
              <a:xfrm flipV="1">
                <a:off x="7397664" y="2301454"/>
                <a:ext cx="11410" cy="96500"/>
              </a:xfrm>
              <a:custGeom>
                <a:avLst/>
                <a:gdLst>
                  <a:gd name="connsiteX0" fmla="*/ -599 w 11410"/>
                  <a:gd name="connsiteY0" fmla="*/ 67066 h 96500"/>
                  <a:gd name="connsiteX1" fmla="*/ 10811 w 11410"/>
                  <a:gd name="connsiteY1" fmla="*/ 67066 h 96500"/>
                  <a:gd name="connsiteX2" fmla="*/ 10811 w 11410"/>
                  <a:gd name="connsiteY2" fmla="*/ -2387 h 96500"/>
                  <a:gd name="connsiteX3" fmla="*/ -599 w 11410"/>
                  <a:gd name="connsiteY3" fmla="*/ -2387 h 96500"/>
                  <a:gd name="connsiteX4" fmla="*/ -599 w 11410"/>
                  <a:gd name="connsiteY4" fmla="*/ 67066 h 96500"/>
                  <a:gd name="connsiteX5" fmla="*/ -599 w 11410"/>
                  <a:gd name="connsiteY5" fmla="*/ 94113 h 96500"/>
                  <a:gd name="connsiteX6" fmla="*/ 10811 w 11410"/>
                  <a:gd name="connsiteY6" fmla="*/ 94113 h 96500"/>
                  <a:gd name="connsiteX7" fmla="*/ 10811 w 11410"/>
                  <a:gd name="connsiteY7" fmla="*/ 79647 h 96500"/>
                  <a:gd name="connsiteX8" fmla="*/ -599 w 11410"/>
                  <a:gd name="connsiteY8" fmla="*/ 79647 h 96500"/>
                  <a:gd name="connsiteX9" fmla="*/ -599 w 11410"/>
                  <a:gd name="connsiteY9" fmla="*/ 9411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99" y="67066"/>
                    </a:moveTo>
                    <a:lnTo>
                      <a:pt x="10811" y="67066"/>
                    </a:lnTo>
                    <a:lnTo>
                      <a:pt x="10811" y="-2387"/>
                    </a:lnTo>
                    <a:lnTo>
                      <a:pt x="-599" y="-2387"/>
                    </a:lnTo>
                    <a:lnTo>
                      <a:pt x="-599" y="67066"/>
                    </a:lnTo>
                    <a:close/>
                    <a:moveTo>
                      <a:pt x="-599" y="94113"/>
                    </a:moveTo>
                    <a:lnTo>
                      <a:pt x="10811" y="94113"/>
                    </a:lnTo>
                    <a:lnTo>
                      <a:pt x="10811" y="79647"/>
                    </a:lnTo>
                    <a:lnTo>
                      <a:pt x="-599" y="79647"/>
                    </a:lnTo>
                    <a:lnTo>
                      <a:pt x="-599" y="9411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5FE0805-D293-C3CF-5EF5-156C27ADCED6}"/>
                  </a:ext>
                </a:extLst>
              </p:cNvPr>
              <p:cNvSpPr/>
              <p:nvPr/>
            </p:nvSpPr>
            <p:spPr>
              <a:xfrm flipV="1">
                <a:off x="7427988" y="2326834"/>
                <a:ext cx="64373" cy="72925"/>
              </a:xfrm>
              <a:custGeom>
                <a:avLst/>
                <a:gdLst>
                  <a:gd name="connsiteX0" fmla="*/ 62694 w 64373"/>
                  <a:gd name="connsiteY0" fmla="*/ 37689 h 72925"/>
                  <a:gd name="connsiteX1" fmla="*/ 62694 w 64373"/>
                  <a:gd name="connsiteY1" fmla="*/ 32113 h 72925"/>
                  <a:gd name="connsiteX2" fmla="*/ 10227 w 64373"/>
                  <a:gd name="connsiteY2" fmla="*/ 32113 h 72925"/>
                  <a:gd name="connsiteX3" fmla="*/ 17331 w 64373"/>
                  <a:gd name="connsiteY3" fmla="*/ 14154 h 72925"/>
                  <a:gd name="connsiteX4" fmla="*/ 35032 w 64373"/>
                  <a:gd name="connsiteY4" fmla="*/ 7983 h 72925"/>
                  <a:gd name="connsiteX5" fmla="*/ 47771 w 64373"/>
                  <a:gd name="connsiteY5" fmla="*/ 9590 h 72925"/>
                  <a:gd name="connsiteX6" fmla="*/ 60035 w 64373"/>
                  <a:gd name="connsiteY6" fmla="*/ 14432 h 72925"/>
                  <a:gd name="connsiteX7" fmla="*/ 60035 w 64373"/>
                  <a:gd name="connsiteY7" fmla="*/ 3637 h 72925"/>
                  <a:gd name="connsiteX8" fmla="*/ 47434 w 64373"/>
                  <a:gd name="connsiteY8" fmla="*/ -331 h 72925"/>
                  <a:gd name="connsiteX9" fmla="*/ 34357 w 64373"/>
                  <a:gd name="connsiteY9" fmla="*/ -1701 h 72925"/>
                  <a:gd name="connsiteX10" fmla="*/ 8024 w 64373"/>
                  <a:gd name="connsiteY10" fmla="*/ 7963 h 72925"/>
                  <a:gd name="connsiteX11" fmla="*/ -1679 w 64373"/>
                  <a:gd name="connsiteY11" fmla="*/ 34157 h 72925"/>
                  <a:gd name="connsiteX12" fmla="*/ 7528 w 64373"/>
                  <a:gd name="connsiteY12" fmla="*/ 61204 h 72925"/>
                  <a:gd name="connsiteX13" fmla="*/ 32373 w 64373"/>
                  <a:gd name="connsiteY13" fmla="*/ 71225 h 72925"/>
                  <a:gd name="connsiteX14" fmla="*/ 54538 w 64373"/>
                  <a:gd name="connsiteY14" fmla="*/ 62196 h 72925"/>
                  <a:gd name="connsiteX15" fmla="*/ 62694 w 64373"/>
                  <a:gd name="connsiteY15" fmla="*/ 37689 h 72925"/>
                  <a:gd name="connsiteX16" fmla="*/ 51284 w 64373"/>
                  <a:gd name="connsiteY16" fmla="*/ 41043 h 72925"/>
                  <a:gd name="connsiteX17" fmla="*/ 46045 w 64373"/>
                  <a:gd name="connsiteY17" fmla="*/ 55965 h 72925"/>
                  <a:gd name="connsiteX18" fmla="*/ 32492 w 64373"/>
                  <a:gd name="connsiteY18" fmla="*/ 61561 h 72925"/>
                  <a:gd name="connsiteX19" fmla="*/ 17212 w 64373"/>
                  <a:gd name="connsiteY19" fmla="*/ 56164 h 72925"/>
                  <a:gd name="connsiteX20" fmla="*/ 10604 w 64373"/>
                  <a:gd name="connsiteY20" fmla="*/ 40963 h 72925"/>
                  <a:gd name="connsiteX21" fmla="*/ 51284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94" y="37689"/>
                    </a:moveTo>
                    <a:lnTo>
                      <a:pt x="62694" y="32113"/>
                    </a:lnTo>
                    <a:lnTo>
                      <a:pt x="10227" y="32113"/>
                    </a:lnTo>
                    <a:cubicBezTo>
                      <a:pt x="10730" y="24255"/>
                      <a:pt x="13098" y="18269"/>
                      <a:pt x="17331" y="14154"/>
                    </a:cubicBezTo>
                    <a:cubicBezTo>
                      <a:pt x="21564" y="10040"/>
                      <a:pt x="27465" y="7983"/>
                      <a:pt x="35032" y="7983"/>
                    </a:cubicBezTo>
                    <a:cubicBezTo>
                      <a:pt x="39411" y="7983"/>
                      <a:pt x="43657" y="8519"/>
                      <a:pt x="47771" y="9590"/>
                    </a:cubicBezTo>
                    <a:cubicBezTo>
                      <a:pt x="51885" y="10662"/>
                      <a:pt x="55973" y="12276"/>
                      <a:pt x="60035" y="14432"/>
                    </a:cubicBezTo>
                    <a:lnTo>
                      <a:pt x="60035" y="3637"/>
                    </a:lnTo>
                    <a:cubicBezTo>
                      <a:pt x="55934" y="1904"/>
                      <a:pt x="51733" y="581"/>
                      <a:pt x="47434" y="-331"/>
                    </a:cubicBezTo>
                    <a:cubicBezTo>
                      <a:pt x="43134" y="-1244"/>
                      <a:pt x="38776" y="-1701"/>
                      <a:pt x="34357" y="-1701"/>
                    </a:cubicBezTo>
                    <a:cubicBezTo>
                      <a:pt x="23271" y="-1701"/>
                      <a:pt x="14493" y="1521"/>
                      <a:pt x="8024" y="7963"/>
                    </a:cubicBezTo>
                    <a:cubicBezTo>
                      <a:pt x="1555" y="14419"/>
                      <a:pt x="-1679" y="23150"/>
                      <a:pt x="-1679" y="34157"/>
                    </a:cubicBezTo>
                    <a:cubicBezTo>
                      <a:pt x="-1679" y="45521"/>
                      <a:pt x="1390" y="54537"/>
                      <a:pt x="7528" y="61204"/>
                    </a:cubicBezTo>
                    <a:cubicBezTo>
                      <a:pt x="13666" y="67885"/>
                      <a:pt x="21948" y="71225"/>
                      <a:pt x="32373" y="71225"/>
                    </a:cubicBezTo>
                    <a:cubicBezTo>
                      <a:pt x="41712" y="71225"/>
                      <a:pt x="49101" y="68215"/>
                      <a:pt x="54538" y="62196"/>
                    </a:cubicBezTo>
                    <a:cubicBezTo>
                      <a:pt x="59975" y="56190"/>
                      <a:pt x="62694" y="48021"/>
                      <a:pt x="62694" y="37689"/>
                    </a:cubicBezTo>
                    <a:close/>
                    <a:moveTo>
                      <a:pt x="51284" y="41043"/>
                    </a:moveTo>
                    <a:cubicBezTo>
                      <a:pt x="51204" y="47274"/>
                      <a:pt x="49458" y="52248"/>
                      <a:pt x="46045" y="55965"/>
                    </a:cubicBezTo>
                    <a:cubicBezTo>
                      <a:pt x="42632" y="59696"/>
                      <a:pt x="38114" y="61561"/>
                      <a:pt x="32492" y="61561"/>
                    </a:cubicBezTo>
                    <a:cubicBezTo>
                      <a:pt x="26128" y="61561"/>
                      <a:pt x="21035" y="59762"/>
                      <a:pt x="17212" y="56164"/>
                    </a:cubicBezTo>
                    <a:cubicBezTo>
                      <a:pt x="13389" y="52565"/>
                      <a:pt x="11186" y="47499"/>
                      <a:pt x="10604" y="40963"/>
                    </a:cubicBezTo>
                    <a:lnTo>
                      <a:pt x="51284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1230488E-79CD-F457-BF4C-E7F273BF14FC}"/>
                  </a:ext>
                </a:extLst>
              </p:cNvPr>
              <p:cNvSpPr/>
              <p:nvPr/>
            </p:nvSpPr>
            <p:spPr>
              <a:xfrm flipV="1">
                <a:off x="7510648" y="2326834"/>
                <a:ext cx="58181" cy="71119"/>
              </a:xfrm>
              <a:custGeom>
                <a:avLst/>
                <a:gdLst>
                  <a:gd name="connsiteX0" fmla="*/ 56437 w 58181"/>
                  <a:gd name="connsiteY0" fmla="*/ 40184 h 71119"/>
                  <a:gd name="connsiteX1" fmla="*/ 56437 w 58181"/>
                  <a:gd name="connsiteY1" fmla="*/ -1746 h 71119"/>
                  <a:gd name="connsiteX2" fmla="*/ 45027 w 58181"/>
                  <a:gd name="connsiteY2" fmla="*/ -1746 h 71119"/>
                  <a:gd name="connsiteX3" fmla="*/ 45027 w 58181"/>
                  <a:gd name="connsiteY3" fmla="*/ 39807 h 71119"/>
                  <a:gd name="connsiteX4" fmla="*/ 41177 w 58181"/>
                  <a:gd name="connsiteY4" fmla="*/ 54550 h 71119"/>
                  <a:gd name="connsiteX5" fmla="*/ 29648 w 58181"/>
                  <a:gd name="connsiteY5" fmla="*/ 59452 h 71119"/>
                  <a:gd name="connsiteX6" fmla="*/ 15063 w 58181"/>
                  <a:gd name="connsiteY6" fmla="*/ 53558 h 71119"/>
                  <a:gd name="connsiteX7" fmla="*/ 9725 w 58181"/>
                  <a:gd name="connsiteY7" fmla="*/ 37505 h 71119"/>
                  <a:gd name="connsiteX8" fmla="*/ 9725 w 58181"/>
                  <a:gd name="connsiteY8" fmla="*/ -1746 h 71119"/>
                  <a:gd name="connsiteX9" fmla="*/ -1745 w 58181"/>
                  <a:gd name="connsiteY9" fmla="*/ -1746 h 71119"/>
                  <a:gd name="connsiteX10" fmla="*/ -1745 w 58181"/>
                  <a:gd name="connsiteY10" fmla="*/ 67707 h 71119"/>
                  <a:gd name="connsiteX11" fmla="*/ 9725 w 58181"/>
                  <a:gd name="connsiteY11" fmla="*/ 67707 h 71119"/>
                  <a:gd name="connsiteX12" fmla="*/ 9725 w 58181"/>
                  <a:gd name="connsiteY12" fmla="*/ 56912 h 71119"/>
                  <a:gd name="connsiteX13" fmla="*/ 19369 w 58181"/>
                  <a:gd name="connsiteY13" fmla="*/ 66278 h 71119"/>
                  <a:gd name="connsiteX14" fmla="*/ 32188 w 58181"/>
                  <a:gd name="connsiteY14" fmla="*/ 69374 h 71119"/>
                  <a:gd name="connsiteX15" fmla="*/ 50285 w 58181"/>
                  <a:gd name="connsiteY15" fmla="*/ 61972 h 71119"/>
                  <a:gd name="connsiteX16" fmla="*/ 56437 w 58181"/>
                  <a:gd name="connsiteY16" fmla="*/ 4018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437" y="40184"/>
                    </a:moveTo>
                    <a:lnTo>
                      <a:pt x="56437" y="-1746"/>
                    </a:lnTo>
                    <a:lnTo>
                      <a:pt x="45027" y="-1746"/>
                    </a:lnTo>
                    <a:lnTo>
                      <a:pt x="45027" y="39807"/>
                    </a:lnTo>
                    <a:cubicBezTo>
                      <a:pt x="45027" y="46381"/>
                      <a:pt x="43743" y="51296"/>
                      <a:pt x="41177" y="54550"/>
                    </a:cubicBezTo>
                    <a:cubicBezTo>
                      <a:pt x="38611" y="57818"/>
                      <a:pt x="34767" y="59452"/>
                      <a:pt x="29648" y="59452"/>
                    </a:cubicBezTo>
                    <a:cubicBezTo>
                      <a:pt x="23483" y="59452"/>
                      <a:pt x="18621" y="57487"/>
                      <a:pt x="15063" y="53558"/>
                    </a:cubicBezTo>
                    <a:cubicBezTo>
                      <a:pt x="11504" y="49643"/>
                      <a:pt x="9725" y="44291"/>
                      <a:pt x="9725" y="37505"/>
                    </a:cubicBezTo>
                    <a:lnTo>
                      <a:pt x="9725" y="-1746"/>
                    </a:lnTo>
                    <a:lnTo>
                      <a:pt x="-1745" y="-1746"/>
                    </a:lnTo>
                    <a:lnTo>
                      <a:pt x="-1745" y="67707"/>
                    </a:lnTo>
                    <a:lnTo>
                      <a:pt x="9725" y="67707"/>
                    </a:lnTo>
                    <a:lnTo>
                      <a:pt x="9725" y="56912"/>
                    </a:lnTo>
                    <a:cubicBezTo>
                      <a:pt x="12463" y="61092"/>
                      <a:pt x="15678" y="64214"/>
                      <a:pt x="19369" y="66278"/>
                    </a:cubicBezTo>
                    <a:cubicBezTo>
                      <a:pt x="23073" y="68342"/>
                      <a:pt x="27346" y="69374"/>
                      <a:pt x="32188" y="69374"/>
                    </a:cubicBezTo>
                    <a:cubicBezTo>
                      <a:pt x="40165" y="69374"/>
                      <a:pt x="46197" y="66907"/>
                      <a:pt x="50285" y="61972"/>
                    </a:cubicBezTo>
                    <a:cubicBezTo>
                      <a:pt x="54386" y="57038"/>
                      <a:pt x="56437" y="49775"/>
                      <a:pt x="56437" y="401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B24FCF78-5779-762B-4A5F-BB92E7578BB2}"/>
                  </a:ext>
                </a:extLst>
              </p:cNvPr>
              <p:cNvSpPr/>
              <p:nvPr/>
            </p:nvSpPr>
            <p:spPr>
              <a:xfrm flipV="1">
                <a:off x="7583023" y="2308776"/>
                <a:ext cx="43338" cy="89177"/>
              </a:xfrm>
              <a:custGeom>
                <a:avLst/>
                <a:gdLst>
                  <a:gd name="connsiteX0" fmla="*/ 18887 w 43338"/>
                  <a:gd name="connsiteY0" fmla="*/ 86976 h 89177"/>
                  <a:gd name="connsiteX1" fmla="*/ 18887 w 43338"/>
                  <a:gd name="connsiteY1" fmla="*/ 67251 h 89177"/>
                  <a:gd name="connsiteX2" fmla="*/ 42382 w 43338"/>
                  <a:gd name="connsiteY2" fmla="*/ 67251 h 89177"/>
                  <a:gd name="connsiteX3" fmla="*/ 42382 w 43338"/>
                  <a:gd name="connsiteY3" fmla="*/ 58381 h 89177"/>
                  <a:gd name="connsiteX4" fmla="*/ 18887 w 43338"/>
                  <a:gd name="connsiteY4" fmla="*/ 58381 h 89177"/>
                  <a:gd name="connsiteX5" fmla="*/ 18887 w 43338"/>
                  <a:gd name="connsiteY5" fmla="*/ 20678 h 89177"/>
                  <a:gd name="connsiteX6" fmla="*/ 21209 w 43338"/>
                  <a:gd name="connsiteY6" fmla="*/ 9764 h 89177"/>
                  <a:gd name="connsiteX7" fmla="*/ 30674 w 43338"/>
                  <a:gd name="connsiteY7" fmla="*/ 7343 h 89177"/>
                  <a:gd name="connsiteX8" fmla="*/ 42382 w 43338"/>
                  <a:gd name="connsiteY8" fmla="*/ 7343 h 89177"/>
                  <a:gd name="connsiteX9" fmla="*/ 42382 w 43338"/>
                  <a:gd name="connsiteY9" fmla="*/ -2202 h 89177"/>
                  <a:gd name="connsiteX10" fmla="*/ 30674 w 43338"/>
                  <a:gd name="connsiteY10" fmla="*/ -2202 h 89177"/>
                  <a:gd name="connsiteX11" fmla="*/ 12438 w 43338"/>
                  <a:gd name="connsiteY11" fmla="*/ 2719 h 89177"/>
                  <a:gd name="connsiteX12" fmla="*/ 7417 w 43338"/>
                  <a:gd name="connsiteY12" fmla="*/ 20678 h 89177"/>
                  <a:gd name="connsiteX13" fmla="*/ 7417 w 43338"/>
                  <a:gd name="connsiteY13" fmla="*/ 58381 h 89177"/>
                  <a:gd name="connsiteX14" fmla="*/ -957 w 43338"/>
                  <a:gd name="connsiteY14" fmla="*/ 58381 h 89177"/>
                  <a:gd name="connsiteX15" fmla="*/ -957 w 43338"/>
                  <a:gd name="connsiteY15" fmla="*/ 67251 h 89177"/>
                  <a:gd name="connsiteX16" fmla="*/ 7417 w 43338"/>
                  <a:gd name="connsiteY16" fmla="*/ 67251 h 89177"/>
                  <a:gd name="connsiteX17" fmla="*/ 7417 w 43338"/>
                  <a:gd name="connsiteY17" fmla="*/ 86976 h 89177"/>
                  <a:gd name="connsiteX18" fmla="*/ 18887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87" y="86976"/>
                    </a:moveTo>
                    <a:lnTo>
                      <a:pt x="18887" y="67251"/>
                    </a:lnTo>
                    <a:lnTo>
                      <a:pt x="42382" y="67251"/>
                    </a:lnTo>
                    <a:lnTo>
                      <a:pt x="42382" y="58381"/>
                    </a:lnTo>
                    <a:lnTo>
                      <a:pt x="18887" y="58381"/>
                    </a:lnTo>
                    <a:lnTo>
                      <a:pt x="18887" y="20678"/>
                    </a:lnTo>
                    <a:cubicBezTo>
                      <a:pt x="18887" y="15016"/>
                      <a:pt x="19661" y="11378"/>
                      <a:pt x="21209" y="9764"/>
                    </a:cubicBezTo>
                    <a:cubicBezTo>
                      <a:pt x="22756" y="8150"/>
                      <a:pt x="25911" y="7343"/>
                      <a:pt x="30674" y="7343"/>
                    </a:cubicBezTo>
                    <a:lnTo>
                      <a:pt x="42382" y="7343"/>
                    </a:lnTo>
                    <a:lnTo>
                      <a:pt x="42382" y="-2202"/>
                    </a:lnTo>
                    <a:lnTo>
                      <a:pt x="30674" y="-2202"/>
                    </a:lnTo>
                    <a:cubicBezTo>
                      <a:pt x="21863" y="-2202"/>
                      <a:pt x="15785" y="-562"/>
                      <a:pt x="12438" y="2719"/>
                    </a:cubicBezTo>
                    <a:cubicBezTo>
                      <a:pt x="9091" y="6013"/>
                      <a:pt x="7417" y="12000"/>
                      <a:pt x="7417" y="20678"/>
                    </a:cubicBezTo>
                    <a:lnTo>
                      <a:pt x="7417" y="58381"/>
                    </a:lnTo>
                    <a:lnTo>
                      <a:pt x="-957" y="58381"/>
                    </a:lnTo>
                    <a:lnTo>
                      <a:pt x="-957" y="67251"/>
                    </a:lnTo>
                    <a:lnTo>
                      <a:pt x="7417" y="67251"/>
                    </a:lnTo>
                    <a:lnTo>
                      <a:pt x="7417" y="86976"/>
                    </a:lnTo>
                    <a:lnTo>
                      <a:pt x="18887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BDADFC2A-FC53-81AF-78C3-2C90514C81BB}"/>
                  </a:ext>
                </a:extLst>
              </p:cNvPr>
              <p:cNvSpPr/>
              <p:nvPr/>
            </p:nvSpPr>
            <p:spPr>
              <a:xfrm flipV="1">
                <a:off x="7629405" y="239795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3DD3F58-6C41-163E-680B-8359F0A2FAD4}"/>
                  </a:ext>
                </a:extLst>
              </p:cNvPr>
              <p:cNvSpPr/>
              <p:nvPr/>
            </p:nvSpPr>
            <p:spPr>
              <a:xfrm flipV="1">
                <a:off x="7675986" y="2305363"/>
                <a:ext cx="67468" cy="92590"/>
              </a:xfrm>
              <a:custGeom>
                <a:avLst/>
                <a:gdLst>
                  <a:gd name="connsiteX0" fmla="*/ 40093 w 67468"/>
                  <a:gd name="connsiteY0" fmla="*/ 79389 h 92590"/>
                  <a:gd name="connsiteX1" fmla="*/ 8462 w 67468"/>
                  <a:gd name="connsiteY1" fmla="*/ 29958 h 92590"/>
                  <a:gd name="connsiteX2" fmla="*/ 40093 w 67468"/>
                  <a:gd name="connsiteY2" fmla="*/ 29958 h 92590"/>
                  <a:gd name="connsiteX3" fmla="*/ 40093 w 67468"/>
                  <a:gd name="connsiteY3" fmla="*/ 79389 h 92590"/>
                  <a:gd name="connsiteX4" fmla="*/ 36799 w 67468"/>
                  <a:gd name="connsiteY4" fmla="*/ 90303 h 92590"/>
                  <a:gd name="connsiteX5" fmla="*/ 52555 w 67468"/>
                  <a:gd name="connsiteY5" fmla="*/ 90303 h 92590"/>
                  <a:gd name="connsiteX6" fmla="*/ 52555 w 67468"/>
                  <a:gd name="connsiteY6" fmla="*/ 29958 h 92590"/>
                  <a:gd name="connsiteX7" fmla="*/ 65771 w 67468"/>
                  <a:gd name="connsiteY7" fmla="*/ 29958 h 92590"/>
                  <a:gd name="connsiteX8" fmla="*/ 65771 w 67468"/>
                  <a:gd name="connsiteY8" fmla="*/ 19540 h 92590"/>
                  <a:gd name="connsiteX9" fmla="*/ 52555 w 67468"/>
                  <a:gd name="connsiteY9" fmla="*/ 19540 h 92590"/>
                  <a:gd name="connsiteX10" fmla="*/ 52555 w 67468"/>
                  <a:gd name="connsiteY10" fmla="*/ -2288 h 92590"/>
                  <a:gd name="connsiteX11" fmla="*/ 40093 w 67468"/>
                  <a:gd name="connsiteY11" fmla="*/ -2288 h 92590"/>
                  <a:gd name="connsiteX12" fmla="*/ 40093 w 67468"/>
                  <a:gd name="connsiteY12" fmla="*/ 19540 h 92590"/>
                  <a:gd name="connsiteX13" fmla="*/ -1698 w 67468"/>
                  <a:gd name="connsiteY13" fmla="*/ 19540 h 92590"/>
                  <a:gd name="connsiteX14" fmla="*/ -1698 w 67468"/>
                  <a:gd name="connsiteY14" fmla="*/ 31625 h 92590"/>
                  <a:gd name="connsiteX15" fmla="*/ 36799 w 67468"/>
                  <a:gd name="connsiteY15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468" h="92590">
                    <a:moveTo>
                      <a:pt x="40093" y="79389"/>
                    </a:moveTo>
                    <a:lnTo>
                      <a:pt x="8462" y="29958"/>
                    </a:lnTo>
                    <a:lnTo>
                      <a:pt x="40093" y="29958"/>
                    </a:lnTo>
                    <a:lnTo>
                      <a:pt x="40093" y="79389"/>
                    </a:lnTo>
                    <a:close/>
                    <a:moveTo>
                      <a:pt x="36799" y="90303"/>
                    </a:moveTo>
                    <a:lnTo>
                      <a:pt x="52555" y="90303"/>
                    </a:lnTo>
                    <a:lnTo>
                      <a:pt x="52555" y="29958"/>
                    </a:lnTo>
                    <a:lnTo>
                      <a:pt x="65771" y="29958"/>
                    </a:lnTo>
                    <a:lnTo>
                      <a:pt x="65771" y="19540"/>
                    </a:lnTo>
                    <a:lnTo>
                      <a:pt x="52555" y="19540"/>
                    </a:lnTo>
                    <a:lnTo>
                      <a:pt x="52555" y="-2288"/>
                    </a:lnTo>
                    <a:lnTo>
                      <a:pt x="40093" y="-2288"/>
                    </a:lnTo>
                    <a:lnTo>
                      <a:pt x="40093" y="19540"/>
                    </a:lnTo>
                    <a:lnTo>
                      <a:pt x="-1698" y="19540"/>
                    </a:lnTo>
                    <a:lnTo>
                      <a:pt x="-1698" y="31625"/>
                    </a:lnTo>
                    <a:lnTo>
                      <a:pt x="36799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2" name="Graphic 2">
              <a:extLst>
                <a:ext uri="{FF2B5EF4-FFF2-40B4-BE49-F238E27FC236}">
                  <a16:creationId xmlns:a16="http://schemas.microsoft.com/office/drawing/2014/main" id="{97DA7897-69ED-2693-B357-B5CA7C4300B5}"/>
                </a:ext>
              </a:extLst>
            </p:cNvPr>
            <p:cNvGrpSpPr/>
            <p:nvPr/>
          </p:nvGrpSpPr>
          <p:grpSpPr>
            <a:xfrm>
              <a:off x="8372617" y="2115042"/>
              <a:ext cx="539814" cy="98305"/>
              <a:chOff x="8372617" y="2115042"/>
              <a:chExt cx="539814" cy="98305"/>
            </a:xfrm>
            <a:solidFill>
              <a:srgbClr val="000000"/>
            </a:solidFill>
          </p:grpSpPr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D9A0F1D-8FFD-B792-7C50-499849F2A9F7}"/>
                  </a:ext>
                </a:extLst>
              </p:cNvPr>
              <p:cNvSpPr/>
              <p:nvPr/>
            </p:nvSpPr>
            <p:spPr>
              <a:xfrm flipV="1">
                <a:off x="8372617" y="2118951"/>
                <a:ext cx="59789" cy="92590"/>
              </a:xfrm>
              <a:custGeom>
                <a:avLst/>
                <a:gdLst>
                  <a:gd name="connsiteX0" fmla="*/ 10757 w 59789"/>
                  <a:gd name="connsiteY0" fmla="*/ 79989 h 92590"/>
                  <a:gd name="connsiteX1" fmla="*/ 10757 w 59789"/>
                  <a:gd name="connsiteY1" fmla="*/ 45203 h 92590"/>
                  <a:gd name="connsiteX2" fmla="*/ 26513 w 59789"/>
                  <a:gd name="connsiteY2" fmla="*/ 45203 h 92590"/>
                  <a:gd name="connsiteX3" fmla="*/ 40026 w 59789"/>
                  <a:gd name="connsiteY3" fmla="*/ 49728 h 92590"/>
                  <a:gd name="connsiteX4" fmla="*/ 44809 w 59789"/>
                  <a:gd name="connsiteY4" fmla="*/ 62626 h 92590"/>
                  <a:gd name="connsiteX5" fmla="*/ 40026 w 59789"/>
                  <a:gd name="connsiteY5" fmla="*/ 75465 h 92590"/>
                  <a:gd name="connsiteX6" fmla="*/ 26513 w 59789"/>
                  <a:gd name="connsiteY6" fmla="*/ 79989 h 92590"/>
                  <a:gd name="connsiteX7" fmla="*/ 10757 w 59789"/>
                  <a:gd name="connsiteY7" fmla="*/ 79989 h 92590"/>
                  <a:gd name="connsiteX8" fmla="*/ -1765 w 59789"/>
                  <a:gd name="connsiteY8" fmla="*/ 90288 h 92590"/>
                  <a:gd name="connsiteX9" fmla="*/ 26513 w 59789"/>
                  <a:gd name="connsiteY9" fmla="*/ 90288 h 92590"/>
                  <a:gd name="connsiteX10" fmla="*/ 50047 w 59789"/>
                  <a:gd name="connsiteY10" fmla="*/ 83244 h 92590"/>
                  <a:gd name="connsiteX11" fmla="*/ 58025 w 59789"/>
                  <a:gd name="connsiteY11" fmla="*/ 62626 h 92590"/>
                  <a:gd name="connsiteX12" fmla="*/ 50047 w 59789"/>
                  <a:gd name="connsiteY12" fmla="*/ 41909 h 92590"/>
                  <a:gd name="connsiteX13" fmla="*/ 26513 w 59789"/>
                  <a:gd name="connsiteY13" fmla="*/ 34904 h 92590"/>
                  <a:gd name="connsiteX14" fmla="*/ 10757 w 59789"/>
                  <a:gd name="connsiteY14" fmla="*/ 34904 h 92590"/>
                  <a:gd name="connsiteX15" fmla="*/ 10757 w 59789"/>
                  <a:gd name="connsiteY15" fmla="*/ -2303 h 92590"/>
                  <a:gd name="connsiteX16" fmla="*/ -1765 w 59789"/>
                  <a:gd name="connsiteY16" fmla="*/ -2303 h 92590"/>
                  <a:gd name="connsiteX17" fmla="*/ -1765 w 59789"/>
                  <a:gd name="connsiteY17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757" y="79989"/>
                    </a:moveTo>
                    <a:lnTo>
                      <a:pt x="10757" y="45203"/>
                    </a:lnTo>
                    <a:lnTo>
                      <a:pt x="26513" y="45203"/>
                    </a:lnTo>
                    <a:cubicBezTo>
                      <a:pt x="32347" y="45203"/>
                      <a:pt x="36851" y="46711"/>
                      <a:pt x="40026" y="49728"/>
                    </a:cubicBezTo>
                    <a:cubicBezTo>
                      <a:pt x="43215" y="52744"/>
                      <a:pt x="44809" y="57043"/>
                      <a:pt x="44809" y="62626"/>
                    </a:cubicBezTo>
                    <a:cubicBezTo>
                      <a:pt x="44809" y="68169"/>
                      <a:pt x="43215" y="72449"/>
                      <a:pt x="40026" y="75465"/>
                    </a:cubicBezTo>
                    <a:cubicBezTo>
                      <a:pt x="36851" y="78481"/>
                      <a:pt x="32347" y="79989"/>
                      <a:pt x="26513" y="79989"/>
                    </a:cubicBezTo>
                    <a:lnTo>
                      <a:pt x="10757" y="79989"/>
                    </a:lnTo>
                    <a:close/>
                    <a:moveTo>
                      <a:pt x="-1765" y="90288"/>
                    </a:moveTo>
                    <a:lnTo>
                      <a:pt x="26513" y="90288"/>
                    </a:lnTo>
                    <a:cubicBezTo>
                      <a:pt x="36898" y="90288"/>
                      <a:pt x="44743" y="87940"/>
                      <a:pt x="50047" y="83244"/>
                    </a:cubicBezTo>
                    <a:cubicBezTo>
                      <a:pt x="55366" y="78547"/>
                      <a:pt x="58025" y="71675"/>
                      <a:pt x="58025" y="62626"/>
                    </a:cubicBezTo>
                    <a:cubicBezTo>
                      <a:pt x="58025" y="53485"/>
                      <a:pt x="55366" y="46579"/>
                      <a:pt x="50047" y="41909"/>
                    </a:cubicBezTo>
                    <a:cubicBezTo>
                      <a:pt x="44743" y="37239"/>
                      <a:pt x="36898" y="34904"/>
                      <a:pt x="26513" y="34904"/>
                    </a:cubicBezTo>
                    <a:lnTo>
                      <a:pt x="10757" y="34904"/>
                    </a:lnTo>
                    <a:lnTo>
                      <a:pt x="10757" y="-2303"/>
                    </a:lnTo>
                    <a:lnTo>
                      <a:pt x="-1765" y="-2303"/>
                    </a:lnTo>
                    <a:lnTo>
                      <a:pt x="-1765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8B456F59-6959-E459-32FB-4E4B6F8C0752}"/>
                  </a:ext>
                </a:extLst>
              </p:cNvPr>
              <p:cNvSpPr/>
              <p:nvPr/>
            </p:nvSpPr>
            <p:spPr>
              <a:xfrm flipV="1">
                <a:off x="8438645" y="2140422"/>
                <a:ext cx="58677" cy="72925"/>
              </a:xfrm>
              <a:custGeom>
                <a:avLst/>
                <a:gdLst>
                  <a:gd name="connsiteX0" fmla="*/ 34430 w 58677"/>
                  <a:gd name="connsiteY0" fmla="*/ 34996 h 72925"/>
                  <a:gd name="connsiteX1" fmla="*/ 15261 w 58677"/>
                  <a:gd name="connsiteY1" fmla="*/ 31840 h 72925"/>
                  <a:gd name="connsiteX2" fmla="*/ 9923 w 58677"/>
                  <a:gd name="connsiteY2" fmla="*/ 21045 h 72925"/>
                  <a:gd name="connsiteX3" fmla="*/ 13931 w 58677"/>
                  <a:gd name="connsiteY3" fmla="*/ 11401 h 72925"/>
                  <a:gd name="connsiteX4" fmla="*/ 24805 w 58677"/>
                  <a:gd name="connsiteY4" fmla="*/ 7849 h 72925"/>
                  <a:gd name="connsiteX5" fmla="*/ 40045 w 58677"/>
                  <a:gd name="connsiteY5" fmla="*/ 14576 h 72925"/>
                  <a:gd name="connsiteX6" fmla="*/ 45780 w 58677"/>
                  <a:gd name="connsiteY6" fmla="*/ 32456 h 72925"/>
                  <a:gd name="connsiteX7" fmla="*/ 45780 w 58677"/>
                  <a:gd name="connsiteY7" fmla="*/ 34996 h 72925"/>
                  <a:gd name="connsiteX8" fmla="*/ 34430 w 58677"/>
                  <a:gd name="connsiteY8" fmla="*/ 34996 h 72925"/>
                  <a:gd name="connsiteX9" fmla="*/ 57190 w 58677"/>
                  <a:gd name="connsiteY9" fmla="*/ 39718 h 72925"/>
                  <a:gd name="connsiteX10" fmla="*/ 57190 w 58677"/>
                  <a:gd name="connsiteY10" fmla="*/ 90 h 72925"/>
                  <a:gd name="connsiteX11" fmla="*/ 45780 w 58677"/>
                  <a:gd name="connsiteY11" fmla="*/ 90 h 72925"/>
                  <a:gd name="connsiteX12" fmla="*/ 45780 w 58677"/>
                  <a:gd name="connsiteY12" fmla="*/ 10627 h 72925"/>
                  <a:gd name="connsiteX13" fmla="*/ 36037 w 58677"/>
                  <a:gd name="connsiteY13" fmla="*/ 1301 h 72925"/>
                  <a:gd name="connsiteX14" fmla="*/ 21769 w 58677"/>
                  <a:gd name="connsiteY14" fmla="*/ -1715 h 72925"/>
                  <a:gd name="connsiteX15" fmla="*/ 4803 w 58677"/>
                  <a:gd name="connsiteY15" fmla="*/ 4277 h 72925"/>
                  <a:gd name="connsiteX16" fmla="*/ -1487 w 58677"/>
                  <a:gd name="connsiteY16" fmla="*/ 20311 h 72925"/>
                  <a:gd name="connsiteX17" fmla="*/ 6351 w 58677"/>
                  <a:gd name="connsiteY17" fmla="*/ 37972 h 72925"/>
                  <a:gd name="connsiteX18" fmla="*/ 29766 w 58677"/>
                  <a:gd name="connsiteY18" fmla="*/ 43925 h 72925"/>
                  <a:gd name="connsiteX19" fmla="*/ 45780 w 58677"/>
                  <a:gd name="connsiteY19" fmla="*/ 43925 h 72925"/>
                  <a:gd name="connsiteX20" fmla="*/ 45780 w 58677"/>
                  <a:gd name="connsiteY20" fmla="*/ 45056 h 72925"/>
                  <a:gd name="connsiteX21" fmla="*/ 40601 w 58677"/>
                  <a:gd name="connsiteY21" fmla="*/ 57240 h 72925"/>
                  <a:gd name="connsiteX22" fmla="*/ 26056 w 58677"/>
                  <a:gd name="connsiteY22" fmla="*/ 61547 h 72925"/>
                  <a:gd name="connsiteX23" fmla="*/ 14447 w 58677"/>
                  <a:gd name="connsiteY23" fmla="*/ 60118 h 72925"/>
                  <a:gd name="connsiteX24" fmla="*/ 3612 w 58677"/>
                  <a:gd name="connsiteY24" fmla="*/ 55832 h 72925"/>
                  <a:gd name="connsiteX25" fmla="*/ 3612 w 58677"/>
                  <a:gd name="connsiteY25" fmla="*/ 66388 h 72925"/>
                  <a:gd name="connsiteX26" fmla="*/ 15757 w 58677"/>
                  <a:gd name="connsiteY26" fmla="*/ 70000 h 72925"/>
                  <a:gd name="connsiteX27" fmla="*/ 27226 w 58677"/>
                  <a:gd name="connsiteY27" fmla="*/ 71210 h 72925"/>
                  <a:gd name="connsiteX28" fmla="*/ 49749 w 58677"/>
                  <a:gd name="connsiteY28" fmla="*/ 63392 h 72925"/>
                  <a:gd name="connsiteX29" fmla="*/ 57190 w 58677"/>
                  <a:gd name="connsiteY29" fmla="*/ 3971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430" y="34996"/>
                    </a:moveTo>
                    <a:cubicBezTo>
                      <a:pt x="25209" y="34996"/>
                      <a:pt x="18819" y="33944"/>
                      <a:pt x="15261" y="31840"/>
                    </a:cubicBezTo>
                    <a:cubicBezTo>
                      <a:pt x="11702" y="29737"/>
                      <a:pt x="9923" y="26139"/>
                      <a:pt x="9923" y="21045"/>
                    </a:cubicBezTo>
                    <a:cubicBezTo>
                      <a:pt x="9923" y="16997"/>
                      <a:pt x="11259" y="13783"/>
                      <a:pt x="13931" y="11401"/>
                    </a:cubicBezTo>
                    <a:cubicBezTo>
                      <a:pt x="16603" y="9033"/>
                      <a:pt x="20228" y="7849"/>
                      <a:pt x="24805" y="7849"/>
                    </a:cubicBezTo>
                    <a:cubicBezTo>
                      <a:pt x="31142" y="7849"/>
                      <a:pt x="36222" y="10092"/>
                      <a:pt x="40045" y="14576"/>
                    </a:cubicBezTo>
                    <a:cubicBezTo>
                      <a:pt x="43869" y="19061"/>
                      <a:pt x="45780" y="25021"/>
                      <a:pt x="45780" y="32456"/>
                    </a:cubicBezTo>
                    <a:lnTo>
                      <a:pt x="45780" y="34996"/>
                    </a:lnTo>
                    <a:lnTo>
                      <a:pt x="34430" y="34996"/>
                    </a:lnTo>
                    <a:close/>
                    <a:moveTo>
                      <a:pt x="57190" y="39718"/>
                    </a:moveTo>
                    <a:lnTo>
                      <a:pt x="57190" y="90"/>
                    </a:lnTo>
                    <a:lnTo>
                      <a:pt x="45780" y="90"/>
                    </a:lnTo>
                    <a:lnTo>
                      <a:pt x="45780" y="10627"/>
                    </a:lnTo>
                    <a:cubicBezTo>
                      <a:pt x="43174" y="6421"/>
                      <a:pt x="39926" y="3312"/>
                      <a:pt x="36037" y="1301"/>
                    </a:cubicBezTo>
                    <a:cubicBezTo>
                      <a:pt x="32148" y="-710"/>
                      <a:pt x="27392" y="-1715"/>
                      <a:pt x="21769" y="-1715"/>
                    </a:cubicBezTo>
                    <a:cubicBezTo>
                      <a:pt x="14665" y="-1715"/>
                      <a:pt x="9010" y="282"/>
                      <a:pt x="4803" y="4277"/>
                    </a:cubicBezTo>
                    <a:cubicBezTo>
                      <a:pt x="609" y="8273"/>
                      <a:pt x="-1487" y="13617"/>
                      <a:pt x="-1487" y="20311"/>
                    </a:cubicBezTo>
                    <a:cubicBezTo>
                      <a:pt x="-1487" y="28116"/>
                      <a:pt x="1125" y="34003"/>
                      <a:pt x="6351" y="37972"/>
                    </a:cubicBezTo>
                    <a:cubicBezTo>
                      <a:pt x="11590" y="41941"/>
                      <a:pt x="19395" y="43925"/>
                      <a:pt x="29766" y="43925"/>
                    </a:cubicBezTo>
                    <a:lnTo>
                      <a:pt x="45780" y="43925"/>
                    </a:lnTo>
                    <a:lnTo>
                      <a:pt x="45780" y="45056"/>
                    </a:lnTo>
                    <a:cubicBezTo>
                      <a:pt x="45780" y="50308"/>
                      <a:pt x="44054" y="54370"/>
                      <a:pt x="40601" y="57240"/>
                    </a:cubicBezTo>
                    <a:cubicBezTo>
                      <a:pt x="37148" y="60111"/>
                      <a:pt x="32300" y="61547"/>
                      <a:pt x="26056" y="61547"/>
                    </a:cubicBezTo>
                    <a:cubicBezTo>
                      <a:pt x="22087" y="61547"/>
                      <a:pt x="18217" y="61070"/>
                      <a:pt x="14447" y="60118"/>
                    </a:cubicBezTo>
                    <a:cubicBezTo>
                      <a:pt x="10690" y="59165"/>
                      <a:pt x="7078" y="57737"/>
                      <a:pt x="3612" y="55832"/>
                    </a:cubicBezTo>
                    <a:lnTo>
                      <a:pt x="3612" y="66388"/>
                    </a:lnTo>
                    <a:cubicBezTo>
                      <a:pt x="7780" y="68002"/>
                      <a:pt x="11828" y="69206"/>
                      <a:pt x="15757" y="70000"/>
                    </a:cubicBezTo>
                    <a:cubicBezTo>
                      <a:pt x="19686" y="70807"/>
                      <a:pt x="23509" y="71210"/>
                      <a:pt x="27226" y="71210"/>
                    </a:cubicBezTo>
                    <a:cubicBezTo>
                      <a:pt x="37281" y="71210"/>
                      <a:pt x="44788" y="68604"/>
                      <a:pt x="49749" y="63392"/>
                    </a:cubicBezTo>
                    <a:cubicBezTo>
                      <a:pt x="54710" y="58193"/>
                      <a:pt x="57190" y="50302"/>
                      <a:pt x="57190" y="39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F626BA7-E9BD-0E53-A076-8BBD9961E572}"/>
                  </a:ext>
                </a:extLst>
              </p:cNvPr>
              <p:cNvSpPr/>
              <p:nvPr/>
            </p:nvSpPr>
            <p:spPr>
              <a:xfrm flipV="1">
                <a:off x="8512263" y="2122364"/>
                <a:ext cx="43338" cy="89177"/>
              </a:xfrm>
              <a:custGeom>
                <a:avLst/>
                <a:gdLst>
                  <a:gd name="connsiteX0" fmla="*/ 18960 w 43338"/>
                  <a:gd name="connsiteY0" fmla="*/ 86961 h 89177"/>
                  <a:gd name="connsiteX1" fmla="*/ 18960 w 43338"/>
                  <a:gd name="connsiteY1" fmla="*/ 67237 h 89177"/>
                  <a:gd name="connsiteX2" fmla="*/ 42455 w 43338"/>
                  <a:gd name="connsiteY2" fmla="*/ 67237 h 89177"/>
                  <a:gd name="connsiteX3" fmla="*/ 42455 w 43338"/>
                  <a:gd name="connsiteY3" fmla="*/ 58366 h 89177"/>
                  <a:gd name="connsiteX4" fmla="*/ 18960 w 43338"/>
                  <a:gd name="connsiteY4" fmla="*/ 58366 h 89177"/>
                  <a:gd name="connsiteX5" fmla="*/ 18960 w 43338"/>
                  <a:gd name="connsiteY5" fmla="*/ 20663 h 89177"/>
                  <a:gd name="connsiteX6" fmla="*/ 21282 w 43338"/>
                  <a:gd name="connsiteY6" fmla="*/ 9749 h 89177"/>
                  <a:gd name="connsiteX7" fmla="*/ 30747 w 43338"/>
                  <a:gd name="connsiteY7" fmla="*/ 7328 h 89177"/>
                  <a:gd name="connsiteX8" fmla="*/ 42455 w 43338"/>
                  <a:gd name="connsiteY8" fmla="*/ 7328 h 89177"/>
                  <a:gd name="connsiteX9" fmla="*/ 42455 w 43338"/>
                  <a:gd name="connsiteY9" fmla="*/ -2217 h 89177"/>
                  <a:gd name="connsiteX10" fmla="*/ 30747 w 43338"/>
                  <a:gd name="connsiteY10" fmla="*/ -2217 h 89177"/>
                  <a:gd name="connsiteX11" fmla="*/ 12511 w 43338"/>
                  <a:gd name="connsiteY11" fmla="*/ 2705 h 89177"/>
                  <a:gd name="connsiteX12" fmla="*/ 7490 w 43338"/>
                  <a:gd name="connsiteY12" fmla="*/ 20663 h 89177"/>
                  <a:gd name="connsiteX13" fmla="*/ 7490 w 43338"/>
                  <a:gd name="connsiteY13" fmla="*/ 58366 h 89177"/>
                  <a:gd name="connsiteX14" fmla="*/ -884 w 43338"/>
                  <a:gd name="connsiteY14" fmla="*/ 58366 h 89177"/>
                  <a:gd name="connsiteX15" fmla="*/ -884 w 43338"/>
                  <a:gd name="connsiteY15" fmla="*/ 67237 h 89177"/>
                  <a:gd name="connsiteX16" fmla="*/ 7490 w 43338"/>
                  <a:gd name="connsiteY16" fmla="*/ 67237 h 89177"/>
                  <a:gd name="connsiteX17" fmla="*/ 7490 w 43338"/>
                  <a:gd name="connsiteY17" fmla="*/ 86961 h 89177"/>
                  <a:gd name="connsiteX18" fmla="*/ 18960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960" y="86961"/>
                    </a:moveTo>
                    <a:lnTo>
                      <a:pt x="18960" y="67237"/>
                    </a:lnTo>
                    <a:lnTo>
                      <a:pt x="42455" y="67237"/>
                    </a:lnTo>
                    <a:lnTo>
                      <a:pt x="42455" y="58366"/>
                    </a:lnTo>
                    <a:lnTo>
                      <a:pt x="18960" y="58366"/>
                    </a:lnTo>
                    <a:lnTo>
                      <a:pt x="18960" y="20663"/>
                    </a:lnTo>
                    <a:cubicBezTo>
                      <a:pt x="18960" y="15001"/>
                      <a:pt x="19734" y="11363"/>
                      <a:pt x="21282" y="9749"/>
                    </a:cubicBezTo>
                    <a:cubicBezTo>
                      <a:pt x="22829" y="8135"/>
                      <a:pt x="25985" y="7328"/>
                      <a:pt x="30747" y="7328"/>
                    </a:cubicBezTo>
                    <a:lnTo>
                      <a:pt x="42455" y="7328"/>
                    </a:lnTo>
                    <a:lnTo>
                      <a:pt x="42455" y="-2217"/>
                    </a:lnTo>
                    <a:lnTo>
                      <a:pt x="30747" y="-2217"/>
                    </a:lnTo>
                    <a:cubicBezTo>
                      <a:pt x="21937" y="-2217"/>
                      <a:pt x="15858" y="-576"/>
                      <a:pt x="12511" y="2705"/>
                    </a:cubicBezTo>
                    <a:cubicBezTo>
                      <a:pt x="9164" y="5999"/>
                      <a:pt x="7490" y="11985"/>
                      <a:pt x="7490" y="20663"/>
                    </a:cubicBezTo>
                    <a:lnTo>
                      <a:pt x="7490" y="58366"/>
                    </a:lnTo>
                    <a:lnTo>
                      <a:pt x="-884" y="58366"/>
                    </a:lnTo>
                    <a:lnTo>
                      <a:pt x="-884" y="67237"/>
                    </a:lnTo>
                    <a:lnTo>
                      <a:pt x="7490" y="67237"/>
                    </a:lnTo>
                    <a:lnTo>
                      <a:pt x="7490" y="86961"/>
                    </a:lnTo>
                    <a:lnTo>
                      <a:pt x="18960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01BF0E02-B908-9734-E61A-F41D0ECC27A2}"/>
                  </a:ext>
                </a:extLst>
              </p:cNvPr>
              <p:cNvSpPr/>
              <p:nvPr/>
            </p:nvSpPr>
            <p:spPr>
              <a:xfrm flipV="1">
                <a:off x="8570611" y="2115042"/>
                <a:ext cx="11410" cy="96500"/>
              </a:xfrm>
              <a:custGeom>
                <a:avLst/>
                <a:gdLst>
                  <a:gd name="connsiteX0" fmla="*/ -507 w 11410"/>
                  <a:gd name="connsiteY0" fmla="*/ 67052 h 96500"/>
                  <a:gd name="connsiteX1" fmla="*/ 10903 w 11410"/>
                  <a:gd name="connsiteY1" fmla="*/ 67052 h 96500"/>
                  <a:gd name="connsiteX2" fmla="*/ 10903 w 11410"/>
                  <a:gd name="connsiteY2" fmla="*/ -2401 h 96500"/>
                  <a:gd name="connsiteX3" fmla="*/ -507 w 11410"/>
                  <a:gd name="connsiteY3" fmla="*/ -2401 h 96500"/>
                  <a:gd name="connsiteX4" fmla="*/ -507 w 11410"/>
                  <a:gd name="connsiteY4" fmla="*/ 67052 h 96500"/>
                  <a:gd name="connsiteX5" fmla="*/ -507 w 11410"/>
                  <a:gd name="connsiteY5" fmla="*/ 94099 h 96500"/>
                  <a:gd name="connsiteX6" fmla="*/ 10903 w 11410"/>
                  <a:gd name="connsiteY6" fmla="*/ 94099 h 96500"/>
                  <a:gd name="connsiteX7" fmla="*/ 10903 w 11410"/>
                  <a:gd name="connsiteY7" fmla="*/ 79633 h 96500"/>
                  <a:gd name="connsiteX8" fmla="*/ -507 w 11410"/>
                  <a:gd name="connsiteY8" fmla="*/ 79633 h 96500"/>
                  <a:gd name="connsiteX9" fmla="*/ -507 w 11410"/>
                  <a:gd name="connsiteY9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07" y="67052"/>
                    </a:moveTo>
                    <a:lnTo>
                      <a:pt x="10903" y="67052"/>
                    </a:lnTo>
                    <a:lnTo>
                      <a:pt x="10903" y="-2401"/>
                    </a:lnTo>
                    <a:lnTo>
                      <a:pt x="-507" y="-2401"/>
                    </a:lnTo>
                    <a:lnTo>
                      <a:pt x="-507" y="67052"/>
                    </a:lnTo>
                    <a:close/>
                    <a:moveTo>
                      <a:pt x="-507" y="94099"/>
                    </a:moveTo>
                    <a:lnTo>
                      <a:pt x="10903" y="94099"/>
                    </a:lnTo>
                    <a:lnTo>
                      <a:pt x="10903" y="79633"/>
                    </a:lnTo>
                    <a:lnTo>
                      <a:pt x="-507" y="79633"/>
                    </a:lnTo>
                    <a:lnTo>
                      <a:pt x="-507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11B7A73-DE92-DF49-C646-AE8BABB00E0E}"/>
                  </a:ext>
                </a:extLst>
              </p:cNvPr>
              <p:cNvSpPr/>
              <p:nvPr/>
            </p:nvSpPr>
            <p:spPr>
              <a:xfrm flipV="1">
                <a:off x="8600934" y="2140422"/>
                <a:ext cx="64373" cy="72925"/>
              </a:xfrm>
              <a:custGeom>
                <a:avLst/>
                <a:gdLst>
                  <a:gd name="connsiteX0" fmla="*/ 62786 w 64373"/>
                  <a:gd name="connsiteY0" fmla="*/ 37675 h 72925"/>
                  <a:gd name="connsiteX1" fmla="*/ 62786 w 64373"/>
                  <a:gd name="connsiteY1" fmla="*/ 32098 h 72925"/>
                  <a:gd name="connsiteX2" fmla="*/ 10319 w 64373"/>
                  <a:gd name="connsiteY2" fmla="*/ 32098 h 72925"/>
                  <a:gd name="connsiteX3" fmla="*/ 17423 w 64373"/>
                  <a:gd name="connsiteY3" fmla="*/ 14140 h 72925"/>
                  <a:gd name="connsiteX4" fmla="*/ 35124 w 64373"/>
                  <a:gd name="connsiteY4" fmla="*/ 7968 h 72925"/>
                  <a:gd name="connsiteX5" fmla="*/ 47864 w 64373"/>
                  <a:gd name="connsiteY5" fmla="*/ 9576 h 72925"/>
                  <a:gd name="connsiteX6" fmla="*/ 60127 w 64373"/>
                  <a:gd name="connsiteY6" fmla="*/ 14418 h 72925"/>
                  <a:gd name="connsiteX7" fmla="*/ 60127 w 64373"/>
                  <a:gd name="connsiteY7" fmla="*/ 3623 h 72925"/>
                  <a:gd name="connsiteX8" fmla="*/ 47526 w 64373"/>
                  <a:gd name="connsiteY8" fmla="*/ -346 h 72925"/>
                  <a:gd name="connsiteX9" fmla="*/ 34449 w 64373"/>
                  <a:gd name="connsiteY9" fmla="*/ -1715 h 72925"/>
                  <a:gd name="connsiteX10" fmla="*/ 8117 w 64373"/>
                  <a:gd name="connsiteY10" fmla="*/ 7949 h 72925"/>
                  <a:gd name="connsiteX11" fmla="*/ -1587 w 64373"/>
                  <a:gd name="connsiteY11" fmla="*/ 34142 h 72925"/>
                  <a:gd name="connsiteX12" fmla="*/ 7621 w 64373"/>
                  <a:gd name="connsiteY12" fmla="*/ 61189 h 72925"/>
                  <a:gd name="connsiteX13" fmla="*/ 32465 w 64373"/>
                  <a:gd name="connsiteY13" fmla="*/ 71210 h 72925"/>
                  <a:gd name="connsiteX14" fmla="*/ 54630 w 64373"/>
                  <a:gd name="connsiteY14" fmla="*/ 62182 h 72925"/>
                  <a:gd name="connsiteX15" fmla="*/ 62786 w 64373"/>
                  <a:gd name="connsiteY15" fmla="*/ 37675 h 72925"/>
                  <a:gd name="connsiteX16" fmla="*/ 51376 w 64373"/>
                  <a:gd name="connsiteY16" fmla="*/ 41028 h 72925"/>
                  <a:gd name="connsiteX17" fmla="*/ 46137 w 64373"/>
                  <a:gd name="connsiteY17" fmla="*/ 55951 h 72925"/>
                  <a:gd name="connsiteX18" fmla="*/ 32584 w 64373"/>
                  <a:gd name="connsiteY18" fmla="*/ 61547 h 72925"/>
                  <a:gd name="connsiteX19" fmla="*/ 17304 w 64373"/>
                  <a:gd name="connsiteY19" fmla="*/ 56149 h 72925"/>
                  <a:gd name="connsiteX20" fmla="*/ 10696 w 64373"/>
                  <a:gd name="connsiteY20" fmla="*/ 40949 h 72925"/>
                  <a:gd name="connsiteX21" fmla="*/ 51376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786" y="37675"/>
                    </a:moveTo>
                    <a:lnTo>
                      <a:pt x="62786" y="32098"/>
                    </a:lnTo>
                    <a:lnTo>
                      <a:pt x="10319" y="32098"/>
                    </a:lnTo>
                    <a:cubicBezTo>
                      <a:pt x="10822" y="24240"/>
                      <a:pt x="13190" y="18254"/>
                      <a:pt x="17423" y="14140"/>
                    </a:cubicBezTo>
                    <a:cubicBezTo>
                      <a:pt x="21657" y="10026"/>
                      <a:pt x="27557" y="7968"/>
                      <a:pt x="35124" y="7968"/>
                    </a:cubicBezTo>
                    <a:cubicBezTo>
                      <a:pt x="39503" y="7968"/>
                      <a:pt x="43749" y="8504"/>
                      <a:pt x="47864" y="9576"/>
                    </a:cubicBezTo>
                    <a:cubicBezTo>
                      <a:pt x="51978" y="10647"/>
                      <a:pt x="56066" y="12261"/>
                      <a:pt x="60127" y="14418"/>
                    </a:cubicBezTo>
                    <a:lnTo>
                      <a:pt x="60127" y="3623"/>
                    </a:lnTo>
                    <a:cubicBezTo>
                      <a:pt x="56026" y="1890"/>
                      <a:pt x="51826" y="567"/>
                      <a:pt x="47526" y="-346"/>
                    </a:cubicBezTo>
                    <a:cubicBezTo>
                      <a:pt x="43227" y="-1259"/>
                      <a:pt x="38868" y="-1715"/>
                      <a:pt x="34449" y="-1715"/>
                    </a:cubicBezTo>
                    <a:cubicBezTo>
                      <a:pt x="23363" y="-1715"/>
                      <a:pt x="14586" y="1506"/>
                      <a:pt x="8117" y="7949"/>
                    </a:cubicBezTo>
                    <a:cubicBezTo>
                      <a:pt x="1648" y="14404"/>
                      <a:pt x="-1587" y="23136"/>
                      <a:pt x="-1587" y="34142"/>
                    </a:cubicBezTo>
                    <a:cubicBezTo>
                      <a:pt x="-1587" y="45506"/>
                      <a:pt x="1482" y="54522"/>
                      <a:pt x="7621" y="61189"/>
                    </a:cubicBezTo>
                    <a:cubicBezTo>
                      <a:pt x="13759" y="67870"/>
                      <a:pt x="22040" y="71210"/>
                      <a:pt x="32465" y="71210"/>
                    </a:cubicBezTo>
                    <a:cubicBezTo>
                      <a:pt x="41805" y="71210"/>
                      <a:pt x="49193" y="68201"/>
                      <a:pt x="54630" y="62182"/>
                    </a:cubicBezTo>
                    <a:cubicBezTo>
                      <a:pt x="60068" y="56175"/>
                      <a:pt x="62786" y="48007"/>
                      <a:pt x="62786" y="37675"/>
                    </a:cubicBezTo>
                    <a:close/>
                    <a:moveTo>
                      <a:pt x="51376" y="41028"/>
                    </a:moveTo>
                    <a:cubicBezTo>
                      <a:pt x="51297" y="47259"/>
                      <a:pt x="49550" y="52233"/>
                      <a:pt x="46137" y="55951"/>
                    </a:cubicBezTo>
                    <a:cubicBezTo>
                      <a:pt x="42724" y="59681"/>
                      <a:pt x="38206" y="61547"/>
                      <a:pt x="32584" y="61547"/>
                    </a:cubicBezTo>
                    <a:cubicBezTo>
                      <a:pt x="26221" y="61547"/>
                      <a:pt x="21128" y="59747"/>
                      <a:pt x="17304" y="56149"/>
                    </a:cubicBezTo>
                    <a:cubicBezTo>
                      <a:pt x="13481" y="52551"/>
                      <a:pt x="11278" y="47484"/>
                      <a:pt x="10696" y="40949"/>
                    </a:cubicBezTo>
                    <a:lnTo>
                      <a:pt x="51376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BB84758-6B6F-BFEC-DDA5-AE9289EC07EB}"/>
                  </a:ext>
                </a:extLst>
              </p:cNvPr>
              <p:cNvSpPr/>
              <p:nvPr/>
            </p:nvSpPr>
            <p:spPr>
              <a:xfrm flipV="1">
                <a:off x="8683594" y="2140422"/>
                <a:ext cx="58181" cy="71119"/>
              </a:xfrm>
              <a:custGeom>
                <a:avLst/>
                <a:gdLst>
                  <a:gd name="connsiteX0" fmla="*/ 56529 w 58181"/>
                  <a:gd name="connsiteY0" fmla="*/ 40169 h 71119"/>
                  <a:gd name="connsiteX1" fmla="*/ 56529 w 58181"/>
                  <a:gd name="connsiteY1" fmla="*/ -1761 h 71119"/>
                  <a:gd name="connsiteX2" fmla="*/ 45119 w 58181"/>
                  <a:gd name="connsiteY2" fmla="*/ -1761 h 71119"/>
                  <a:gd name="connsiteX3" fmla="*/ 45119 w 58181"/>
                  <a:gd name="connsiteY3" fmla="*/ 39792 h 71119"/>
                  <a:gd name="connsiteX4" fmla="*/ 41269 w 58181"/>
                  <a:gd name="connsiteY4" fmla="*/ 54536 h 71119"/>
                  <a:gd name="connsiteX5" fmla="*/ 29740 w 58181"/>
                  <a:gd name="connsiteY5" fmla="*/ 59437 h 71119"/>
                  <a:gd name="connsiteX6" fmla="*/ 15155 w 58181"/>
                  <a:gd name="connsiteY6" fmla="*/ 53544 h 71119"/>
                  <a:gd name="connsiteX7" fmla="*/ 9817 w 58181"/>
                  <a:gd name="connsiteY7" fmla="*/ 37490 h 71119"/>
                  <a:gd name="connsiteX8" fmla="*/ 9817 w 58181"/>
                  <a:gd name="connsiteY8" fmla="*/ -1761 h 71119"/>
                  <a:gd name="connsiteX9" fmla="*/ -1653 w 58181"/>
                  <a:gd name="connsiteY9" fmla="*/ -1761 h 71119"/>
                  <a:gd name="connsiteX10" fmla="*/ -1653 w 58181"/>
                  <a:gd name="connsiteY10" fmla="*/ 67692 h 71119"/>
                  <a:gd name="connsiteX11" fmla="*/ 9817 w 58181"/>
                  <a:gd name="connsiteY11" fmla="*/ 67692 h 71119"/>
                  <a:gd name="connsiteX12" fmla="*/ 9817 w 58181"/>
                  <a:gd name="connsiteY12" fmla="*/ 56897 h 71119"/>
                  <a:gd name="connsiteX13" fmla="*/ 19461 w 58181"/>
                  <a:gd name="connsiteY13" fmla="*/ 66263 h 71119"/>
                  <a:gd name="connsiteX14" fmla="*/ 32280 w 58181"/>
                  <a:gd name="connsiteY14" fmla="*/ 69359 h 71119"/>
                  <a:gd name="connsiteX15" fmla="*/ 50378 w 58181"/>
                  <a:gd name="connsiteY15" fmla="*/ 61957 h 71119"/>
                  <a:gd name="connsiteX16" fmla="*/ 56529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529" y="40169"/>
                    </a:moveTo>
                    <a:lnTo>
                      <a:pt x="56529" y="-1761"/>
                    </a:lnTo>
                    <a:lnTo>
                      <a:pt x="45119" y="-1761"/>
                    </a:lnTo>
                    <a:lnTo>
                      <a:pt x="45119" y="39792"/>
                    </a:lnTo>
                    <a:cubicBezTo>
                      <a:pt x="45119" y="46367"/>
                      <a:pt x="43836" y="51281"/>
                      <a:pt x="41269" y="54536"/>
                    </a:cubicBezTo>
                    <a:cubicBezTo>
                      <a:pt x="38703" y="57803"/>
                      <a:pt x="34860" y="59437"/>
                      <a:pt x="29740" y="59437"/>
                    </a:cubicBezTo>
                    <a:cubicBezTo>
                      <a:pt x="23575" y="59437"/>
                      <a:pt x="18714" y="57473"/>
                      <a:pt x="15155" y="53544"/>
                    </a:cubicBezTo>
                    <a:cubicBezTo>
                      <a:pt x="11596" y="49628"/>
                      <a:pt x="9817" y="44277"/>
                      <a:pt x="9817" y="37490"/>
                    </a:cubicBezTo>
                    <a:lnTo>
                      <a:pt x="9817" y="-1761"/>
                    </a:lnTo>
                    <a:lnTo>
                      <a:pt x="-1653" y="-1761"/>
                    </a:lnTo>
                    <a:lnTo>
                      <a:pt x="-1653" y="67692"/>
                    </a:lnTo>
                    <a:lnTo>
                      <a:pt x="9817" y="67692"/>
                    </a:lnTo>
                    <a:lnTo>
                      <a:pt x="9817" y="56897"/>
                    </a:lnTo>
                    <a:cubicBezTo>
                      <a:pt x="12555" y="61078"/>
                      <a:pt x="15770" y="64200"/>
                      <a:pt x="19461" y="66263"/>
                    </a:cubicBezTo>
                    <a:cubicBezTo>
                      <a:pt x="23165" y="68327"/>
                      <a:pt x="27438" y="69359"/>
                      <a:pt x="32280" y="69359"/>
                    </a:cubicBezTo>
                    <a:cubicBezTo>
                      <a:pt x="40257" y="69359"/>
                      <a:pt x="46290" y="66892"/>
                      <a:pt x="50378" y="61957"/>
                    </a:cubicBezTo>
                    <a:cubicBezTo>
                      <a:pt x="54479" y="57023"/>
                      <a:pt x="56529" y="49760"/>
                      <a:pt x="56529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5B00EA7-D366-6616-11B0-47DEB3D2B660}"/>
                  </a:ext>
                </a:extLst>
              </p:cNvPr>
              <p:cNvSpPr/>
              <p:nvPr/>
            </p:nvSpPr>
            <p:spPr>
              <a:xfrm flipV="1">
                <a:off x="8755969" y="2122364"/>
                <a:ext cx="43338" cy="89177"/>
              </a:xfrm>
              <a:custGeom>
                <a:avLst/>
                <a:gdLst>
                  <a:gd name="connsiteX0" fmla="*/ 18979 w 43338"/>
                  <a:gd name="connsiteY0" fmla="*/ 86961 h 89177"/>
                  <a:gd name="connsiteX1" fmla="*/ 18979 w 43338"/>
                  <a:gd name="connsiteY1" fmla="*/ 67237 h 89177"/>
                  <a:gd name="connsiteX2" fmla="*/ 42474 w 43338"/>
                  <a:gd name="connsiteY2" fmla="*/ 67237 h 89177"/>
                  <a:gd name="connsiteX3" fmla="*/ 42474 w 43338"/>
                  <a:gd name="connsiteY3" fmla="*/ 58366 h 89177"/>
                  <a:gd name="connsiteX4" fmla="*/ 18979 w 43338"/>
                  <a:gd name="connsiteY4" fmla="*/ 58366 h 89177"/>
                  <a:gd name="connsiteX5" fmla="*/ 18979 w 43338"/>
                  <a:gd name="connsiteY5" fmla="*/ 20663 h 89177"/>
                  <a:gd name="connsiteX6" fmla="*/ 21301 w 43338"/>
                  <a:gd name="connsiteY6" fmla="*/ 9749 h 89177"/>
                  <a:gd name="connsiteX7" fmla="*/ 30766 w 43338"/>
                  <a:gd name="connsiteY7" fmla="*/ 7328 h 89177"/>
                  <a:gd name="connsiteX8" fmla="*/ 42474 w 43338"/>
                  <a:gd name="connsiteY8" fmla="*/ 7328 h 89177"/>
                  <a:gd name="connsiteX9" fmla="*/ 42474 w 43338"/>
                  <a:gd name="connsiteY9" fmla="*/ -2217 h 89177"/>
                  <a:gd name="connsiteX10" fmla="*/ 30766 w 43338"/>
                  <a:gd name="connsiteY10" fmla="*/ -2217 h 89177"/>
                  <a:gd name="connsiteX11" fmla="*/ 12530 w 43338"/>
                  <a:gd name="connsiteY11" fmla="*/ 2705 h 89177"/>
                  <a:gd name="connsiteX12" fmla="*/ 7509 w 43338"/>
                  <a:gd name="connsiteY12" fmla="*/ 20663 h 89177"/>
                  <a:gd name="connsiteX13" fmla="*/ 7509 w 43338"/>
                  <a:gd name="connsiteY13" fmla="*/ 58366 h 89177"/>
                  <a:gd name="connsiteX14" fmla="*/ -865 w 43338"/>
                  <a:gd name="connsiteY14" fmla="*/ 58366 h 89177"/>
                  <a:gd name="connsiteX15" fmla="*/ -865 w 43338"/>
                  <a:gd name="connsiteY15" fmla="*/ 67237 h 89177"/>
                  <a:gd name="connsiteX16" fmla="*/ 7509 w 43338"/>
                  <a:gd name="connsiteY16" fmla="*/ 67237 h 89177"/>
                  <a:gd name="connsiteX17" fmla="*/ 7509 w 43338"/>
                  <a:gd name="connsiteY17" fmla="*/ 86961 h 89177"/>
                  <a:gd name="connsiteX18" fmla="*/ 18979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979" y="86961"/>
                    </a:moveTo>
                    <a:lnTo>
                      <a:pt x="18979" y="67237"/>
                    </a:lnTo>
                    <a:lnTo>
                      <a:pt x="42474" y="67237"/>
                    </a:lnTo>
                    <a:lnTo>
                      <a:pt x="42474" y="58366"/>
                    </a:lnTo>
                    <a:lnTo>
                      <a:pt x="18979" y="58366"/>
                    </a:lnTo>
                    <a:lnTo>
                      <a:pt x="18979" y="20663"/>
                    </a:lnTo>
                    <a:cubicBezTo>
                      <a:pt x="18979" y="15001"/>
                      <a:pt x="19753" y="11363"/>
                      <a:pt x="21301" y="9749"/>
                    </a:cubicBezTo>
                    <a:cubicBezTo>
                      <a:pt x="22849" y="8135"/>
                      <a:pt x="26004" y="7328"/>
                      <a:pt x="30766" y="7328"/>
                    </a:cubicBezTo>
                    <a:lnTo>
                      <a:pt x="42474" y="7328"/>
                    </a:lnTo>
                    <a:lnTo>
                      <a:pt x="42474" y="-2217"/>
                    </a:lnTo>
                    <a:lnTo>
                      <a:pt x="30766" y="-2217"/>
                    </a:lnTo>
                    <a:cubicBezTo>
                      <a:pt x="21956" y="-2217"/>
                      <a:pt x="15877" y="-576"/>
                      <a:pt x="12530" y="2705"/>
                    </a:cubicBezTo>
                    <a:cubicBezTo>
                      <a:pt x="9183" y="5999"/>
                      <a:pt x="7509" y="11985"/>
                      <a:pt x="7509" y="20663"/>
                    </a:cubicBezTo>
                    <a:lnTo>
                      <a:pt x="7509" y="58366"/>
                    </a:lnTo>
                    <a:lnTo>
                      <a:pt x="-865" y="58366"/>
                    </a:lnTo>
                    <a:lnTo>
                      <a:pt x="-865" y="67237"/>
                    </a:lnTo>
                    <a:lnTo>
                      <a:pt x="7509" y="67237"/>
                    </a:lnTo>
                    <a:lnTo>
                      <a:pt x="7509" y="86961"/>
                    </a:lnTo>
                    <a:lnTo>
                      <a:pt x="18979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F22CAE4A-8B4C-06E1-D9C2-6E4F7C5DE39F}"/>
                  </a:ext>
                </a:extLst>
              </p:cNvPr>
              <p:cNvSpPr/>
              <p:nvPr/>
            </p:nvSpPr>
            <p:spPr>
              <a:xfrm flipV="1">
                <a:off x="8802352" y="2211542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186696E5-A8B6-27D5-48A3-57127A82EF46}"/>
                  </a:ext>
                </a:extLst>
              </p:cNvPr>
              <p:cNvSpPr/>
              <p:nvPr/>
            </p:nvSpPr>
            <p:spPr>
              <a:xfrm flipV="1">
                <a:off x="8852524" y="2118951"/>
                <a:ext cx="59908" cy="94396"/>
              </a:xfrm>
              <a:custGeom>
                <a:avLst/>
                <a:gdLst>
                  <a:gd name="connsiteX0" fmla="*/ 2313 w 59908"/>
                  <a:gd name="connsiteY0" fmla="*/ 92140 h 94396"/>
                  <a:gd name="connsiteX1" fmla="*/ 51486 w 59908"/>
                  <a:gd name="connsiteY1" fmla="*/ 92140 h 94396"/>
                  <a:gd name="connsiteX2" fmla="*/ 51486 w 59908"/>
                  <a:gd name="connsiteY2" fmla="*/ 81583 h 94396"/>
                  <a:gd name="connsiteX3" fmla="*/ 13783 w 59908"/>
                  <a:gd name="connsiteY3" fmla="*/ 81583 h 94396"/>
                  <a:gd name="connsiteX4" fmla="*/ 13783 w 59908"/>
                  <a:gd name="connsiteY4" fmla="*/ 58901 h 94396"/>
                  <a:gd name="connsiteX5" fmla="*/ 19220 w 59908"/>
                  <a:gd name="connsiteY5" fmla="*/ 60290 h 94396"/>
                  <a:gd name="connsiteX6" fmla="*/ 24697 w 59908"/>
                  <a:gd name="connsiteY6" fmla="*/ 60747 h 94396"/>
                  <a:gd name="connsiteX7" fmla="*/ 49244 w 59908"/>
                  <a:gd name="connsiteY7" fmla="*/ 52254 h 94396"/>
                  <a:gd name="connsiteX8" fmla="*/ 58312 w 59908"/>
                  <a:gd name="connsiteY8" fmla="*/ 29255 h 94396"/>
                  <a:gd name="connsiteX9" fmla="*/ 49006 w 59908"/>
                  <a:gd name="connsiteY9" fmla="*/ 6018 h 94396"/>
                  <a:gd name="connsiteX10" fmla="*/ 22772 w 59908"/>
                  <a:gd name="connsiteY10" fmla="*/ -2257 h 94396"/>
                  <a:gd name="connsiteX11" fmla="*/ 10886 w 59908"/>
                  <a:gd name="connsiteY11" fmla="*/ -1265 h 94396"/>
                  <a:gd name="connsiteX12" fmla="*/ -1596 w 59908"/>
                  <a:gd name="connsiteY12" fmla="*/ 1712 h 94396"/>
                  <a:gd name="connsiteX13" fmla="*/ -1596 w 59908"/>
                  <a:gd name="connsiteY13" fmla="*/ 14312 h 94396"/>
                  <a:gd name="connsiteX14" fmla="*/ 9933 w 59908"/>
                  <a:gd name="connsiteY14" fmla="*/ 9788 h 94396"/>
                  <a:gd name="connsiteX15" fmla="*/ 22514 w 59908"/>
                  <a:gd name="connsiteY15" fmla="*/ 8300 h 94396"/>
                  <a:gd name="connsiteX16" fmla="*/ 39501 w 59908"/>
                  <a:gd name="connsiteY16" fmla="*/ 13935 h 94396"/>
                  <a:gd name="connsiteX17" fmla="*/ 45771 w 59908"/>
                  <a:gd name="connsiteY17" fmla="*/ 29255 h 94396"/>
                  <a:gd name="connsiteX18" fmla="*/ 39501 w 59908"/>
                  <a:gd name="connsiteY18" fmla="*/ 44554 h 94396"/>
                  <a:gd name="connsiteX19" fmla="*/ 22514 w 59908"/>
                  <a:gd name="connsiteY19" fmla="*/ 50210 h 94396"/>
                  <a:gd name="connsiteX20" fmla="*/ 12493 w 59908"/>
                  <a:gd name="connsiteY20" fmla="*/ 49098 h 94396"/>
                  <a:gd name="connsiteX21" fmla="*/ 2313 w 59908"/>
                  <a:gd name="connsiteY21" fmla="*/ 45626 h 94396"/>
                  <a:gd name="connsiteX22" fmla="*/ 2313 w 59908"/>
                  <a:gd name="connsiteY22" fmla="*/ 92140 h 94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908" h="94396">
                    <a:moveTo>
                      <a:pt x="2313" y="92140"/>
                    </a:moveTo>
                    <a:lnTo>
                      <a:pt x="51486" y="92140"/>
                    </a:lnTo>
                    <a:lnTo>
                      <a:pt x="51486" y="81583"/>
                    </a:lnTo>
                    <a:lnTo>
                      <a:pt x="13783" y="81583"/>
                    </a:lnTo>
                    <a:lnTo>
                      <a:pt x="13783" y="58901"/>
                    </a:lnTo>
                    <a:cubicBezTo>
                      <a:pt x="15595" y="59523"/>
                      <a:pt x="17408" y="59986"/>
                      <a:pt x="19220" y="60290"/>
                    </a:cubicBezTo>
                    <a:cubicBezTo>
                      <a:pt x="21046" y="60595"/>
                      <a:pt x="22872" y="60747"/>
                      <a:pt x="24697" y="60747"/>
                    </a:cubicBezTo>
                    <a:cubicBezTo>
                      <a:pt x="35029" y="60747"/>
                      <a:pt x="43211" y="57916"/>
                      <a:pt x="49244" y="52254"/>
                    </a:cubicBezTo>
                    <a:cubicBezTo>
                      <a:pt x="55290" y="46592"/>
                      <a:pt x="58312" y="38925"/>
                      <a:pt x="58312" y="29255"/>
                    </a:cubicBezTo>
                    <a:cubicBezTo>
                      <a:pt x="58312" y="19293"/>
                      <a:pt x="55210" y="11547"/>
                      <a:pt x="49006" y="6018"/>
                    </a:cubicBezTo>
                    <a:cubicBezTo>
                      <a:pt x="42801" y="501"/>
                      <a:pt x="34057" y="-2257"/>
                      <a:pt x="22772" y="-2257"/>
                    </a:cubicBezTo>
                    <a:cubicBezTo>
                      <a:pt x="18883" y="-2257"/>
                      <a:pt x="14921" y="-1926"/>
                      <a:pt x="10886" y="-1265"/>
                    </a:cubicBezTo>
                    <a:cubicBezTo>
                      <a:pt x="6864" y="-604"/>
                      <a:pt x="2704" y="389"/>
                      <a:pt x="-1596" y="1712"/>
                    </a:cubicBezTo>
                    <a:lnTo>
                      <a:pt x="-1596" y="14312"/>
                    </a:lnTo>
                    <a:cubicBezTo>
                      <a:pt x="2122" y="12288"/>
                      <a:pt x="5965" y="10780"/>
                      <a:pt x="9933" y="9788"/>
                    </a:cubicBezTo>
                    <a:cubicBezTo>
                      <a:pt x="13902" y="8796"/>
                      <a:pt x="18096" y="8300"/>
                      <a:pt x="22514" y="8300"/>
                    </a:cubicBezTo>
                    <a:cubicBezTo>
                      <a:pt x="29671" y="8300"/>
                      <a:pt x="35333" y="10178"/>
                      <a:pt x="39501" y="13935"/>
                    </a:cubicBezTo>
                    <a:cubicBezTo>
                      <a:pt x="43681" y="17692"/>
                      <a:pt x="45771" y="22799"/>
                      <a:pt x="45771" y="29255"/>
                    </a:cubicBezTo>
                    <a:cubicBezTo>
                      <a:pt x="45771" y="35697"/>
                      <a:pt x="43681" y="40797"/>
                      <a:pt x="39501" y="44554"/>
                    </a:cubicBezTo>
                    <a:cubicBezTo>
                      <a:pt x="35333" y="48325"/>
                      <a:pt x="29671" y="50210"/>
                      <a:pt x="22514" y="50210"/>
                    </a:cubicBezTo>
                    <a:cubicBezTo>
                      <a:pt x="19167" y="50210"/>
                      <a:pt x="15827" y="49839"/>
                      <a:pt x="12493" y="49098"/>
                    </a:cubicBezTo>
                    <a:cubicBezTo>
                      <a:pt x="9173" y="48358"/>
                      <a:pt x="5779" y="47200"/>
                      <a:pt x="2313" y="45626"/>
                    </a:cubicBezTo>
                    <a:lnTo>
                      <a:pt x="2313" y="9214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EFE9298C-8FE1-5380-CACA-A9C173EBA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3146" y="3624203"/>
            <a:ext cx="143496" cy="1434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A48C7EF-ECC6-15A7-4E66-DF3E89180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0906" y="3730303"/>
            <a:ext cx="143496" cy="1434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DA5385-D04C-8786-D0E9-B4B54C4C5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0238" y="3509291"/>
            <a:ext cx="143496" cy="14349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967DC7A-492E-545D-8DA3-3BDD1095D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7355" y="3258036"/>
            <a:ext cx="143496" cy="1434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007CFAD-D2A5-F82A-7B52-DC6283C10F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7893" y="2741487"/>
            <a:ext cx="143496" cy="1434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126EBCF-2912-2FEF-F483-D08C2D5F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8114" y="3353950"/>
            <a:ext cx="143496" cy="1434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B9D3-C6FC-1901-BAFD-768152E2E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9006" y="3210622"/>
            <a:ext cx="143496" cy="14349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36C993-61B6-E926-13F1-D5E3C4764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4196" y="2891796"/>
            <a:ext cx="143496" cy="14349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838783-8837-EEB1-1069-70F3EE17FB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5458" y="2796848"/>
            <a:ext cx="143496" cy="14349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4E9568E-66C0-DCB3-46C3-E5D72FFDE7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695" y="2640998"/>
            <a:ext cx="143496" cy="14349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248039F-E581-D395-1F17-6877CCB69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7787" y="3487584"/>
            <a:ext cx="143496" cy="14349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3EDC00-0D56-5817-8E09-FE4BD82FC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4949" y="3487584"/>
            <a:ext cx="143496" cy="14349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C12230-F243-C1E9-9ABE-5F01EC6432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4388" y="3482845"/>
            <a:ext cx="143496" cy="14349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0732B2B-476A-B1BA-B9C4-16084E101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3827" y="3482845"/>
            <a:ext cx="143496" cy="14349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BDE06EC-284A-617E-6FA0-DB22AF8C5A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3266" y="3488792"/>
            <a:ext cx="143496" cy="14349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190264B-0BCC-5468-0783-5E365F01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32" y="3739568"/>
            <a:ext cx="143496" cy="14349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889BD52-C78D-01F3-1933-5F40D474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9294" y="3739568"/>
            <a:ext cx="143496" cy="14349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7C3A983-154E-AFD8-7F75-9D1CCAD6E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8733" y="3734829"/>
            <a:ext cx="143496" cy="1434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05D7E5E-7E3F-88FB-0B93-C6B8FB94D6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8172" y="3734829"/>
            <a:ext cx="143496" cy="14349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2E6D1D-8C72-A907-D6BD-582A2DB806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7611" y="3740776"/>
            <a:ext cx="143496" cy="143496"/>
          </a:xfrm>
          <a:prstGeom prst="rect">
            <a:avLst/>
          </a:prstGeom>
        </p:spPr>
      </p:pic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D4271BD-5F9F-1320-5B8E-642414B38FAA}"/>
              </a:ext>
            </a:extLst>
          </p:cNvPr>
          <p:cNvGrpSpPr/>
          <p:nvPr/>
        </p:nvGrpSpPr>
        <p:grpSpPr>
          <a:xfrm>
            <a:off x="5713665" y="2096744"/>
            <a:ext cx="3314815" cy="2566478"/>
            <a:chOff x="5713665" y="2096744"/>
            <a:chExt cx="3314815" cy="2566478"/>
          </a:xfrm>
        </p:grpSpPr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FA608355-1938-DCA1-B22D-D141AE6F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022" y="2101764"/>
              <a:ext cx="143496" cy="143496"/>
            </a:xfrm>
            <a:prstGeom prst="rect">
              <a:avLst/>
            </a:prstGeom>
          </p:spPr>
        </p:pic>
        <p:pic>
          <p:nvPicPr>
            <p:cNvPr id="264" name="Graphic 263">
              <a:extLst>
                <a:ext uri="{FF2B5EF4-FFF2-40B4-BE49-F238E27FC236}">
                  <a16:creationId xmlns:a16="http://schemas.microsoft.com/office/drawing/2014/main" id="{74A16EF6-A8D2-2DA8-1C95-E88F144C4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3665" y="2283756"/>
              <a:ext cx="143496" cy="143496"/>
            </a:xfrm>
            <a:prstGeom prst="rect">
              <a:avLst/>
            </a:prstGeom>
          </p:spPr>
        </p:pic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46886BAC-583D-E454-0959-133D8234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93550" y="2102313"/>
              <a:ext cx="143496" cy="143496"/>
            </a:xfrm>
            <a:prstGeom prst="rect">
              <a:avLst/>
            </a:prstGeom>
          </p:spPr>
        </p:pic>
        <p:pic>
          <p:nvPicPr>
            <p:cNvPr id="266" name="Graphic 265">
              <a:extLst>
                <a:ext uri="{FF2B5EF4-FFF2-40B4-BE49-F238E27FC236}">
                  <a16:creationId xmlns:a16="http://schemas.microsoft.com/office/drawing/2014/main" id="{00D24CB9-CA87-91C3-E754-B8EC31ACE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89757" y="2285521"/>
              <a:ext cx="143496" cy="143496"/>
            </a:xfrm>
            <a:prstGeom prst="rect">
              <a:avLst/>
            </a:prstGeom>
          </p:spPr>
        </p:pic>
        <p:pic>
          <p:nvPicPr>
            <p:cNvPr id="267" name="Graphic 266">
              <a:extLst>
                <a:ext uri="{FF2B5EF4-FFF2-40B4-BE49-F238E27FC236}">
                  <a16:creationId xmlns:a16="http://schemas.microsoft.com/office/drawing/2014/main" id="{92B0F009-9A6F-FA49-217C-6EA6108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5861" y="2096744"/>
              <a:ext cx="143496" cy="143496"/>
            </a:xfrm>
            <a:prstGeom prst="rect">
              <a:avLst/>
            </a:prstGeom>
          </p:spPr>
        </p:pic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1B825888-22AE-423E-DEBA-9C22EDA20F53}"/>
                </a:ext>
              </a:extLst>
            </p:cNvPr>
            <p:cNvGrpSpPr/>
            <p:nvPr/>
          </p:nvGrpSpPr>
          <p:grpSpPr>
            <a:xfrm>
              <a:off x="8089969" y="4434586"/>
              <a:ext cx="938511" cy="228636"/>
              <a:chOff x="8089969" y="4434586"/>
              <a:chExt cx="938511" cy="228636"/>
            </a:xfrm>
          </p:grpSpPr>
          <p:grpSp>
            <p:nvGrpSpPr>
              <p:cNvPr id="269" name="Graphic 2">
                <a:extLst>
                  <a:ext uri="{FF2B5EF4-FFF2-40B4-BE49-F238E27FC236}">
                    <a16:creationId xmlns:a16="http://schemas.microsoft.com/office/drawing/2014/main" id="{4321511C-94D3-BCD1-F6A0-E603657EF689}"/>
                  </a:ext>
                </a:extLst>
              </p:cNvPr>
              <p:cNvGrpSpPr/>
              <p:nvPr/>
            </p:nvGrpSpPr>
            <p:grpSpPr>
              <a:xfrm>
                <a:off x="8089969" y="4434586"/>
                <a:ext cx="931013" cy="215897"/>
                <a:chOff x="7736678" y="4491736"/>
                <a:chExt cx="931013" cy="215897"/>
              </a:xfrm>
              <a:solidFill>
                <a:srgbClr val="000000"/>
              </a:solidFill>
            </p:grpSpPr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89244856-F6B3-4407-6D1C-50AB314D4F62}"/>
                    </a:ext>
                  </a:extLst>
                </p:cNvPr>
                <p:cNvSpPr/>
                <p:nvPr/>
              </p:nvSpPr>
              <p:spPr>
                <a:xfrm>
                  <a:off x="8218855" y="4491736"/>
                  <a:ext cx="12700" cy="44450"/>
                </a:xfrm>
                <a:custGeom>
                  <a:avLst/>
                  <a:gdLst>
                    <a:gd name="connsiteX0" fmla="*/ 383 w 12700"/>
                    <a:gd name="connsiteY0" fmla="*/ 210 h 44450"/>
                    <a:gd name="connsiteX1" fmla="*/ 383 w 12700"/>
                    <a:gd name="connsiteY1" fmla="*/ 4466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383" y="210"/>
                      </a:moveTo>
                      <a:lnTo>
                        <a:pt x="383" y="44660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73" name="Graphic 2">
                  <a:extLst>
                    <a:ext uri="{FF2B5EF4-FFF2-40B4-BE49-F238E27FC236}">
                      <a16:creationId xmlns:a16="http://schemas.microsoft.com/office/drawing/2014/main" id="{BBC529E1-BD37-A4F3-6324-022BB496A1E1}"/>
                    </a:ext>
                  </a:extLst>
                </p:cNvPr>
                <p:cNvGrpSpPr/>
                <p:nvPr/>
              </p:nvGrpSpPr>
              <p:grpSpPr>
                <a:xfrm>
                  <a:off x="7736678" y="4580633"/>
                  <a:ext cx="931013" cy="127000"/>
                  <a:chOff x="7736678" y="4580633"/>
                  <a:chExt cx="931013" cy="127000"/>
                </a:xfrm>
                <a:solidFill>
                  <a:srgbClr val="000000"/>
                </a:solidFill>
              </p:grpSpPr>
              <p:sp>
                <p:nvSpPr>
                  <p:cNvPr id="274" name="Freeform: Shape 273">
                    <a:extLst>
                      <a:ext uri="{FF2B5EF4-FFF2-40B4-BE49-F238E27FC236}">
                        <a16:creationId xmlns:a16="http://schemas.microsoft.com/office/drawing/2014/main" id="{997C1231-BD0E-04D7-194E-0D0D447C96A4}"/>
                      </a:ext>
                    </a:extLst>
                  </p:cNvPr>
                  <p:cNvSpPr/>
                  <p:nvPr/>
                </p:nvSpPr>
                <p:spPr>
                  <a:xfrm flipV="1">
                    <a:off x="7736678" y="4585098"/>
                    <a:ext cx="59789" cy="92590"/>
                  </a:xfrm>
                  <a:custGeom>
                    <a:avLst/>
                    <a:gdLst>
                      <a:gd name="connsiteX0" fmla="*/ 10740 w 59789"/>
                      <a:gd name="connsiteY0" fmla="*/ 80180 h 92590"/>
                      <a:gd name="connsiteX1" fmla="*/ 10740 w 59789"/>
                      <a:gd name="connsiteY1" fmla="*/ 45394 h 92590"/>
                      <a:gd name="connsiteX2" fmla="*/ 26496 w 59789"/>
                      <a:gd name="connsiteY2" fmla="*/ 45394 h 92590"/>
                      <a:gd name="connsiteX3" fmla="*/ 40009 w 59789"/>
                      <a:gd name="connsiteY3" fmla="*/ 49918 h 92590"/>
                      <a:gd name="connsiteX4" fmla="*/ 44792 w 59789"/>
                      <a:gd name="connsiteY4" fmla="*/ 62816 h 92590"/>
                      <a:gd name="connsiteX5" fmla="*/ 40009 w 59789"/>
                      <a:gd name="connsiteY5" fmla="*/ 75655 h 92590"/>
                      <a:gd name="connsiteX6" fmla="*/ 26496 w 59789"/>
                      <a:gd name="connsiteY6" fmla="*/ 80180 h 92590"/>
                      <a:gd name="connsiteX7" fmla="*/ 10740 w 59789"/>
                      <a:gd name="connsiteY7" fmla="*/ 80180 h 92590"/>
                      <a:gd name="connsiteX8" fmla="*/ -1781 w 59789"/>
                      <a:gd name="connsiteY8" fmla="*/ 90479 h 92590"/>
                      <a:gd name="connsiteX9" fmla="*/ 26496 w 59789"/>
                      <a:gd name="connsiteY9" fmla="*/ 90479 h 92590"/>
                      <a:gd name="connsiteX10" fmla="*/ 50031 w 59789"/>
                      <a:gd name="connsiteY10" fmla="*/ 83434 h 92590"/>
                      <a:gd name="connsiteX11" fmla="*/ 58008 w 59789"/>
                      <a:gd name="connsiteY11" fmla="*/ 62816 h 92590"/>
                      <a:gd name="connsiteX12" fmla="*/ 50031 w 59789"/>
                      <a:gd name="connsiteY12" fmla="*/ 42100 h 92590"/>
                      <a:gd name="connsiteX13" fmla="*/ 26496 w 59789"/>
                      <a:gd name="connsiteY13" fmla="*/ 35095 h 92590"/>
                      <a:gd name="connsiteX14" fmla="*/ 10740 w 59789"/>
                      <a:gd name="connsiteY14" fmla="*/ 35095 h 92590"/>
                      <a:gd name="connsiteX15" fmla="*/ 10740 w 59789"/>
                      <a:gd name="connsiteY15" fmla="*/ -2112 h 92590"/>
                      <a:gd name="connsiteX16" fmla="*/ -1781 w 59789"/>
                      <a:gd name="connsiteY16" fmla="*/ -2112 h 92590"/>
                      <a:gd name="connsiteX17" fmla="*/ -1781 w 59789"/>
                      <a:gd name="connsiteY17" fmla="*/ 90479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9789" h="92590">
                        <a:moveTo>
                          <a:pt x="10740" y="80180"/>
                        </a:moveTo>
                        <a:lnTo>
                          <a:pt x="10740" y="45394"/>
                        </a:lnTo>
                        <a:lnTo>
                          <a:pt x="26496" y="45394"/>
                        </a:lnTo>
                        <a:cubicBezTo>
                          <a:pt x="32330" y="45394"/>
                          <a:pt x="36834" y="46902"/>
                          <a:pt x="40009" y="49918"/>
                        </a:cubicBezTo>
                        <a:cubicBezTo>
                          <a:pt x="43198" y="52934"/>
                          <a:pt x="44792" y="57234"/>
                          <a:pt x="44792" y="62816"/>
                        </a:cubicBezTo>
                        <a:cubicBezTo>
                          <a:pt x="44792" y="68359"/>
                          <a:pt x="43198" y="72639"/>
                          <a:pt x="40009" y="75655"/>
                        </a:cubicBezTo>
                        <a:cubicBezTo>
                          <a:pt x="36834" y="78672"/>
                          <a:pt x="32330" y="80180"/>
                          <a:pt x="26496" y="80180"/>
                        </a:cubicBezTo>
                        <a:lnTo>
                          <a:pt x="10740" y="80180"/>
                        </a:lnTo>
                        <a:close/>
                        <a:moveTo>
                          <a:pt x="-1781" y="90479"/>
                        </a:moveTo>
                        <a:lnTo>
                          <a:pt x="26496" y="90479"/>
                        </a:lnTo>
                        <a:cubicBezTo>
                          <a:pt x="36881" y="90479"/>
                          <a:pt x="44726" y="88131"/>
                          <a:pt x="50031" y="83434"/>
                        </a:cubicBezTo>
                        <a:cubicBezTo>
                          <a:pt x="55349" y="78738"/>
                          <a:pt x="58008" y="71865"/>
                          <a:pt x="58008" y="62816"/>
                        </a:cubicBezTo>
                        <a:cubicBezTo>
                          <a:pt x="58008" y="53675"/>
                          <a:pt x="55349" y="46769"/>
                          <a:pt x="50031" y="42100"/>
                        </a:cubicBezTo>
                        <a:cubicBezTo>
                          <a:pt x="44726" y="37430"/>
                          <a:pt x="36881" y="35095"/>
                          <a:pt x="26496" y="35095"/>
                        </a:cubicBezTo>
                        <a:lnTo>
                          <a:pt x="10740" y="35095"/>
                        </a:lnTo>
                        <a:lnTo>
                          <a:pt x="10740" y="-2112"/>
                        </a:lnTo>
                        <a:lnTo>
                          <a:pt x="-1781" y="-2112"/>
                        </a:lnTo>
                        <a:lnTo>
                          <a:pt x="-1781" y="9047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FEA2C1D9-11F9-10FC-1BE8-67BFF4D66117}"/>
                      </a:ext>
                    </a:extLst>
                  </p:cNvPr>
                  <p:cNvSpPr/>
                  <p:nvPr/>
                </p:nvSpPr>
                <p:spPr>
                  <a:xfrm flipV="1">
                    <a:off x="7802705" y="4606569"/>
                    <a:ext cx="58677" cy="72925"/>
                  </a:xfrm>
                  <a:custGeom>
                    <a:avLst/>
                    <a:gdLst>
                      <a:gd name="connsiteX0" fmla="*/ 34413 w 58677"/>
                      <a:gd name="connsiteY0" fmla="*/ 35186 h 72925"/>
                      <a:gd name="connsiteX1" fmla="*/ 15244 w 58677"/>
                      <a:gd name="connsiteY1" fmla="*/ 32031 h 72925"/>
                      <a:gd name="connsiteX2" fmla="*/ 9906 w 58677"/>
                      <a:gd name="connsiteY2" fmla="*/ 21236 h 72925"/>
                      <a:gd name="connsiteX3" fmla="*/ 13914 w 58677"/>
                      <a:gd name="connsiteY3" fmla="*/ 11592 h 72925"/>
                      <a:gd name="connsiteX4" fmla="*/ 24789 w 58677"/>
                      <a:gd name="connsiteY4" fmla="*/ 8040 h 72925"/>
                      <a:gd name="connsiteX5" fmla="*/ 40029 w 58677"/>
                      <a:gd name="connsiteY5" fmla="*/ 14767 h 72925"/>
                      <a:gd name="connsiteX6" fmla="*/ 45764 w 58677"/>
                      <a:gd name="connsiteY6" fmla="*/ 32646 h 72925"/>
                      <a:gd name="connsiteX7" fmla="*/ 45764 w 58677"/>
                      <a:gd name="connsiteY7" fmla="*/ 35186 h 72925"/>
                      <a:gd name="connsiteX8" fmla="*/ 34413 w 58677"/>
                      <a:gd name="connsiteY8" fmla="*/ 35186 h 72925"/>
                      <a:gd name="connsiteX9" fmla="*/ 57174 w 58677"/>
                      <a:gd name="connsiteY9" fmla="*/ 39909 h 72925"/>
                      <a:gd name="connsiteX10" fmla="*/ 57174 w 58677"/>
                      <a:gd name="connsiteY10" fmla="*/ 281 h 72925"/>
                      <a:gd name="connsiteX11" fmla="*/ 45764 w 58677"/>
                      <a:gd name="connsiteY11" fmla="*/ 281 h 72925"/>
                      <a:gd name="connsiteX12" fmla="*/ 45764 w 58677"/>
                      <a:gd name="connsiteY12" fmla="*/ 10818 h 72925"/>
                      <a:gd name="connsiteX13" fmla="*/ 36020 w 58677"/>
                      <a:gd name="connsiteY13" fmla="*/ 1491 h 72925"/>
                      <a:gd name="connsiteX14" fmla="*/ 21753 w 58677"/>
                      <a:gd name="connsiteY14" fmla="*/ -1525 h 72925"/>
                      <a:gd name="connsiteX15" fmla="*/ 4786 w 58677"/>
                      <a:gd name="connsiteY15" fmla="*/ 4468 h 72925"/>
                      <a:gd name="connsiteX16" fmla="*/ -1504 w 58677"/>
                      <a:gd name="connsiteY16" fmla="*/ 20502 h 72925"/>
                      <a:gd name="connsiteX17" fmla="*/ 6334 w 58677"/>
                      <a:gd name="connsiteY17" fmla="*/ 38163 h 72925"/>
                      <a:gd name="connsiteX18" fmla="*/ 29750 w 58677"/>
                      <a:gd name="connsiteY18" fmla="*/ 44116 h 72925"/>
                      <a:gd name="connsiteX19" fmla="*/ 45764 w 58677"/>
                      <a:gd name="connsiteY19" fmla="*/ 44116 h 72925"/>
                      <a:gd name="connsiteX20" fmla="*/ 45764 w 58677"/>
                      <a:gd name="connsiteY20" fmla="*/ 45247 h 72925"/>
                      <a:gd name="connsiteX21" fmla="*/ 40584 w 58677"/>
                      <a:gd name="connsiteY21" fmla="*/ 57431 h 72925"/>
                      <a:gd name="connsiteX22" fmla="*/ 26039 w 58677"/>
                      <a:gd name="connsiteY22" fmla="*/ 61737 h 72925"/>
                      <a:gd name="connsiteX23" fmla="*/ 14430 w 58677"/>
                      <a:gd name="connsiteY23" fmla="*/ 60308 h 72925"/>
                      <a:gd name="connsiteX24" fmla="*/ 3596 w 58677"/>
                      <a:gd name="connsiteY24" fmla="*/ 56022 h 72925"/>
                      <a:gd name="connsiteX25" fmla="*/ 3596 w 58677"/>
                      <a:gd name="connsiteY25" fmla="*/ 66579 h 72925"/>
                      <a:gd name="connsiteX26" fmla="*/ 15740 w 58677"/>
                      <a:gd name="connsiteY26" fmla="*/ 70190 h 72925"/>
                      <a:gd name="connsiteX27" fmla="*/ 27210 w 58677"/>
                      <a:gd name="connsiteY27" fmla="*/ 71401 h 72925"/>
                      <a:gd name="connsiteX28" fmla="*/ 49732 w 58677"/>
                      <a:gd name="connsiteY28" fmla="*/ 63582 h 72925"/>
                      <a:gd name="connsiteX29" fmla="*/ 57174 w 58677"/>
                      <a:gd name="connsiteY29" fmla="*/ 39909 h 7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58677" h="72925">
                        <a:moveTo>
                          <a:pt x="34413" y="35186"/>
                        </a:moveTo>
                        <a:cubicBezTo>
                          <a:pt x="25192" y="35186"/>
                          <a:pt x="18802" y="34134"/>
                          <a:pt x="15244" y="32031"/>
                        </a:cubicBezTo>
                        <a:cubicBezTo>
                          <a:pt x="11685" y="29927"/>
                          <a:pt x="9906" y="26329"/>
                          <a:pt x="9906" y="21236"/>
                        </a:cubicBezTo>
                        <a:cubicBezTo>
                          <a:pt x="9906" y="17188"/>
                          <a:pt x="11242" y="13973"/>
                          <a:pt x="13914" y="11592"/>
                        </a:cubicBezTo>
                        <a:cubicBezTo>
                          <a:pt x="16587" y="9224"/>
                          <a:pt x="20211" y="8040"/>
                          <a:pt x="24789" y="8040"/>
                        </a:cubicBezTo>
                        <a:cubicBezTo>
                          <a:pt x="31125" y="8040"/>
                          <a:pt x="36205" y="10282"/>
                          <a:pt x="40029" y="14767"/>
                        </a:cubicBezTo>
                        <a:cubicBezTo>
                          <a:pt x="43852" y="19252"/>
                          <a:pt x="45764" y="25211"/>
                          <a:pt x="45764" y="32646"/>
                        </a:cubicBezTo>
                        <a:lnTo>
                          <a:pt x="45764" y="35186"/>
                        </a:lnTo>
                        <a:lnTo>
                          <a:pt x="34413" y="35186"/>
                        </a:lnTo>
                        <a:close/>
                        <a:moveTo>
                          <a:pt x="57174" y="39909"/>
                        </a:moveTo>
                        <a:lnTo>
                          <a:pt x="57174" y="281"/>
                        </a:lnTo>
                        <a:lnTo>
                          <a:pt x="45764" y="281"/>
                        </a:lnTo>
                        <a:lnTo>
                          <a:pt x="45764" y="10818"/>
                        </a:lnTo>
                        <a:cubicBezTo>
                          <a:pt x="43157" y="6611"/>
                          <a:pt x="39910" y="3502"/>
                          <a:pt x="36020" y="1491"/>
                        </a:cubicBezTo>
                        <a:cubicBezTo>
                          <a:pt x="32131" y="-519"/>
                          <a:pt x="27375" y="-1525"/>
                          <a:pt x="21753" y="-1525"/>
                        </a:cubicBezTo>
                        <a:cubicBezTo>
                          <a:pt x="14649" y="-1525"/>
                          <a:pt x="8993" y="473"/>
                          <a:pt x="4786" y="4468"/>
                        </a:cubicBezTo>
                        <a:cubicBezTo>
                          <a:pt x="593" y="8463"/>
                          <a:pt x="-1504" y="13808"/>
                          <a:pt x="-1504" y="20502"/>
                        </a:cubicBezTo>
                        <a:cubicBezTo>
                          <a:pt x="-1504" y="28307"/>
                          <a:pt x="1108" y="34194"/>
                          <a:pt x="6334" y="38163"/>
                        </a:cubicBezTo>
                        <a:cubicBezTo>
                          <a:pt x="11573" y="42131"/>
                          <a:pt x="19378" y="44116"/>
                          <a:pt x="29750" y="44116"/>
                        </a:cubicBezTo>
                        <a:lnTo>
                          <a:pt x="45764" y="44116"/>
                        </a:lnTo>
                        <a:lnTo>
                          <a:pt x="45764" y="45247"/>
                        </a:lnTo>
                        <a:cubicBezTo>
                          <a:pt x="45764" y="50499"/>
                          <a:pt x="44037" y="54560"/>
                          <a:pt x="40584" y="57431"/>
                        </a:cubicBezTo>
                        <a:cubicBezTo>
                          <a:pt x="37131" y="60302"/>
                          <a:pt x="32283" y="61737"/>
                          <a:pt x="26039" y="61737"/>
                        </a:cubicBezTo>
                        <a:cubicBezTo>
                          <a:pt x="22070" y="61737"/>
                          <a:pt x="18201" y="61261"/>
                          <a:pt x="14430" y="60308"/>
                        </a:cubicBezTo>
                        <a:cubicBezTo>
                          <a:pt x="10673" y="59356"/>
                          <a:pt x="7062" y="57927"/>
                          <a:pt x="3596" y="56022"/>
                        </a:cubicBezTo>
                        <a:lnTo>
                          <a:pt x="3596" y="66579"/>
                        </a:lnTo>
                        <a:cubicBezTo>
                          <a:pt x="7763" y="68193"/>
                          <a:pt x="11811" y="69397"/>
                          <a:pt x="15740" y="70190"/>
                        </a:cubicBezTo>
                        <a:cubicBezTo>
                          <a:pt x="19669" y="70997"/>
                          <a:pt x="23492" y="71401"/>
                          <a:pt x="27210" y="71401"/>
                        </a:cubicBezTo>
                        <a:cubicBezTo>
                          <a:pt x="37264" y="71401"/>
                          <a:pt x="44771" y="68795"/>
                          <a:pt x="49732" y="63582"/>
                        </a:cubicBezTo>
                        <a:cubicBezTo>
                          <a:pt x="54693" y="58383"/>
                          <a:pt x="57174" y="50492"/>
                          <a:pt x="57174" y="3990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6" name="Freeform: Shape 275">
                    <a:extLst>
                      <a:ext uri="{FF2B5EF4-FFF2-40B4-BE49-F238E27FC236}">
                        <a16:creationId xmlns:a16="http://schemas.microsoft.com/office/drawing/2014/main" id="{AE35E3C1-6743-BE96-3AA7-7B9874A48CB3}"/>
                      </a:ext>
                    </a:extLst>
                  </p:cNvPr>
                  <p:cNvSpPr/>
                  <p:nvPr/>
                </p:nvSpPr>
                <p:spPr>
                  <a:xfrm flipV="1">
                    <a:off x="7876323" y="4588511"/>
                    <a:ext cx="43338" cy="89177"/>
                  </a:xfrm>
                  <a:custGeom>
                    <a:avLst/>
                    <a:gdLst>
                      <a:gd name="connsiteX0" fmla="*/ 18943 w 43338"/>
                      <a:gd name="connsiteY0" fmla="*/ 87152 h 89177"/>
                      <a:gd name="connsiteX1" fmla="*/ 18943 w 43338"/>
                      <a:gd name="connsiteY1" fmla="*/ 67427 h 89177"/>
                      <a:gd name="connsiteX2" fmla="*/ 42438 w 43338"/>
                      <a:gd name="connsiteY2" fmla="*/ 67427 h 89177"/>
                      <a:gd name="connsiteX3" fmla="*/ 42438 w 43338"/>
                      <a:gd name="connsiteY3" fmla="*/ 58557 h 89177"/>
                      <a:gd name="connsiteX4" fmla="*/ 18943 w 43338"/>
                      <a:gd name="connsiteY4" fmla="*/ 58557 h 89177"/>
                      <a:gd name="connsiteX5" fmla="*/ 18943 w 43338"/>
                      <a:gd name="connsiteY5" fmla="*/ 20854 h 89177"/>
                      <a:gd name="connsiteX6" fmla="*/ 21265 w 43338"/>
                      <a:gd name="connsiteY6" fmla="*/ 9940 h 89177"/>
                      <a:gd name="connsiteX7" fmla="*/ 30730 w 43338"/>
                      <a:gd name="connsiteY7" fmla="*/ 7519 h 89177"/>
                      <a:gd name="connsiteX8" fmla="*/ 42438 w 43338"/>
                      <a:gd name="connsiteY8" fmla="*/ 7519 h 89177"/>
                      <a:gd name="connsiteX9" fmla="*/ 42438 w 43338"/>
                      <a:gd name="connsiteY9" fmla="*/ -2026 h 89177"/>
                      <a:gd name="connsiteX10" fmla="*/ 30730 w 43338"/>
                      <a:gd name="connsiteY10" fmla="*/ -2026 h 89177"/>
                      <a:gd name="connsiteX11" fmla="*/ 12494 w 43338"/>
                      <a:gd name="connsiteY11" fmla="*/ 2895 h 89177"/>
                      <a:gd name="connsiteX12" fmla="*/ 7473 w 43338"/>
                      <a:gd name="connsiteY12" fmla="*/ 20854 h 89177"/>
                      <a:gd name="connsiteX13" fmla="*/ 7473 w 43338"/>
                      <a:gd name="connsiteY13" fmla="*/ 58557 h 89177"/>
                      <a:gd name="connsiteX14" fmla="*/ -901 w 43338"/>
                      <a:gd name="connsiteY14" fmla="*/ 58557 h 89177"/>
                      <a:gd name="connsiteX15" fmla="*/ -901 w 43338"/>
                      <a:gd name="connsiteY15" fmla="*/ 67427 h 89177"/>
                      <a:gd name="connsiteX16" fmla="*/ 7473 w 43338"/>
                      <a:gd name="connsiteY16" fmla="*/ 67427 h 89177"/>
                      <a:gd name="connsiteX17" fmla="*/ 7473 w 43338"/>
                      <a:gd name="connsiteY17" fmla="*/ 87152 h 89177"/>
                      <a:gd name="connsiteX18" fmla="*/ 18943 w 43338"/>
                      <a:gd name="connsiteY18" fmla="*/ 87152 h 89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3338" h="89177">
                        <a:moveTo>
                          <a:pt x="18943" y="87152"/>
                        </a:moveTo>
                        <a:lnTo>
                          <a:pt x="18943" y="67427"/>
                        </a:lnTo>
                        <a:lnTo>
                          <a:pt x="42438" y="67427"/>
                        </a:lnTo>
                        <a:lnTo>
                          <a:pt x="42438" y="58557"/>
                        </a:lnTo>
                        <a:lnTo>
                          <a:pt x="18943" y="58557"/>
                        </a:lnTo>
                        <a:lnTo>
                          <a:pt x="18943" y="20854"/>
                        </a:lnTo>
                        <a:cubicBezTo>
                          <a:pt x="18943" y="15192"/>
                          <a:pt x="19717" y="11554"/>
                          <a:pt x="21265" y="9940"/>
                        </a:cubicBezTo>
                        <a:cubicBezTo>
                          <a:pt x="22813" y="8326"/>
                          <a:pt x="25968" y="7519"/>
                          <a:pt x="30730" y="7519"/>
                        </a:cubicBezTo>
                        <a:lnTo>
                          <a:pt x="42438" y="7519"/>
                        </a:lnTo>
                        <a:lnTo>
                          <a:pt x="42438" y="-2026"/>
                        </a:lnTo>
                        <a:lnTo>
                          <a:pt x="30730" y="-2026"/>
                        </a:lnTo>
                        <a:cubicBezTo>
                          <a:pt x="21920" y="-2026"/>
                          <a:pt x="15841" y="-386"/>
                          <a:pt x="12494" y="2895"/>
                        </a:cubicBezTo>
                        <a:cubicBezTo>
                          <a:pt x="9147" y="6189"/>
                          <a:pt x="7473" y="12175"/>
                          <a:pt x="7473" y="20854"/>
                        </a:cubicBezTo>
                        <a:lnTo>
                          <a:pt x="7473" y="58557"/>
                        </a:lnTo>
                        <a:lnTo>
                          <a:pt x="-901" y="58557"/>
                        </a:lnTo>
                        <a:lnTo>
                          <a:pt x="-901" y="67427"/>
                        </a:lnTo>
                        <a:lnTo>
                          <a:pt x="7473" y="67427"/>
                        </a:lnTo>
                        <a:lnTo>
                          <a:pt x="7473" y="87152"/>
                        </a:lnTo>
                        <a:lnTo>
                          <a:pt x="18943" y="871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7" name="Freeform: Shape 276">
                    <a:extLst>
                      <a:ext uri="{FF2B5EF4-FFF2-40B4-BE49-F238E27FC236}">
                        <a16:creationId xmlns:a16="http://schemas.microsoft.com/office/drawing/2014/main" id="{4A3CD169-0E3D-C9FC-CE09-3EEDACC01EAD}"/>
                      </a:ext>
                    </a:extLst>
                  </p:cNvPr>
                  <p:cNvSpPr/>
                  <p:nvPr/>
                </p:nvSpPr>
                <p:spPr>
                  <a:xfrm flipV="1">
                    <a:off x="7941021" y="4581189"/>
                    <a:ext cx="11410" cy="96500"/>
                  </a:xfrm>
                  <a:custGeom>
                    <a:avLst/>
                    <a:gdLst>
                      <a:gd name="connsiteX0" fmla="*/ -524 w 11410"/>
                      <a:gd name="connsiteY0" fmla="*/ 67242 h 96500"/>
                      <a:gd name="connsiteX1" fmla="*/ 10886 w 11410"/>
                      <a:gd name="connsiteY1" fmla="*/ 67242 h 96500"/>
                      <a:gd name="connsiteX2" fmla="*/ 10886 w 11410"/>
                      <a:gd name="connsiteY2" fmla="*/ -2211 h 96500"/>
                      <a:gd name="connsiteX3" fmla="*/ -524 w 11410"/>
                      <a:gd name="connsiteY3" fmla="*/ -2211 h 96500"/>
                      <a:gd name="connsiteX4" fmla="*/ -524 w 11410"/>
                      <a:gd name="connsiteY4" fmla="*/ 67242 h 96500"/>
                      <a:gd name="connsiteX5" fmla="*/ -524 w 11410"/>
                      <a:gd name="connsiteY5" fmla="*/ 94289 h 96500"/>
                      <a:gd name="connsiteX6" fmla="*/ 10886 w 11410"/>
                      <a:gd name="connsiteY6" fmla="*/ 94289 h 96500"/>
                      <a:gd name="connsiteX7" fmla="*/ 10886 w 11410"/>
                      <a:gd name="connsiteY7" fmla="*/ 79823 h 96500"/>
                      <a:gd name="connsiteX8" fmla="*/ -524 w 11410"/>
                      <a:gd name="connsiteY8" fmla="*/ 79823 h 96500"/>
                      <a:gd name="connsiteX9" fmla="*/ -524 w 11410"/>
                      <a:gd name="connsiteY9" fmla="*/ 94289 h 96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410" h="96500">
                        <a:moveTo>
                          <a:pt x="-524" y="67242"/>
                        </a:moveTo>
                        <a:lnTo>
                          <a:pt x="10886" y="67242"/>
                        </a:lnTo>
                        <a:lnTo>
                          <a:pt x="10886" y="-2211"/>
                        </a:lnTo>
                        <a:lnTo>
                          <a:pt x="-524" y="-2211"/>
                        </a:lnTo>
                        <a:lnTo>
                          <a:pt x="-524" y="67242"/>
                        </a:lnTo>
                        <a:close/>
                        <a:moveTo>
                          <a:pt x="-524" y="94289"/>
                        </a:moveTo>
                        <a:lnTo>
                          <a:pt x="10886" y="94289"/>
                        </a:lnTo>
                        <a:lnTo>
                          <a:pt x="10886" y="79823"/>
                        </a:lnTo>
                        <a:lnTo>
                          <a:pt x="-524" y="79823"/>
                        </a:lnTo>
                        <a:lnTo>
                          <a:pt x="-524" y="9428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: Shape 277">
                    <a:extLst>
                      <a:ext uri="{FF2B5EF4-FFF2-40B4-BE49-F238E27FC236}">
                        <a16:creationId xmlns:a16="http://schemas.microsoft.com/office/drawing/2014/main" id="{EECB858A-B463-EFC9-CEF8-C365C7AEC312}"/>
                      </a:ext>
                    </a:extLst>
                  </p:cNvPr>
                  <p:cNvSpPr/>
                  <p:nvPr/>
                </p:nvSpPr>
                <p:spPr>
                  <a:xfrm flipV="1">
                    <a:off x="7964995" y="4606569"/>
                    <a:ext cx="64373" cy="72925"/>
                  </a:xfrm>
                  <a:custGeom>
                    <a:avLst/>
                    <a:gdLst>
                      <a:gd name="connsiteX0" fmla="*/ 62769 w 64373"/>
                      <a:gd name="connsiteY0" fmla="*/ 37865 h 72925"/>
                      <a:gd name="connsiteX1" fmla="*/ 62769 w 64373"/>
                      <a:gd name="connsiteY1" fmla="*/ 32289 h 72925"/>
                      <a:gd name="connsiteX2" fmla="*/ 10302 w 64373"/>
                      <a:gd name="connsiteY2" fmla="*/ 32289 h 72925"/>
                      <a:gd name="connsiteX3" fmla="*/ 17407 w 64373"/>
                      <a:gd name="connsiteY3" fmla="*/ 14330 h 72925"/>
                      <a:gd name="connsiteX4" fmla="*/ 35107 w 64373"/>
                      <a:gd name="connsiteY4" fmla="*/ 8159 h 72925"/>
                      <a:gd name="connsiteX5" fmla="*/ 47847 w 64373"/>
                      <a:gd name="connsiteY5" fmla="*/ 9766 h 72925"/>
                      <a:gd name="connsiteX6" fmla="*/ 60110 w 64373"/>
                      <a:gd name="connsiteY6" fmla="*/ 14608 h 72925"/>
                      <a:gd name="connsiteX7" fmla="*/ 60110 w 64373"/>
                      <a:gd name="connsiteY7" fmla="*/ 3813 h 72925"/>
                      <a:gd name="connsiteX8" fmla="*/ 47509 w 64373"/>
                      <a:gd name="connsiteY8" fmla="*/ -156 h 72925"/>
                      <a:gd name="connsiteX9" fmla="*/ 34432 w 64373"/>
                      <a:gd name="connsiteY9" fmla="*/ -1525 h 72925"/>
                      <a:gd name="connsiteX10" fmla="*/ 8100 w 64373"/>
                      <a:gd name="connsiteY10" fmla="*/ 8139 h 72925"/>
                      <a:gd name="connsiteX11" fmla="*/ -1604 w 64373"/>
                      <a:gd name="connsiteY11" fmla="*/ 34333 h 72925"/>
                      <a:gd name="connsiteX12" fmla="*/ 7604 w 64373"/>
                      <a:gd name="connsiteY12" fmla="*/ 61380 h 72925"/>
                      <a:gd name="connsiteX13" fmla="*/ 32448 w 64373"/>
                      <a:gd name="connsiteY13" fmla="*/ 71401 h 72925"/>
                      <a:gd name="connsiteX14" fmla="*/ 54614 w 64373"/>
                      <a:gd name="connsiteY14" fmla="*/ 62372 h 72925"/>
                      <a:gd name="connsiteX15" fmla="*/ 62769 w 64373"/>
                      <a:gd name="connsiteY15" fmla="*/ 37865 h 72925"/>
                      <a:gd name="connsiteX16" fmla="*/ 51359 w 64373"/>
                      <a:gd name="connsiteY16" fmla="*/ 41219 h 72925"/>
                      <a:gd name="connsiteX17" fmla="*/ 46120 w 64373"/>
                      <a:gd name="connsiteY17" fmla="*/ 56141 h 72925"/>
                      <a:gd name="connsiteX18" fmla="*/ 32567 w 64373"/>
                      <a:gd name="connsiteY18" fmla="*/ 61737 h 72925"/>
                      <a:gd name="connsiteX19" fmla="*/ 17287 w 64373"/>
                      <a:gd name="connsiteY19" fmla="*/ 56339 h 72925"/>
                      <a:gd name="connsiteX20" fmla="*/ 10679 w 64373"/>
                      <a:gd name="connsiteY20" fmla="*/ 41139 h 72925"/>
                      <a:gd name="connsiteX21" fmla="*/ 51359 w 64373"/>
                      <a:gd name="connsiteY21" fmla="*/ 41219 h 7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373" h="72925">
                        <a:moveTo>
                          <a:pt x="62769" y="37865"/>
                        </a:moveTo>
                        <a:lnTo>
                          <a:pt x="62769" y="32289"/>
                        </a:lnTo>
                        <a:lnTo>
                          <a:pt x="10302" y="32289"/>
                        </a:lnTo>
                        <a:cubicBezTo>
                          <a:pt x="10805" y="24431"/>
                          <a:pt x="13173" y="18445"/>
                          <a:pt x="17407" y="14330"/>
                        </a:cubicBezTo>
                        <a:cubicBezTo>
                          <a:pt x="21640" y="10216"/>
                          <a:pt x="27540" y="8159"/>
                          <a:pt x="35107" y="8159"/>
                        </a:cubicBezTo>
                        <a:cubicBezTo>
                          <a:pt x="39486" y="8159"/>
                          <a:pt x="43733" y="8695"/>
                          <a:pt x="47847" y="9766"/>
                        </a:cubicBezTo>
                        <a:cubicBezTo>
                          <a:pt x="51961" y="10838"/>
                          <a:pt x="56049" y="12452"/>
                          <a:pt x="60110" y="14608"/>
                        </a:cubicBezTo>
                        <a:lnTo>
                          <a:pt x="60110" y="3813"/>
                        </a:lnTo>
                        <a:cubicBezTo>
                          <a:pt x="56009" y="2080"/>
                          <a:pt x="51809" y="757"/>
                          <a:pt x="47509" y="-156"/>
                        </a:cubicBezTo>
                        <a:cubicBezTo>
                          <a:pt x="43210" y="-1069"/>
                          <a:pt x="38851" y="-1525"/>
                          <a:pt x="34432" y="-1525"/>
                        </a:cubicBezTo>
                        <a:cubicBezTo>
                          <a:pt x="23346" y="-1525"/>
                          <a:pt x="14569" y="1696"/>
                          <a:pt x="8100" y="8139"/>
                        </a:cubicBezTo>
                        <a:cubicBezTo>
                          <a:pt x="1631" y="14595"/>
                          <a:pt x="-1604" y="23326"/>
                          <a:pt x="-1604" y="34333"/>
                        </a:cubicBezTo>
                        <a:cubicBezTo>
                          <a:pt x="-1604" y="45697"/>
                          <a:pt x="1465" y="54712"/>
                          <a:pt x="7604" y="61380"/>
                        </a:cubicBezTo>
                        <a:cubicBezTo>
                          <a:pt x="13742" y="68061"/>
                          <a:pt x="22024" y="71401"/>
                          <a:pt x="32448" y="71401"/>
                        </a:cubicBezTo>
                        <a:cubicBezTo>
                          <a:pt x="41788" y="71401"/>
                          <a:pt x="49176" y="68391"/>
                          <a:pt x="54614" y="62372"/>
                        </a:cubicBezTo>
                        <a:cubicBezTo>
                          <a:pt x="60051" y="56366"/>
                          <a:pt x="62769" y="48197"/>
                          <a:pt x="62769" y="37865"/>
                        </a:cubicBezTo>
                        <a:close/>
                        <a:moveTo>
                          <a:pt x="51359" y="41219"/>
                        </a:moveTo>
                        <a:cubicBezTo>
                          <a:pt x="51280" y="47449"/>
                          <a:pt x="49534" y="52424"/>
                          <a:pt x="46120" y="56141"/>
                        </a:cubicBezTo>
                        <a:cubicBezTo>
                          <a:pt x="42707" y="59872"/>
                          <a:pt x="38189" y="61737"/>
                          <a:pt x="32567" y="61737"/>
                        </a:cubicBezTo>
                        <a:cubicBezTo>
                          <a:pt x="26204" y="61737"/>
                          <a:pt x="21111" y="59938"/>
                          <a:pt x="17287" y="56339"/>
                        </a:cubicBezTo>
                        <a:cubicBezTo>
                          <a:pt x="13464" y="52741"/>
                          <a:pt x="11261" y="47674"/>
                          <a:pt x="10679" y="41139"/>
                        </a:cubicBezTo>
                        <a:lnTo>
                          <a:pt x="51359" y="412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: Shape 278">
                    <a:extLst>
                      <a:ext uri="{FF2B5EF4-FFF2-40B4-BE49-F238E27FC236}">
                        <a16:creationId xmlns:a16="http://schemas.microsoft.com/office/drawing/2014/main" id="{D91CE35B-8BDA-A783-4592-D10818A53C4E}"/>
                      </a:ext>
                    </a:extLst>
                  </p:cNvPr>
                  <p:cNvSpPr/>
                  <p:nvPr/>
                </p:nvSpPr>
                <p:spPr>
                  <a:xfrm flipV="1">
                    <a:off x="8047654" y="4606569"/>
                    <a:ext cx="58181" cy="71119"/>
                  </a:xfrm>
                  <a:custGeom>
                    <a:avLst/>
                    <a:gdLst>
                      <a:gd name="connsiteX0" fmla="*/ 56512 w 58181"/>
                      <a:gd name="connsiteY0" fmla="*/ 40359 h 71119"/>
                      <a:gd name="connsiteX1" fmla="*/ 56512 w 58181"/>
                      <a:gd name="connsiteY1" fmla="*/ -1570 h 71119"/>
                      <a:gd name="connsiteX2" fmla="*/ 45102 w 58181"/>
                      <a:gd name="connsiteY2" fmla="*/ -1570 h 71119"/>
                      <a:gd name="connsiteX3" fmla="*/ 45102 w 58181"/>
                      <a:gd name="connsiteY3" fmla="*/ 39982 h 71119"/>
                      <a:gd name="connsiteX4" fmla="*/ 41252 w 58181"/>
                      <a:gd name="connsiteY4" fmla="*/ 54726 h 71119"/>
                      <a:gd name="connsiteX5" fmla="*/ 29723 w 58181"/>
                      <a:gd name="connsiteY5" fmla="*/ 59628 h 71119"/>
                      <a:gd name="connsiteX6" fmla="*/ 15138 w 58181"/>
                      <a:gd name="connsiteY6" fmla="*/ 53734 h 71119"/>
                      <a:gd name="connsiteX7" fmla="*/ 9800 w 58181"/>
                      <a:gd name="connsiteY7" fmla="*/ 37680 h 71119"/>
                      <a:gd name="connsiteX8" fmla="*/ 9800 w 58181"/>
                      <a:gd name="connsiteY8" fmla="*/ -1570 h 71119"/>
                      <a:gd name="connsiteX9" fmla="*/ -1670 w 58181"/>
                      <a:gd name="connsiteY9" fmla="*/ -1570 h 71119"/>
                      <a:gd name="connsiteX10" fmla="*/ -1670 w 58181"/>
                      <a:gd name="connsiteY10" fmla="*/ 67883 h 71119"/>
                      <a:gd name="connsiteX11" fmla="*/ 9800 w 58181"/>
                      <a:gd name="connsiteY11" fmla="*/ 67883 h 71119"/>
                      <a:gd name="connsiteX12" fmla="*/ 9800 w 58181"/>
                      <a:gd name="connsiteY12" fmla="*/ 57088 h 71119"/>
                      <a:gd name="connsiteX13" fmla="*/ 19444 w 58181"/>
                      <a:gd name="connsiteY13" fmla="*/ 66454 h 71119"/>
                      <a:gd name="connsiteX14" fmla="*/ 32263 w 58181"/>
                      <a:gd name="connsiteY14" fmla="*/ 69550 h 71119"/>
                      <a:gd name="connsiteX15" fmla="*/ 50361 w 58181"/>
                      <a:gd name="connsiteY15" fmla="*/ 62148 h 71119"/>
                      <a:gd name="connsiteX16" fmla="*/ 56512 w 58181"/>
                      <a:gd name="connsiteY16" fmla="*/ 40359 h 71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8181" h="71119">
                        <a:moveTo>
                          <a:pt x="56512" y="40359"/>
                        </a:moveTo>
                        <a:lnTo>
                          <a:pt x="56512" y="-1570"/>
                        </a:lnTo>
                        <a:lnTo>
                          <a:pt x="45102" y="-1570"/>
                        </a:lnTo>
                        <a:lnTo>
                          <a:pt x="45102" y="39982"/>
                        </a:lnTo>
                        <a:cubicBezTo>
                          <a:pt x="45102" y="46557"/>
                          <a:pt x="43819" y="51472"/>
                          <a:pt x="41252" y="54726"/>
                        </a:cubicBezTo>
                        <a:cubicBezTo>
                          <a:pt x="38686" y="57994"/>
                          <a:pt x="34843" y="59628"/>
                          <a:pt x="29723" y="59628"/>
                        </a:cubicBezTo>
                        <a:cubicBezTo>
                          <a:pt x="23558" y="59628"/>
                          <a:pt x="18697" y="57663"/>
                          <a:pt x="15138" y="53734"/>
                        </a:cubicBezTo>
                        <a:cubicBezTo>
                          <a:pt x="11580" y="49818"/>
                          <a:pt x="9800" y="44467"/>
                          <a:pt x="9800" y="37680"/>
                        </a:cubicBezTo>
                        <a:lnTo>
                          <a:pt x="9800" y="-1570"/>
                        </a:lnTo>
                        <a:lnTo>
                          <a:pt x="-1670" y="-1570"/>
                        </a:lnTo>
                        <a:lnTo>
                          <a:pt x="-1670" y="67883"/>
                        </a:lnTo>
                        <a:lnTo>
                          <a:pt x="9800" y="67883"/>
                        </a:lnTo>
                        <a:lnTo>
                          <a:pt x="9800" y="57088"/>
                        </a:lnTo>
                        <a:cubicBezTo>
                          <a:pt x="12539" y="61268"/>
                          <a:pt x="15753" y="64390"/>
                          <a:pt x="19444" y="66454"/>
                        </a:cubicBezTo>
                        <a:cubicBezTo>
                          <a:pt x="23148" y="68518"/>
                          <a:pt x="27421" y="69550"/>
                          <a:pt x="32263" y="69550"/>
                        </a:cubicBezTo>
                        <a:cubicBezTo>
                          <a:pt x="40240" y="69550"/>
                          <a:pt x="46273" y="67082"/>
                          <a:pt x="50361" y="62148"/>
                        </a:cubicBezTo>
                        <a:cubicBezTo>
                          <a:pt x="54462" y="57213"/>
                          <a:pt x="56512" y="49950"/>
                          <a:pt x="56512" y="4035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0" name="Freeform: Shape 279">
                    <a:extLst>
                      <a:ext uri="{FF2B5EF4-FFF2-40B4-BE49-F238E27FC236}">
                        <a16:creationId xmlns:a16="http://schemas.microsoft.com/office/drawing/2014/main" id="{A50600A0-27E9-8FE0-82F6-402913F39F92}"/>
                      </a:ext>
                    </a:extLst>
                  </p:cNvPr>
                  <p:cNvSpPr/>
                  <p:nvPr/>
                </p:nvSpPr>
                <p:spPr>
                  <a:xfrm flipV="1">
                    <a:off x="8120030" y="4588511"/>
                    <a:ext cx="43338" cy="89177"/>
                  </a:xfrm>
                  <a:custGeom>
                    <a:avLst/>
                    <a:gdLst>
                      <a:gd name="connsiteX0" fmla="*/ 18962 w 43338"/>
                      <a:gd name="connsiteY0" fmla="*/ 87152 h 89177"/>
                      <a:gd name="connsiteX1" fmla="*/ 18962 w 43338"/>
                      <a:gd name="connsiteY1" fmla="*/ 67427 h 89177"/>
                      <a:gd name="connsiteX2" fmla="*/ 42457 w 43338"/>
                      <a:gd name="connsiteY2" fmla="*/ 67427 h 89177"/>
                      <a:gd name="connsiteX3" fmla="*/ 42457 w 43338"/>
                      <a:gd name="connsiteY3" fmla="*/ 58557 h 89177"/>
                      <a:gd name="connsiteX4" fmla="*/ 18962 w 43338"/>
                      <a:gd name="connsiteY4" fmla="*/ 58557 h 89177"/>
                      <a:gd name="connsiteX5" fmla="*/ 18962 w 43338"/>
                      <a:gd name="connsiteY5" fmla="*/ 20854 h 89177"/>
                      <a:gd name="connsiteX6" fmla="*/ 21284 w 43338"/>
                      <a:gd name="connsiteY6" fmla="*/ 9940 h 89177"/>
                      <a:gd name="connsiteX7" fmla="*/ 30750 w 43338"/>
                      <a:gd name="connsiteY7" fmla="*/ 7519 h 89177"/>
                      <a:gd name="connsiteX8" fmla="*/ 42457 w 43338"/>
                      <a:gd name="connsiteY8" fmla="*/ 7519 h 89177"/>
                      <a:gd name="connsiteX9" fmla="*/ 42457 w 43338"/>
                      <a:gd name="connsiteY9" fmla="*/ -2026 h 89177"/>
                      <a:gd name="connsiteX10" fmla="*/ 30750 w 43338"/>
                      <a:gd name="connsiteY10" fmla="*/ -2026 h 89177"/>
                      <a:gd name="connsiteX11" fmla="*/ 12513 w 43338"/>
                      <a:gd name="connsiteY11" fmla="*/ 2895 h 89177"/>
                      <a:gd name="connsiteX12" fmla="*/ 7493 w 43338"/>
                      <a:gd name="connsiteY12" fmla="*/ 20854 h 89177"/>
                      <a:gd name="connsiteX13" fmla="*/ 7493 w 43338"/>
                      <a:gd name="connsiteY13" fmla="*/ 58557 h 89177"/>
                      <a:gd name="connsiteX14" fmla="*/ -881 w 43338"/>
                      <a:gd name="connsiteY14" fmla="*/ 58557 h 89177"/>
                      <a:gd name="connsiteX15" fmla="*/ -881 w 43338"/>
                      <a:gd name="connsiteY15" fmla="*/ 67427 h 89177"/>
                      <a:gd name="connsiteX16" fmla="*/ 7493 w 43338"/>
                      <a:gd name="connsiteY16" fmla="*/ 67427 h 89177"/>
                      <a:gd name="connsiteX17" fmla="*/ 7493 w 43338"/>
                      <a:gd name="connsiteY17" fmla="*/ 87152 h 89177"/>
                      <a:gd name="connsiteX18" fmla="*/ 18962 w 43338"/>
                      <a:gd name="connsiteY18" fmla="*/ 87152 h 89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3338" h="89177">
                        <a:moveTo>
                          <a:pt x="18962" y="87152"/>
                        </a:moveTo>
                        <a:lnTo>
                          <a:pt x="18962" y="67427"/>
                        </a:lnTo>
                        <a:lnTo>
                          <a:pt x="42457" y="67427"/>
                        </a:lnTo>
                        <a:lnTo>
                          <a:pt x="42457" y="58557"/>
                        </a:lnTo>
                        <a:lnTo>
                          <a:pt x="18962" y="58557"/>
                        </a:lnTo>
                        <a:lnTo>
                          <a:pt x="18962" y="20854"/>
                        </a:lnTo>
                        <a:cubicBezTo>
                          <a:pt x="18962" y="15192"/>
                          <a:pt x="19736" y="11554"/>
                          <a:pt x="21284" y="9940"/>
                        </a:cubicBezTo>
                        <a:cubicBezTo>
                          <a:pt x="22832" y="8326"/>
                          <a:pt x="25987" y="7519"/>
                          <a:pt x="30750" y="7519"/>
                        </a:cubicBezTo>
                        <a:lnTo>
                          <a:pt x="42457" y="7519"/>
                        </a:lnTo>
                        <a:lnTo>
                          <a:pt x="42457" y="-2026"/>
                        </a:lnTo>
                        <a:lnTo>
                          <a:pt x="30750" y="-2026"/>
                        </a:lnTo>
                        <a:cubicBezTo>
                          <a:pt x="21939" y="-2026"/>
                          <a:pt x="15860" y="-386"/>
                          <a:pt x="12513" y="2895"/>
                        </a:cubicBezTo>
                        <a:cubicBezTo>
                          <a:pt x="9166" y="6189"/>
                          <a:pt x="7493" y="12175"/>
                          <a:pt x="7493" y="20854"/>
                        </a:cubicBezTo>
                        <a:lnTo>
                          <a:pt x="7493" y="58557"/>
                        </a:lnTo>
                        <a:lnTo>
                          <a:pt x="-881" y="58557"/>
                        </a:lnTo>
                        <a:lnTo>
                          <a:pt x="-881" y="67427"/>
                        </a:lnTo>
                        <a:lnTo>
                          <a:pt x="7493" y="67427"/>
                        </a:lnTo>
                        <a:lnTo>
                          <a:pt x="7493" y="87152"/>
                        </a:lnTo>
                        <a:lnTo>
                          <a:pt x="18962" y="871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1" name="Freeform: Shape 280">
                    <a:extLst>
                      <a:ext uri="{FF2B5EF4-FFF2-40B4-BE49-F238E27FC236}">
                        <a16:creationId xmlns:a16="http://schemas.microsoft.com/office/drawing/2014/main" id="{D1408CA4-261E-892F-503E-B2039409E60A}"/>
                      </a:ext>
                    </a:extLst>
                  </p:cNvPr>
                  <p:cNvSpPr/>
                  <p:nvPr/>
                </p:nvSpPr>
                <p:spPr>
                  <a:xfrm flipV="1">
                    <a:off x="8173298" y="4606569"/>
                    <a:ext cx="53082" cy="72925"/>
                  </a:xfrm>
                  <a:custGeom>
                    <a:avLst/>
                    <a:gdLst>
                      <a:gd name="connsiteX0" fmla="*/ 48054 w 53082"/>
                      <a:gd name="connsiteY0" fmla="*/ 67690 h 72925"/>
                      <a:gd name="connsiteX1" fmla="*/ 48054 w 53082"/>
                      <a:gd name="connsiteY1" fmla="*/ 56895 h 72925"/>
                      <a:gd name="connsiteX2" fmla="*/ 38013 w 53082"/>
                      <a:gd name="connsiteY2" fmla="*/ 60606 h 72925"/>
                      <a:gd name="connsiteX3" fmla="*/ 27218 w 53082"/>
                      <a:gd name="connsiteY3" fmla="*/ 61856 h 72925"/>
                      <a:gd name="connsiteX4" fmla="*/ 14478 w 53082"/>
                      <a:gd name="connsiteY4" fmla="*/ 59257 h 72925"/>
                      <a:gd name="connsiteX5" fmla="*/ 10232 w 53082"/>
                      <a:gd name="connsiteY5" fmla="*/ 51438 h 72925"/>
                      <a:gd name="connsiteX6" fmla="*/ 13268 w 53082"/>
                      <a:gd name="connsiteY6" fmla="*/ 45207 h 72925"/>
                      <a:gd name="connsiteX7" fmla="*/ 25492 w 53082"/>
                      <a:gd name="connsiteY7" fmla="*/ 40901 h 72925"/>
                      <a:gd name="connsiteX8" fmla="*/ 29401 w 53082"/>
                      <a:gd name="connsiteY8" fmla="*/ 40028 h 72925"/>
                      <a:gd name="connsiteX9" fmla="*/ 46665 w 53082"/>
                      <a:gd name="connsiteY9" fmla="*/ 32686 h 72925"/>
                      <a:gd name="connsiteX10" fmla="*/ 51785 w 53082"/>
                      <a:gd name="connsiteY10" fmla="*/ 19450 h 72925"/>
                      <a:gd name="connsiteX11" fmla="*/ 44125 w 53082"/>
                      <a:gd name="connsiteY11" fmla="*/ 4111 h 72925"/>
                      <a:gd name="connsiteX12" fmla="*/ 23071 w 53082"/>
                      <a:gd name="connsiteY12" fmla="*/ -1525 h 72925"/>
                      <a:gd name="connsiteX13" fmla="*/ 11442 w 53082"/>
                      <a:gd name="connsiteY13" fmla="*/ -434 h 72925"/>
                      <a:gd name="connsiteX14" fmla="*/ -1297 w 53082"/>
                      <a:gd name="connsiteY14" fmla="*/ 2821 h 72925"/>
                      <a:gd name="connsiteX15" fmla="*/ -1297 w 53082"/>
                      <a:gd name="connsiteY15" fmla="*/ 14608 h 72925"/>
                      <a:gd name="connsiteX16" fmla="*/ 11165 w 53082"/>
                      <a:gd name="connsiteY16" fmla="*/ 9667 h 72925"/>
                      <a:gd name="connsiteX17" fmla="*/ 23329 w 53082"/>
                      <a:gd name="connsiteY17" fmla="*/ 8040 h 72925"/>
                      <a:gd name="connsiteX18" fmla="*/ 35711 w 53082"/>
                      <a:gd name="connsiteY18" fmla="*/ 10798 h 72925"/>
                      <a:gd name="connsiteX19" fmla="*/ 40057 w 53082"/>
                      <a:gd name="connsiteY19" fmla="*/ 18577 h 72925"/>
                      <a:gd name="connsiteX20" fmla="*/ 36922 w 53082"/>
                      <a:gd name="connsiteY20" fmla="*/ 25701 h 72925"/>
                      <a:gd name="connsiteX21" fmla="*/ 23190 w 53082"/>
                      <a:gd name="connsiteY21" fmla="*/ 30483 h 72925"/>
                      <a:gd name="connsiteX22" fmla="*/ 19221 w 53082"/>
                      <a:gd name="connsiteY22" fmla="*/ 31416 h 72925"/>
                      <a:gd name="connsiteX23" fmla="*/ 3902 w 53082"/>
                      <a:gd name="connsiteY23" fmla="*/ 38262 h 72925"/>
                      <a:gd name="connsiteX24" fmla="*/ -801 w 53082"/>
                      <a:gd name="connsiteY24" fmla="*/ 50942 h 72925"/>
                      <a:gd name="connsiteX25" fmla="*/ 6144 w 53082"/>
                      <a:gd name="connsiteY25" fmla="*/ 66063 h 72925"/>
                      <a:gd name="connsiteX26" fmla="*/ 25869 w 53082"/>
                      <a:gd name="connsiteY26" fmla="*/ 71401 h 72925"/>
                      <a:gd name="connsiteX27" fmla="*/ 37755 w 53082"/>
                      <a:gd name="connsiteY27" fmla="*/ 70468 h 72925"/>
                      <a:gd name="connsiteX28" fmla="*/ 48054 w 53082"/>
                      <a:gd name="connsiteY28" fmla="*/ 67690 h 7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082" h="72925">
                        <a:moveTo>
                          <a:pt x="48054" y="67690"/>
                        </a:moveTo>
                        <a:lnTo>
                          <a:pt x="48054" y="56895"/>
                        </a:lnTo>
                        <a:cubicBezTo>
                          <a:pt x="44839" y="58549"/>
                          <a:pt x="41492" y="59786"/>
                          <a:pt x="38013" y="60606"/>
                        </a:cubicBezTo>
                        <a:cubicBezTo>
                          <a:pt x="34547" y="61439"/>
                          <a:pt x="30949" y="61856"/>
                          <a:pt x="27218" y="61856"/>
                        </a:cubicBezTo>
                        <a:cubicBezTo>
                          <a:pt x="21556" y="61856"/>
                          <a:pt x="17310" y="60989"/>
                          <a:pt x="14478" y="59257"/>
                        </a:cubicBezTo>
                        <a:cubicBezTo>
                          <a:pt x="11647" y="57524"/>
                          <a:pt x="10232" y="54917"/>
                          <a:pt x="10232" y="51438"/>
                        </a:cubicBezTo>
                        <a:cubicBezTo>
                          <a:pt x="10232" y="48792"/>
                          <a:pt x="11244" y="46715"/>
                          <a:pt x="13268" y="45207"/>
                        </a:cubicBezTo>
                        <a:cubicBezTo>
                          <a:pt x="15292" y="43699"/>
                          <a:pt x="19367" y="42264"/>
                          <a:pt x="25492" y="40901"/>
                        </a:cubicBezTo>
                        <a:lnTo>
                          <a:pt x="29401" y="40028"/>
                        </a:lnTo>
                        <a:cubicBezTo>
                          <a:pt x="37497" y="38295"/>
                          <a:pt x="43252" y="35847"/>
                          <a:pt x="46665" y="32686"/>
                        </a:cubicBezTo>
                        <a:cubicBezTo>
                          <a:pt x="50078" y="29524"/>
                          <a:pt x="51785" y="25112"/>
                          <a:pt x="51785" y="19450"/>
                        </a:cubicBezTo>
                        <a:cubicBezTo>
                          <a:pt x="51785" y="12994"/>
                          <a:pt x="49231" y="7881"/>
                          <a:pt x="44125" y="4111"/>
                        </a:cubicBezTo>
                        <a:cubicBezTo>
                          <a:pt x="39019" y="354"/>
                          <a:pt x="32000" y="-1525"/>
                          <a:pt x="23071" y="-1525"/>
                        </a:cubicBezTo>
                        <a:cubicBezTo>
                          <a:pt x="19353" y="-1525"/>
                          <a:pt x="15477" y="-1161"/>
                          <a:pt x="11442" y="-434"/>
                        </a:cubicBezTo>
                        <a:cubicBezTo>
                          <a:pt x="7407" y="294"/>
                          <a:pt x="3161" y="1379"/>
                          <a:pt x="-1297" y="2821"/>
                        </a:cubicBezTo>
                        <a:lnTo>
                          <a:pt x="-1297" y="14608"/>
                        </a:lnTo>
                        <a:cubicBezTo>
                          <a:pt x="2923" y="12412"/>
                          <a:pt x="7077" y="10765"/>
                          <a:pt x="11165" y="9667"/>
                        </a:cubicBezTo>
                        <a:cubicBezTo>
                          <a:pt x="15252" y="8582"/>
                          <a:pt x="19307" y="8040"/>
                          <a:pt x="23329" y="8040"/>
                        </a:cubicBezTo>
                        <a:cubicBezTo>
                          <a:pt x="28700" y="8040"/>
                          <a:pt x="32827" y="8959"/>
                          <a:pt x="35711" y="10798"/>
                        </a:cubicBezTo>
                        <a:cubicBezTo>
                          <a:pt x="38608" y="12637"/>
                          <a:pt x="40057" y="15230"/>
                          <a:pt x="40057" y="18577"/>
                        </a:cubicBezTo>
                        <a:cubicBezTo>
                          <a:pt x="40057" y="21672"/>
                          <a:pt x="39012" y="24047"/>
                          <a:pt x="36922" y="25701"/>
                        </a:cubicBezTo>
                        <a:cubicBezTo>
                          <a:pt x="34845" y="27354"/>
                          <a:pt x="30268" y="28949"/>
                          <a:pt x="23190" y="30483"/>
                        </a:cubicBezTo>
                        <a:lnTo>
                          <a:pt x="19221" y="31416"/>
                        </a:lnTo>
                        <a:cubicBezTo>
                          <a:pt x="12157" y="32897"/>
                          <a:pt x="7050" y="35179"/>
                          <a:pt x="3902" y="38262"/>
                        </a:cubicBezTo>
                        <a:cubicBezTo>
                          <a:pt x="766" y="41344"/>
                          <a:pt x="-801" y="45571"/>
                          <a:pt x="-801" y="50942"/>
                        </a:cubicBezTo>
                        <a:cubicBezTo>
                          <a:pt x="-801" y="57477"/>
                          <a:pt x="1514" y="62517"/>
                          <a:pt x="6144" y="66063"/>
                        </a:cubicBezTo>
                        <a:cubicBezTo>
                          <a:pt x="10774" y="69621"/>
                          <a:pt x="17349" y="71401"/>
                          <a:pt x="25869" y="71401"/>
                        </a:cubicBezTo>
                        <a:cubicBezTo>
                          <a:pt x="30076" y="71401"/>
                          <a:pt x="34038" y="71090"/>
                          <a:pt x="37755" y="70468"/>
                        </a:cubicBezTo>
                        <a:cubicBezTo>
                          <a:pt x="41486" y="69860"/>
                          <a:pt x="44919" y="68934"/>
                          <a:pt x="48054" y="676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C44DBB76-3A4D-97B1-018A-557E0F055C47}"/>
                      </a:ext>
                    </a:extLst>
                  </p:cNvPr>
                  <p:cNvSpPr/>
                  <p:nvPr/>
                </p:nvSpPr>
                <p:spPr>
                  <a:xfrm flipV="1">
                    <a:off x="8302428" y="4677689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BCB6DD55-CD7F-0DB9-F3A7-4CCA1926AB8C}"/>
                      </a:ext>
                    </a:extLst>
                  </p:cNvPr>
                  <p:cNvSpPr/>
                  <p:nvPr/>
                </p:nvSpPr>
                <p:spPr>
                  <a:xfrm flipV="1">
                    <a:off x="8242586" y="4581328"/>
                    <a:ext cx="28455" cy="113109"/>
                  </a:xfrm>
                  <a:custGeom>
                    <a:avLst/>
                    <a:gdLst>
                      <a:gd name="connsiteX0" fmla="*/ 27584 w 28455"/>
                      <a:gd name="connsiteY0" fmla="*/ 111325 h 113109"/>
                      <a:gd name="connsiteX1" fmla="*/ 15241 w 28455"/>
                      <a:gd name="connsiteY1" fmla="*/ 83107 h 113109"/>
                      <a:gd name="connsiteX2" fmla="*/ 11213 w 28455"/>
                      <a:gd name="connsiteY2" fmla="*/ 54829 h 113109"/>
                      <a:gd name="connsiteX3" fmla="*/ 15281 w 28455"/>
                      <a:gd name="connsiteY3" fmla="*/ 26473 h 113109"/>
                      <a:gd name="connsiteX4" fmla="*/ 27584 w 28455"/>
                      <a:gd name="connsiteY4" fmla="*/ -1785 h 113109"/>
                      <a:gd name="connsiteX5" fmla="*/ 17662 w 28455"/>
                      <a:gd name="connsiteY5" fmla="*/ -1785 h 113109"/>
                      <a:gd name="connsiteX6" fmla="*/ 3751 w 28455"/>
                      <a:gd name="connsiteY6" fmla="*/ 26870 h 113109"/>
                      <a:gd name="connsiteX7" fmla="*/ -872 w 28455"/>
                      <a:gd name="connsiteY7" fmla="*/ 54829 h 113109"/>
                      <a:gd name="connsiteX8" fmla="*/ 3712 w 28455"/>
                      <a:gd name="connsiteY8" fmla="*/ 82670 h 113109"/>
                      <a:gd name="connsiteX9" fmla="*/ 17662 w 28455"/>
                      <a:gd name="connsiteY9" fmla="*/ 111325 h 113109"/>
                      <a:gd name="connsiteX10" fmla="*/ 27584 w 28455"/>
                      <a:gd name="connsiteY10" fmla="*/ 111325 h 113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8455" h="113109">
                        <a:moveTo>
                          <a:pt x="27584" y="111325"/>
                        </a:moveTo>
                        <a:cubicBezTo>
                          <a:pt x="22054" y="101826"/>
                          <a:pt x="17940" y="92420"/>
                          <a:pt x="15241" y="83107"/>
                        </a:cubicBezTo>
                        <a:cubicBezTo>
                          <a:pt x="12556" y="73807"/>
                          <a:pt x="11213" y="64381"/>
                          <a:pt x="11213" y="54829"/>
                        </a:cubicBezTo>
                        <a:cubicBezTo>
                          <a:pt x="11213" y="45291"/>
                          <a:pt x="12569" y="35839"/>
                          <a:pt x="15281" y="26473"/>
                        </a:cubicBezTo>
                        <a:cubicBezTo>
                          <a:pt x="17993" y="17106"/>
                          <a:pt x="22094" y="7687"/>
                          <a:pt x="27584" y="-1785"/>
                        </a:cubicBezTo>
                        <a:lnTo>
                          <a:pt x="17662" y="-1785"/>
                        </a:lnTo>
                        <a:cubicBezTo>
                          <a:pt x="11471" y="7939"/>
                          <a:pt x="6834" y="17490"/>
                          <a:pt x="3751" y="26870"/>
                        </a:cubicBezTo>
                        <a:cubicBezTo>
                          <a:pt x="669" y="36249"/>
                          <a:pt x="-872" y="45569"/>
                          <a:pt x="-872" y="54829"/>
                        </a:cubicBezTo>
                        <a:cubicBezTo>
                          <a:pt x="-872" y="64050"/>
                          <a:pt x="656" y="73330"/>
                          <a:pt x="3712" y="82670"/>
                        </a:cubicBezTo>
                        <a:cubicBezTo>
                          <a:pt x="6781" y="92023"/>
                          <a:pt x="11431" y="101575"/>
                          <a:pt x="17662" y="111325"/>
                        </a:cubicBezTo>
                        <a:lnTo>
                          <a:pt x="27584" y="1113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4" name="Freeform: Shape 283">
                    <a:extLst>
                      <a:ext uri="{FF2B5EF4-FFF2-40B4-BE49-F238E27FC236}">
                        <a16:creationId xmlns:a16="http://schemas.microsoft.com/office/drawing/2014/main" id="{CC121226-8502-1DC5-1DE4-21893D225720}"/>
                      </a:ext>
                    </a:extLst>
                  </p:cNvPr>
                  <p:cNvSpPr/>
                  <p:nvPr/>
                </p:nvSpPr>
                <p:spPr>
                  <a:xfrm flipV="1">
                    <a:off x="8293682" y="4585098"/>
                    <a:ext cx="57606" cy="92590"/>
                  </a:xfrm>
                  <a:custGeom>
                    <a:avLst/>
                    <a:gdLst>
                      <a:gd name="connsiteX0" fmla="*/ -1679 w 57606"/>
                      <a:gd name="connsiteY0" fmla="*/ 90479 h 92590"/>
                      <a:gd name="connsiteX1" fmla="*/ 10842 w 57606"/>
                      <a:gd name="connsiteY1" fmla="*/ 90479 h 92590"/>
                      <a:gd name="connsiteX2" fmla="*/ 10842 w 57606"/>
                      <a:gd name="connsiteY2" fmla="*/ 8425 h 92590"/>
                      <a:gd name="connsiteX3" fmla="*/ 55927 w 57606"/>
                      <a:gd name="connsiteY3" fmla="*/ 8425 h 92590"/>
                      <a:gd name="connsiteX4" fmla="*/ 55927 w 57606"/>
                      <a:gd name="connsiteY4" fmla="*/ -2112 h 92590"/>
                      <a:gd name="connsiteX5" fmla="*/ -1679 w 57606"/>
                      <a:gd name="connsiteY5" fmla="*/ -2112 h 92590"/>
                      <a:gd name="connsiteX6" fmla="*/ -1679 w 57606"/>
                      <a:gd name="connsiteY6" fmla="*/ 90479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06" h="92590">
                        <a:moveTo>
                          <a:pt x="-1679" y="90479"/>
                        </a:moveTo>
                        <a:lnTo>
                          <a:pt x="10842" y="90479"/>
                        </a:lnTo>
                        <a:lnTo>
                          <a:pt x="10842" y="8425"/>
                        </a:lnTo>
                        <a:lnTo>
                          <a:pt x="55927" y="8425"/>
                        </a:lnTo>
                        <a:lnTo>
                          <a:pt x="55927" y="-2112"/>
                        </a:lnTo>
                        <a:lnTo>
                          <a:pt x="-1679" y="-2112"/>
                        </a:lnTo>
                        <a:lnTo>
                          <a:pt x="-1679" y="9047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733EAD42-C84C-B39D-D58C-40AAF67C5492}"/>
                      </a:ext>
                    </a:extLst>
                  </p:cNvPr>
                  <p:cNvSpPr/>
                  <p:nvPr/>
                </p:nvSpPr>
                <p:spPr>
                  <a:xfrm flipV="1">
                    <a:off x="8447483" y="4580633"/>
                    <a:ext cx="10537" cy="127000"/>
                  </a:xfrm>
                  <a:custGeom>
                    <a:avLst/>
                    <a:gdLst>
                      <a:gd name="connsiteX0" fmla="*/ 9863 w 10537"/>
                      <a:gd name="connsiteY0" fmla="*/ 125531 h 127000"/>
                      <a:gd name="connsiteX1" fmla="*/ 9863 w 10537"/>
                      <a:gd name="connsiteY1" fmla="*/ -1469 h 127000"/>
                      <a:gd name="connsiteX2" fmla="*/ -674 w 10537"/>
                      <a:gd name="connsiteY2" fmla="*/ -1469 h 127000"/>
                      <a:gd name="connsiteX3" fmla="*/ -674 w 10537"/>
                      <a:gd name="connsiteY3" fmla="*/ 125531 h 127000"/>
                      <a:gd name="connsiteX4" fmla="*/ 9863 w 10537"/>
                      <a:gd name="connsiteY4" fmla="*/ 125531 h 127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7" h="127000">
                        <a:moveTo>
                          <a:pt x="9863" y="125531"/>
                        </a:moveTo>
                        <a:lnTo>
                          <a:pt x="9863" y="-1469"/>
                        </a:lnTo>
                        <a:lnTo>
                          <a:pt x="-674" y="-1469"/>
                        </a:lnTo>
                        <a:lnTo>
                          <a:pt x="-674" y="125531"/>
                        </a:lnTo>
                        <a:lnTo>
                          <a:pt x="9863" y="1255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" name="Freeform: Shape 285">
                    <a:extLst>
                      <a:ext uri="{FF2B5EF4-FFF2-40B4-BE49-F238E27FC236}">
                        <a16:creationId xmlns:a16="http://schemas.microsoft.com/office/drawing/2014/main" id="{DE6246A3-8EF2-98DF-0D71-0B7EF8D4963E}"/>
                      </a:ext>
                    </a:extLst>
                  </p:cNvPr>
                  <p:cNvSpPr/>
                  <p:nvPr/>
                </p:nvSpPr>
                <p:spPr>
                  <a:xfrm flipV="1">
                    <a:off x="8486600" y="4585098"/>
                    <a:ext cx="72132" cy="92590"/>
                  </a:xfrm>
                  <a:custGeom>
                    <a:avLst/>
                    <a:gdLst>
                      <a:gd name="connsiteX0" fmla="*/ 41878 w 72132"/>
                      <a:gd name="connsiteY0" fmla="*/ 41306 h 92590"/>
                      <a:gd name="connsiteX1" fmla="*/ 49717 w 72132"/>
                      <a:gd name="connsiteY1" fmla="*/ 35472 h 92590"/>
                      <a:gd name="connsiteX2" fmla="*/ 57376 w 72132"/>
                      <a:gd name="connsiteY2" fmla="*/ 23188 h 92590"/>
                      <a:gd name="connsiteX3" fmla="*/ 70096 w 72132"/>
                      <a:gd name="connsiteY3" fmla="*/ -2112 h 92590"/>
                      <a:gd name="connsiteX4" fmla="*/ 56622 w 72132"/>
                      <a:gd name="connsiteY4" fmla="*/ -2112 h 92590"/>
                      <a:gd name="connsiteX5" fmla="*/ 44795 w 72132"/>
                      <a:gd name="connsiteY5" fmla="*/ 21641 h 92590"/>
                      <a:gd name="connsiteX6" fmla="*/ 35885 w 72132"/>
                      <a:gd name="connsiteY6" fmla="*/ 33983 h 92590"/>
                      <a:gd name="connsiteX7" fmla="*/ 24138 w 72132"/>
                      <a:gd name="connsiteY7" fmla="*/ 37020 h 92590"/>
                      <a:gd name="connsiteX8" fmla="*/ 10485 w 72132"/>
                      <a:gd name="connsiteY8" fmla="*/ 37020 h 92590"/>
                      <a:gd name="connsiteX9" fmla="*/ 10485 w 72132"/>
                      <a:gd name="connsiteY9" fmla="*/ -2112 h 92590"/>
                      <a:gd name="connsiteX10" fmla="*/ -2036 w 72132"/>
                      <a:gd name="connsiteY10" fmla="*/ -2112 h 92590"/>
                      <a:gd name="connsiteX11" fmla="*/ -2036 w 72132"/>
                      <a:gd name="connsiteY11" fmla="*/ 90479 h 92590"/>
                      <a:gd name="connsiteX12" fmla="*/ 26241 w 72132"/>
                      <a:gd name="connsiteY12" fmla="*/ 90479 h 92590"/>
                      <a:gd name="connsiteX13" fmla="*/ 49935 w 72132"/>
                      <a:gd name="connsiteY13" fmla="*/ 83831 h 92590"/>
                      <a:gd name="connsiteX14" fmla="*/ 57753 w 72132"/>
                      <a:gd name="connsiteY14" fmla="*/ 63809 h 92590"/>
                      <a:gd name="connsiteX15" fmla="*/ 53685 w 72132"/>
                      <a:gd name="connsiteY15" fmla="*/ 49283 h 92590"/>
                      <a:gd name="connsiteX16" fmla="*/ 41878 w 72132"/>
                      <a:gd name="connsiteY16" fmla="*/ 41306 h 92590"/>
                      <a:gd name="connsiteX17" fmla="*/ 10485 w 72132"/>
                      <a:gd name="connsiteY17" fmla="*/ 80180 h 92590"/>
                      <a:gd name="connsiteX18" fmla="*/ 10485 w 72132"/>
                      <a:gd name="connsiteY18" fmla="*/ 47318 h 92590"/>
                      <a:gd name="connsiteX19" fmla="*/ 26241 w 72132"/>
                      <a:gd name="connsiteY19" fmla="*/ 47318 h 92590"/>
                      <a:gd name="connsiteX20" fmla="*/ 39914 w 72132"/>
                      <a:gd name="connsiteY20" fmla="*/ 51505 h 92590"/>
                      <a:gd name="connsiteX21" fmla="*/ 44537 w 72132"/>
                      <a:gd name="connsiteY21" fmla="*/ 63809 h 92590"/>
                      <a:gd name="connsiteX22" fmla="*/ 39914 w 72132"/>
                      <a:gd name="connsiteY22" fmla="*/ 76052 h 92590"/>
                      <a:gd name="connsiteX23" fmla="*/ 26241 w 72132"/>
                      <a:gd name="connsiteY23" fmla="*/ 80180 h 92590"/>
                      <a:gd name="connsiteX24" fmla="*/ 10485 w 72132"/>
                      <a:gd name="connsiteY24" fmla="*/ 80180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72132" h="92590">
                        <a:moveTo>
                          <a:pt x="41878" y="41306"/>
                        </a:moveTo>
                        <a:cubicBezTo>
                          <a:pt x="44564" y="40393"/>
                          <a:pt x="47177" y="38448"/>
                          <a:pt x="49717" y="35472"/>
                        </a:cubicBezTo>
                        <a:cubicBezTo>
                          <a:pt x="52257" y="32495"/>
                          <a:pt x="54810" y="28401"/>
                          <a:pt x="57376" y="23188"/>
                        </a:cubicBezTo>
                        <a:lnTo>
                          <a:pt x="70096" y="-2112"/>
                        </a:lnTo>
                        <a:lnTo>
                          <a:pt x="56622" y="-2112"/>
                        </a:lnTo>
                        <a:lnTo>
                          <a:pt x="44795" y="21641"/>
                        </a:lnTo>
                        <a:cubicBezTo>
                          <a:pt x="41726" y="27845"/>
                          <a:pt x="38756" y="31959"/>
                          <a:pt x="35885" y="33983"/>
                        </a:cubicBezTo>
                        <a:cubicBezTo>
                          <a:pt x="33015" y="36008"/>
                          <a:pt x="29099" y="37020"/>
                          <a:pt x="24138" y="37020"/>
                        </a:cubicBezTo>
                        <a:lnTo>
                          <a:pt x="10485" y="37020"/>
                        </a:lnTo>
                        <a:lnTo>
                          <a:pt x="10485" y="-2112"/>
                        </a:lnTo>
                        <a:lnTo>
                          <a:pt x="-2036" y="-2112"/>
                        </a:lnTo>
                        <a:lnTo>
                          <a:pt x="-2036" y="90479"/>
                        </a:lnTo>
                        <a:lnTo>
                          <a:pt x="26241" y="90479"/>
                        </a:lnTo>
                        <a:cubicBezTo>
                          <a:pt x="36825" y="90479"/>
                          <a:pt x="44723" y="88263"/>
                          <a:pt x="49935" y="83831"/>
                        </a:cubicBezTo>
                        <a:cubicBezTo>
                          <a:pt x="55147" y="79412"/>
                          <a:pt x="57753" y="72738"/>
                          <a:pt x="57753" y="63809"/>
                        </a:cubicBezTo>
                        <a:cubicBezTo>
                          <a:pt x="57753" y="57975"/>
                          <a:pt x="56397" y="53133"/>
                          <a:pt x="53685" y="49283"/>
                        </a:cubicBezTo>
                        <a:cubicBezTo>
                          <a:pt x="50973" y="45447"/>
                          <a:pt x="47038" y="42788"/>
                          <a:pt x="41878" y="41306"/>
                        </a:cubicBezTo>
                        <a:close/>
                        <a:moveTo>
                          <a:pt x="10485" y="80180"/>
                        </a:moveTo>
                        <a:lnTo>
                          <a:pt x="10485" y="47318"/>
                        </a:lnTo>
                        <a:lnTo>
                          <a:pt x="26241" y="47318"/>
                        </a:lnTo>
                        <a:cubicBezTo>
                          <a:pt x="32274" y="47318"/>
                          <a:pt x="36831" y="48714"/>
                          <a:pt x="39914" y="51505"/>
                        </a:cubicBezTo>
                        <a:cubicBezTo>
                          <a:pt x="42996" y="54297"/>
                          <a:pt x="44537" y="58398"/>
                          <a:pt x="44537" y="63809"/>
                        </a:cubicBezTo>
                        <a:cubicBezTo>
                          <a:pt x="44537" y="69219"/>
                          <a:pt x="42996" y="73300"/>
                          <a:pt x="39914" y="76052"/>
                        </a:cubicBezTo>
                        <a:cubicBezTo>
                          <a:pt x="36831" y="78804"/>
                          <a:pt x="32274" y="80180"/>
                          <a:pt x="26241" y="80180"/>
                        </a:cubicBezTo>
                        <a:lnTo>
                          <a:pt x="10485" y="801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D5D95216-51C7-97F7-9435-F0A5ED1DE87A}"/>
                      </a:ext>
                    </a:extLst>
                  </p:cNvPr>
                  <p:cNvSpPr/>
                  <p:nvPr/>
                </p:nvSpPr>
                <p:spPr>
                  <a:xfrm flipV="1">
                    <a:off x="8639236" y="4581328"/>
                    <a:ext cx="28455" cy="113109"/>
                  </a:xfrm>
                  <a:custGeom>
                    <a:avLst/>
                    <a:gdLst>
                      <a:gd name="connsiteX0" fmla="*/ -815 w 28455"/>
                      <a:gd name="connsiteY0" fmla="*/ 111325 h 113109"/>
                      <a:gd name="connsiteX1" fmla="*/ 9107 w 28455"/>
                      <a:gd name="connsiteY1" fmla="*/ 111325 h 113109"/>
                      <a:gd name="connsiteX2" fmla="*/ 23017 w 28455"/>
                      <a:gd name="connsiteY2" fmla="*/ 82670 h 113109"/>
                      <a:gd name="connsiteX3" fmla="*/ 27641 w 28455"/>
                      <a:gd name="connsiteY3" fmla="*/ 54829 h 113109"/>
                      <a:gd name="connsiteX4" fmla="*/ 23017 w 28455"/>
                      <a:gd name="connsiteY4" fmla="*/ 26870 h 113109"/>
                      <a:gd name="connsiteX5" fmla="*/ 9107 w 28455"/>
                      <a:gd name="connsiteY5" fmla="*/ -1785 h 113109"/>
                      <a:gd name="connsiteX6" fmla="*/ -815 w 28455"/>
                      <a:gd name="connsiteY6" fmla="*/ -1785 h 113109"/>
                      <a:gd name="connsiteX7" fmla="*/ 11488 w 28455"/>
                      <a:gd name="connsiteY7" fmla="*/ 26473 h 113109"/>
                      <a:gd name="connsiteX8" fmla="*/ 15556 w 28455"/>
                      <a:gd name="connsiteY8" fmla="*/ 54829 h 113109"/>
                      <a:gd name="connsiteX9" fmla="*/ 11488 w 28455"/>
                      <a:gd name="connsiteY9" fmla="*/ 83107 h 113109"/>
                      <a:gd name="connsiteX10" fmla="*/ -815 w 28455"/>
                      <a:gd name="connsiteY10" fmla="*/ 111325 h 113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8455" h="113109">
                        <a:moveTo>
                          <a:pt x="-815" y="111325"/>
                        </a:moveTo>
                        <a:lnTo>
                          <a:pt x="9107" y="111325"/>
                        </a:lnTo>
                        <a:cubicBezTo>
                          <a:pt x="15298" y="101575"/>
                          <a:pt x="19935" y="92023"/>
                          <a:pt x="23017" y="82670"/>
                        </a:cubicBezTo>
                        <a:cubicBezTo>
                          <a:pt x="26099" y="73330"/>
                          <a:pt x="27641" y="64050"/>
                          <a:pt x="27641" y="54829"/>
                        </a:cubicBezTo>
                        <a:cubicBezTo>
                          <a:pt x="27641" y="45569"/>
                          <a:pt x="26099" y="36249"/>
                          <a:pt x="23017" y="26870"/>
                        </a:cubicBezTo>
                        <a:cubicBezTo>
                          <a:pt x="19935" y="17490"/>
                          <a:pt x="15298" y="7939"/>
                          <a:pt x="9107" y="-1785"/>
                        </a:cubicBezTo>
                        <a:lnTo>
                          <a:pt x="-815" y="-1785"/>
                        </a:lnTo>
                        <a:cubicBezTo>
                          <a:pt x="4675" y="7687"/>
                          <a:pt x="8776" y="17106"/>
                          <a:pt x="11488" y="26473"/>
                        </a:cubicBezTo>
                        <a:cubicBezTo>
                          <a:pt x="14200" y="35839"/>
                          <a:pt x="15556" y="45291"/>
                          <a:pt x="15556" y="54829"/>
                        </a:cubicBezTo>
                        <a:cubicBezTo>
                          <a:pt x="15556" y="64381"/>
                          <a:pt x="14200" y="73807"/>
                          <a:pt x="11488" y="83107"/>
                        </a:cubicBezTo>
                        <a:cubicBezTo>
                          <a:pt x="8776" y="92420"/>
                          <a:pt x="4675" y="101826"/>
                          <a:pt x="-815" y="11132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270" name="Graphic 269">
                <a:extLst>
                  <a:ext uri="{FF2B5EF4-FFF2-40B4-BE49-F238E27FC236}">
                    <a16:creationId xmlns:a16="http://schemas.microsoft.com/office/drawing/2014/main" id="{FFF001BB-51C9-D9FB-B9A8-16B717B4A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84984" y="4519726"/>
                <a:ext cx="143496" cy="143496"/>
              </a:xfrm>
              <a:prstGeom prst="rect">
                <a:avLst/>
              </a:prstGeom>
            </p:spPr>
          </p:pic>
          <p:pic>
            <p:nvPicPr>
              <p:cNvPr id="271" name="Graphic 270">
                <a:extLst>
                  <a:ext uri="{FF2B5EF4-FFF2-40B4-BE49-F238E27FC236}">
                    <a16:creationId xmlns:a16="http://schemas.microsoft.com/office/drawing/2014/main" id="{158C29EB-8173-281C-69EF-753843604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77533" y="4518151"/>
                <a:ext cx="143496" cy="143496"/>
              </a:xfrm>
              <a:prstGeom prst="rect">
                <a:avLst/>
              </a:prstGeom>
            </p:spPr>
          </p:pic>
        </p:grpSp>
      </p:grpSp>
      <p:grpSp>
        <p:nvGrpSpPr>
          <p:cNvPr id="314" name="Graphic 2">
            <a:extLst>
              <a:ext uri="{FF2B5EF4-FFF2-40B4-BE49-F238E27FC236}">
                <a16:creationId xmlns:a16="http://schemas.microsoft.com/office/drawing/2014/main" id="{686EAA9E-1771-E109-4338-388BBFCB283D}"/>
              </a:ext>
            </a:extLst>
          </p:cNvPr>
          <p:cNvGrpSpPr/>
          <p:nvPr/>
        </p:nvGrpSpPr>
        <p:grpSpPr>
          <a:xfrm>
            <a:off x="9426808" y="2665924"/>
            <a:ext cx="76200" cy="795879"/>
            <a:chOff x="8460727" y="2665924"/>
            <a:chExt cx="76200" cy="795879"/>
          </a:xfrm>
        </p:grpSpPr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723B890-6204-2AD4-4C2F-D4C78D0AC769}"/>
                </a:ext>
              </a:extLst>
            </p:cNvPr>
            <p:cNvSpPr/>
            <p:nvPr/>
          </p:nvSpPr>
          <p:spPr>
            <a:xfrm>
              <a:off x="8460727" y="3385604"/>
              <a:ext cx="76200" cy="76200"/>
            </a:xfrm>
            <a:custGeom>
              <a:avLst/>
              <a:gdLst>
                <a:gd name="connsiteX0" fmla="*/ 38477 w 76200"/>
                <a:gd name="connsiteY0" fmla="*/ 76329 h 76200"/>
                <a:gd name="connsiteX1" fmla="*/ 65418 w 76200"/>
                <a:gd name="connsiteY1" fmla="*/ 65170 h 76200"/>
                <a:gd name="connsiteX2" fmla="*/ 76577 w 76200"/>
                <a:gd name="connsiteY2" fmla="*/ 38229 h 76200"/>
                <a:gd name="connsiteX3" fmla="*/ 65418 w 76200"/>
                <a:gd name="connsiteY3" fmla="*/ 11289 h 76200"/>
                <a:gd name="connsiteX4" fmla="*/ 38477 w 76200"/>
                <a:gd name="connsiteY4" fmla="*/ 129 h 76200"/>
                <a:gd name="connsiteX5" fmla="*/ 11537 w 76200"/>
                <a:gd name="connsiteY5" fmla="*/ 11289 h 76200"/>
                <a:gd name="connsiteX6" fmla="*/ 377 w 76200"/>
                <a:gd name="connsiteY6" fmla="*/ 38229 h 76200"/>
                <a:gd name="connsiteX7" fmla="*/ 11537 w 76200"/>
                <a:gd name="connsiteY7" fmla="*/ 65170 h 76200"/>
                <a:gd name="connsiteX8" fmla="*/ 38477 w 76200"/>
                <a:gd name="connsiteY8" fmla="*/ 763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29"/>
                  </a:moveTo>
                  <a:cubicBezTo>
                    <a:pt x="48582" y="76329"/>
                    <a:pt x="58273" y="72315"/>
                    <a:pt x="65418" y="65170"/>
                  </a:cubicBezTo>
                  <a:cubicBezTo>
                    <a:pt x="72563" y="58025"/>
                    <a:pt x="76577" y="48334"/>
                    <a:pt x="76577" y="38229"/>
                  </a:cubicBezTo>
                  <a:cubicBezTo>
                    <a:pt x="76577" y="28125"/>
                    <a:pt x="72563" y="18433"/>
                    <a:pt x="65418" y="11289"/>
                  </a:cubicBezTo>
                  <a:cubicBezTo>
                    <a:pt x="58273" y="4144"/>
                    <a:pt x="48582" y="129"/>
                    <a:pt x="38477" y="129"/>
                  </a:cubicBezTo>
                  <a:cubicBezTo>
                    <a:pt x="28373" y="129"/>
                    <a:pt x="18681" y="4144"/>
                    <a:pt x="11537" y="11289"/>
                  </a:cubicBezTo>
                  <a:cubicBezTo>
                    <a:pt x="4392" y="18433"/>
                    <a:pt x="377" y="28125"/>
                    <a:pt x="377" y="38229"/>
                  </a:cubicBezTo>
                  <a:cubicBezTo>
                    <a:pt x="377" y="48334"/>
                    <a:pt x="4392" y="58025"/>
                    <a:pt x="11537" y="65170"/>
                  </a:cubicBezTo>
                  <a:cubicBezTo>
                    <a:pt x="18681" y="72315"/>
                    <a:pt x="28373" y="76329"/>
                    <a:pt x="38477" y="76329"/>
                  </a:cubicBezTo>
                  <a:close/>
                </a:path>
              </a:pathLst>
            </a:custGeom>
            <a:solidFill>
              <a:srgbClr val="0000FF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3411D94-0308-62A8-A455-37E846ECE265}"/>
                </a:ext>
              </a:extLst>
            </p:cNvPr>
            <p:cNvSpPr/>
            <p:nvPr/>
          </p:nvSpPr>
          <p:spPr>
            <a:xfrm>
              <a:off x="8460727" y="3236188"/>
              <a:ext cx="76200" cy="76200"/>
            </a:xfrm>
            <a:custGeom>
              <a:avLst/>
              <a:gdLst>
                <a:gd name="connsiteX0" fmla="*/ 38477 w 76200"/>
                <a:gd name="connsiteY0" fmla="*/ 76318 h 76200"/>
                <a:gd name="connsiteX1" fmla="*/ 65418 w 76200"/>
                <a:gd name="connsiteY1" fmla="*/ 65158 h 76200"/>
                <a:gd name="connsiteX2" fmla="*/ 76577 w 76200"/>
                <a:gd name="connsiteY2" fmla="*/ 38218 h 76200"/>
                <a:gd name="connsiteX3" fmla="*/ 65418 w 76200"/>
                <a:gd name="connsiteY3" fmla="*/ 11277 h 76200"/>
                <a:gd name="connsiteX4" fmla="*/ 38477 w 76200"/>
                <a:gd name="connsiteY4" fmla="*/ 118 h 76200"/>
                <a:gd name="connsiteX5" fmla="*/ 11537 w 76200"/>
                <a:gd name="connsiteY5" fmla="*/ 11277 h 76200"/>
                <a:gd name="connsiteX6" fmla="*/ 377 w 76200"/>
                <a:gd name="connsiteY6" fmla="*/ 38218 h 76200"/>
                <a:gd name="connsiteX7" fmla="*/ 11537 w 76200"/>
                <a:gd name="connsiteY7" fmla="*/ 65158 h 76200"/>
                <a:gd name="connsiteX8" fmla="*/ 38477 w 76200"/>
                <a:gd name="connsiteY8" fmla="*/ 7631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18"/>
                  </a:moveTo>
                  <a:cubicBezTo>
                    <a:pt x="48582" y="76318"/>
                    <a:pt x="58273" y="72303"/>
                    <a:pt x="65418" y="65158"/>
                  </a:cubicBezTo>
                  <a:cubicBezTo>
                    <a:pt x="72563" y="58014"/>
                    <a:pt x="76577" y="48322"/>
                    <a:pt x="76577" y="38218"/>
                  </a:cubicBezTo>
                  <a:cubicBezTo>
                    <a:pt x="76577" y="28113"/>
                    <a:pt x="72563" y="18422"/>
                    <a:pt x="65418" y="11277"/>
                  </a:cubicBezTo>
                  <a:cubicBezTo>
                    <a:pt x="58273" y="4132"/>
                    <a:pt x="48582" y="118"/>
                    <a:pt x="38477" y="118"/>
                  </a:cubicBezTo>
                  <a:cubicBezTo>
                    <a:pt x="28373" y="118"/>
                    <a:pt x="18681" y="4132"/>
                    <a:pt x="11537" y="11277"/>
                  </a:cubicBezTo>
                  <a:cubicBezTo>
                    <a:pt x="4392" y="18422"/>
                    <a:pt x="377" y="28113"/>
                    <a:pt x="377" y="38218"/>
                  </a:cubicBezTo>
                  <a:cubicBezTo>
                    <a:pt x="377" y="48322"/>
                    <a:pt x="4392" y="58014"/>
                    <a:pt x="11537" y="65158"/>
                  </a:cubicBezTo>
                  <a:cubicBezTo>
                    <a:pt x="18681" y="72303"/>
                    <a:pt x="28373" y="76318"/>
                    <a:pt x="38477" y="76318"/>
                  </a:cubicBezTo>
                  <a:close/>
                </a:path>
              </a:pathLst>
            </a:custGeom>
            <a:solidFill>
              <a:srgbClr val="DC143C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523BFEE-AE55-A333-6D51-1F2F5C7C986D}"/>
                </a:ext>
              </a:extLst>
            </p:cNvPr>
            <p:cNvSpPr/>
            <p:nvPr/>
          </p:nvSpPr>
          <p:spPr>
            <a:xfrm>
              <a:off x="8460727" y="2890039"/>
              <a:ext cx="76200" cy="76200"/>
            </a:xfrm>
            <a:custGeom>
              <a:avLst/>
              <a:gdLst>
                <a:gd name="connsiteX0" fmla="*/ 38477 w 76200"/>
                <a:gd name="connsiteY0" fmla="*/ 76290 h 76200"/>
                <a:gd name="connsiteX1" fmla="*/ 65418 w 76200"/>
                <a:gd name="connsiteY1" fmla="*/ 65131 h 76200"/>
                <a:gd name="connsiteX2" fmla="*/ 76577 w 76200"/>
                <a:gd name="connsiteY2" fmla="*/ 38190 h 76200"/>
                <a:gd name="connsiteX3" fmla="*/ 65418 w 76200"/>
                <a:gd name="connsiteY3" fmla="*/ 11250 h 76200"/>
                <a:gd name="connsiteX4" fmla="*/ 38477 w 76200"/>
                <a:gd name="connsiteY4" fmla="*/ 90 h 76200"/>
                <a:gd name="connsiteX5" fmla="*/ 11537 w 76200"/>
                <a:gd name="connsiteY5" fmla="*/ 11250 h 76200"/>
                <a:gd name="connsiteX6" fmla="*/ 377 w 76200"/>
                <a:gd name="connsiteY6" fmla="*/ 38190 h 76200"/>
                <a:gd name="connsiteX7" fmla="*/ 11537 w 76200"/>
                <a:gd name="connsiteY7" fmla="*/ 65131 h 76200"/>
                <a:gd name="connsiteX8" fmla="*/ 38477 w 76200"/>
                <a:gd name="connsiteY8" fmla="*/ 762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290"/>
                  </a:moveTo>
                  <a:cubicBezTo>
                    <a:pt x="48582" y="76290"/>
                    <a:pt x="58273" y="72276"/>
                    <a:pt x="65418" y="65131"/>
                  </a:cubicBezTo>
                  <a:cubicBezTo>
                    <a:pt x="72563" y="57986"/>
                    <a:pt x="76577" y="48295"/>
                    <a:pt x="76577" y="38190"/>
                  </a:cubicBezTo>
                  <a:cubicBezTo>
                    <a:pt x="76577" y="28086"/>
                    <a:pt x="72563" y="18394"/>
                    <a:pt x="65418" y="11250"/>
                  </a:cubicBezTo>
                  <a:cubicBezTo>
                    <a:pt x="58273" y="4105"/>
                    <a:pt x="48582" y="90"/>
                    <a:pt x="38477" y="90"/>
                  </a:cubicBezTo>
                  <a:cubicBezTo>
                    <a:pt x="28373" y="90"/>
                    <a:pt x="18681" y="4105"/>
                    <a:pt x="11537" y="11250"/>
                  </a:cubicBezTo>
                  <a:cubicBezTo>
                    <a:pt x="4392" y="18394"/>
                    <a:pt x="377" y="28086"/>
                    <a:pt x="377" y="38190"/>
                  </a:cubicBezTo>
                  <a:cubicBezTo>
                    <a:pt x="377" y="48295"/>
                    <a:pt x="4392" y="57986"/>
                    <a:pt x="11537" y="65131"/>
                  </a:cubicBezTo>
                  <a:cubicBezTo>
                    <a:pt x="18681" y="72276"/>
                    <a:pt x="28373" y="76290"/>
                    <a:pt x="38477" y="76290"/>
                  </a:cubicBezTo>
                  <a:close/>
                </a:path>
              </a:pathLst>
            </a:custGeom>
            <a:solidFill>
              <a:srgbClr val="008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00F00698-2D0B-9F82-8F88-56F784380395}"/>
                </a:ext>
              </a:extLst>
            </p:cNvPr>
            <p:cNvSpPr/>
            <p:nvPr/>
          </p:nvSpPr>
          <p:spPr>
            <a:xfrm>
              <a:off x="8460727" y="2833583"/>
              <a:ext cx="76200" cy="76200"/>
            </a:xfrm>
            <a:custGeom>
              <a:avLst/>
              <a:gdLst>
                <a:gd name="connsiteX0" fmla="*/ 38477 w 76200"/>
                <a:gd name="connsiteY0" fmla="*/ 76286 h 76200"/>
                <a:gd name="connsiteX1" fmla="*/ 65418 w 76200"/>
                <a:gd name="connsiteY1" fmla="*/ 65127 h 76200"/>
                <a:gd name="connsiteX2" fmla="*/ 76577 w 76200"/>
                <a:gd name="connsiteY2" fmla="*/ 38186 h 76200"/>
                <a:gd name="connsiteX3" fmla="*/ 65418 w 76200"/>
                <a:gd name="connsiteY3" fmla="*/ 11245 h 76200"/>
                <a:gd name="connsiteX4" fmla="*/ 38477 w 76200"/>
                <a:gd name="connsiteY4" fmla="*/ 86 h 76200"/>
                <a:gd name="connsiteX5" fmla="*/ 11537 w 76200"/>
                <a:gd name="connsiteY5" fmla="*/ 11245 h 76200"/>
                <a:gd name="connsiteX6" fmla="*/ 377 w 76200"/>
                <a:gd name="connsiteY6" fmla="*/ 38186 h 76200"/>
                <a:gd name="connsiteX7" fmla="*/ 11537 w 76200"/>
                <a:gd name="connsiteY7" fmla="*/ 65127 h 76200"/>
                <a:gd name="connsiteX8" fmla="*/ 38477 w 76200"/>
                <a:gd name="connsiteY8" fmla="*/ 762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286"/>
                  </a:moveTo>
                  <a:cubicBezTo>
                    <a:pt x="48582" y="76286"/>
                    <a:pt x="58273" y="72271"/>
                    <a:pt x="65418" y="65127"/>
                  </a:cubicBezTo>
                  <a:cubicBezTo>
                    <a:pt x="72563" y="57982"/>
                    <a:pt x="76577" y="48290"/>
                    <a:pt x="76577" y="38186"/>
                  </a:cubicBezTo>
                  <a:cubicBezTo>
                    <a:pt x="76577" y="28082"/>
                    <a:pt x="72563" y="18390"/>
                    <a:pt x="65418" y="11245"/>
                  </a:cubicBezTo>
                  <a:cubicBezTo>
                    <a:pt x="58273" y="4100"/>
                    <a:pt x="48582" y="86"/>
                    <a:pt x="38477" y="86"/>
                  </a:cubicBezTo>
                  <a:cubicBezTo>
                    <a:pt x="28373" y="86"/>
                    <a:pt x="18681" y="4100"/>
                    <a:pt x="11537" y="11245"/>
                  </a:cubicBezTo>
                  <a:cubicBezTo>
                    <a:pt x="4392" y="18390"/>
                    <a:pt x="377" y="28082"/>
                    <a:pt x="377" y="38186"/>
                  </a:cubicBezTo>
                  <a:cubicBezTo>
                    <a:pt x="377" y="48290"/>
                    <a:pt x="4392" y="57982"/>
                    <a:pt x="11537" y="65127"/>
                  </a:cubicBezTo>
                  <a:cubicBezTo>
                    <a:pt x="18681" y="72271"/>
                    <a:pt x="28373" y="76286"/>
                    <a:pt x="38477" y="76286"/>
                  </a:cubicBezTo>
                  <a:close/>
                </a:path>
              </a:pathLst>
            </a:custGeom>
            <a:solidFill>
              <a:srgbClr val="000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373F131-2D24-F2FB-48F7-73AE2E111262}"/>
                </a:ext>
              </a:extLst>
            </p:cNvPr>
            <p:cNvSpPr/>
            <p:nvPr/>
          </p:nvSpPr>
          <p:spPr>
            <a:xfrm>
              <a:off x="8460727" y="2665924"/>
              <a:ext cx="76200" cy="76200"/>
            </a:xfrm>
            <a:custGeom>
              <a:avLst/>
              <a:gdLst>
                <a:gd name="connsiteX0" fmla="*/ 38477 w 76200"/>
                <a:gd name="connsiteY0" fmla="*/ 76273 h 76200"/>
                <a:gd name="connsiteX1" fmla="*/ 65418 w 76200"/>
                <a:gd name="connsiteY1" fmla="*/ 65113 h 76200"/>
                <a:gd name="connsiteX2" fmla="*/ 76577 w 76200"/>
                <a:gd name="connsiteY2" fmla="*/ 38173 h 76200"/>
                <a:gd name="connsiteX3" fmla="*/ 65418 w 76200"/>
                <a:gd name="connsiteY3" fmla="*/ 11232 h 76200"/>
                <a:gd name="connsiteX4" fmla="*/ 38477 w 76200"/>
                <a:gd name="connsiteY4" fmla="*/ 73 h 76200"/>
                <a:gd name="connsiteX5" fmla="*/ 11537 w 76200"/>
                <a:gd name="connsiteY5" fmla="*/ 11232 h 76200"/>
                <a:gd name="connsiteX6" fmla="*/ 377 w 76200"/>
                <a:gd name="connsiteY6" fmla="*/ 38173 h 76200"/>
                <a:gd name="connsiteX7" fmla="*/ 11537 w 76200"/>
                <a:gd name="connsiteY7" fmla="*/ 65113 h 76200"/>
                <a:gd name="connsiteX8" fmla="*/ 38477 w 76200"/>
                <a:gd name="connsiteY8" fmla="*/ 7627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273"/>
                  </a:moveTo>
                  <a:cubicBezTo>
                    <a:pt x="48582" y="76273"/>
                    <a:pt x="58273" y="72258"/>
                    <a:pt x="65418" y="65113"/>
                  </a:cubicBezTo>
                  <a:cubicBezTo>
                    <a:pt x="72563" y="57969"/>
                    <a:pt x="76577" y="48277"/>
                    <a:pt x="76577" y="38173"/>
                  </a:cubicBezTo>
                  <a:cubicBezTo>
                    <a:pt x="76577" y="28068"/>
                    <a:pt x="72563" y="18377"/>
                    <a:pt x="65418" y="11232"/>
                  </a:cubicBezTo>
                  <a:cubicBezTo>
                    <a:pt x="58273" y="4087"/>
                    <a:pt x="48582" y="73"/>
                    <a:pt x="38477" y="73"/>
                  </a:cubicBezTo>
                  <a:cubicBezTo>
                    <a:pt x="28373" y="73"/>
                    <a:pt x="18681" y="4087"/>
                    <a:pt x="11537" y="11232"/>
                  </a:cubicBezTo>
                  <a:cubicBezTo>
                    <a:pt x="4392" y="18377"/>
                    <a:pt x="377" y="28068"/>
                    <a:pt x="377" y="38173"/>
                  </a:cubicBezTo>
                  <a:cubicBezTo>
                    <a:pt x="377" y="48277"/>
                    <a:pt x="4392" y="57969"/>
                    <a:pt x="11537" y="65113"/>
                  </a:cubicBezTo>
                  <a:cubicBezTo>
                    <a:pt x="18681" y="72258"/>
                    <a:pt x="28373" y="76273"/>
                    <a:pt x="38477" y="76273"/>
                  </a:cubicBezTo>
                  <a:close/>
                </a:path>
              </a:pathLst>
            </a:custGeom>
            <a:solidFill>
              <a:srgbClr val="FFA5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0" name="Graphic 2">
            <a:extLst>
              <a:ext uri="{FF2B5EF4-FFF2-40B4-BE49-F238E27FC236}">
                <a16:creationId xmlns:a16="http://schemas.microsoft.com/office/drawing/2014/main" id="{C6E16F4A-827C-DC63-92C8-8422E489D7EA}"/>
              </a:ext>
            </a:extLst>
          </p:cNvPr>
          <p:cNvGrpSpPr/>
          <p:nvPr/>
        </p:nvGrpSpPr>
        <p:grpSpPr>
          <a:xfrm>
            <a:off x="9572693" y="2774274"/>
            <a:ext cx="76200" cy="1026264"/>
            <a:chOff x="8606612" y="2774274"/>
            <a:chExt cx="76200" cy="1026264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201B1A1-7E81-73AD-F750-A5814412C835}"/>
                </a:ext>
              </a:extLst>
            </p:cNvPr>
            <p:cNvSpPr/>
            <p:nvPr/>
          </p:nvSpPr>
          <p:spPr>
            <a:xfrm>
              <a:off x="8606612" y="3668458"/>
              <a:ext cx="76200" cy="76200"/>
            </a:xfrm>
            <a:custGeom>
              <a:avLst/>
              <a:gdLst>
                <a:gd name="connsiteX0" fmla="*/ 38489 w 76200"/>
                <a:gd name="connsiteY0" fmla="*/ 76352 h 76200"/>
                <a:gd name="connsiteX1" fmla="*/ 65430 w 76200"/>
                <a:gd name="connsiteY1" fmla="*/ 65192 h 76200"/>
                <a:gd name="connsiteX2" fmla="*/ 76589 w 76200"/>
                <a:gd name="connsiteY2" fmla="*/ 38252 h 76200"/>
                <a:gd name="connsiteX3" fmla="*/ 65430 w 76200"/>
                <a:gd name="connsiteY3" fmla="*/ 11311 h 76200"/>
                <a:gd name="connsiteX4" fmla="*/ 38489 w 76200"/>
                <a:gd name="connsiteY4" fmla="*/ 152 h 76200"/>
                <a:gd name="connsiteX5" fmla="*/ 11548 w 76200"/>
                <a:gd name="connsiteY5" fmla="*/ 11311 h 76200"/>
                <a:gd name="connsiteX6" fmla="*/ 389 w 76200"/>
                <a:gd name="connsiteY6" fmla="*/ 38252 h 76200"/>
                <a:gd name="connsiteX7" fmla="*/ 11548 w 76200"/>
                <a:gd name="connsiteY7" fmla="*/ 65192 h 76200"/>
                <a:gd name="connsiteX8" fmla="*/ 38489 w 76200"/>
                <a:gd name="connsiteY8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52"/>
                  </a:moveTo>
                  <a:cubicBezTo>
                    <a:pt x="48593" y="76352"/>
                    <a:pt x="58285" y="72337"/>
                    <a:pt x="65430" y="65192"/>
                  </a:cubicBezTo>
                  <a:cubicBezTo>
                    <a:pt x="72574" y="58048"/>
                    <a:pt x="76589" y="48356"/>
                    <a:pt x="76589" y="38252"/>
                  </a:cubicBezTo>
                  <a:cubicBezTo>
                    <a:pt x="76589" y="28147"/>
                    <a:pt x="72574" y="18456"/>
                    <a:pt x="65430" y="11311"/>
                  </a:cubicBezTo>
                  <a:cubicBezTo>
                    <a:pt x="58285" y="4166"/>
                    <a:pt x="48593" y="152"/>
                    <a:pt x="38489" y="152"/>
                  </a:cubicBezTo>
                  <a:cubicBezTo>
                    <a:pt x="28385" y="152"/>
                    <a:pt x="18693" y="4166"/>
                    <a:pt x="11548" y="11311"/>
                  </a:cubicBezTo>
                  <a:cubicBezTo>
                    <a:pt x="4403" y="18456"/>
                    <a:pt x="389" y="28147"/>
                    <a:pt x="389" y="38252"/>
                  </a:cubicBezTo>
                  <a:cubicBezTo>
                    <a:pt x="389" y="48356"/>
                    <a:pt x="4403" y="58048"/>
                    <a:pt x="11548" y="65192"/>
                  </a:cubicBezTo>
                  <a:cubicBezTo>
                    <a:pt x="18693" y="72337"/>
                    <a:pt x="28385" y="76352"/>
                    <a:pt x="38489" y="76352"/>
                  </a:cubicBezTo>
                  <a:close/>
                </a:path>
              </a:pathLst>
            </a:custGeom>
            <a:solidFill>
              <a:srgbClr val="0000FF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0312FA1-B82B-6415-9F70-EC6750D8D007}"/>
                </a:ext>
              </a:extLst>
            </p:cNvPr>
            <p:cNvSpPr/>
            <p:nvPr/>
          </p:nvSpPr>
          <p:spPr>
            <a:xfrm>
              <a:off x="8606612" y="3724338"/>
              <a:ext cx="76200" cy="76200"/>
            </a:xfrm>
            <a:custGeom>
              <a:avLst/>
              <a:gdLst>
                <a:gd name="connsiteX0" fmla="*/ 38489 w 76200"/>
                <a:gd name="connsiteY0" fmla="*/ 76356 h 76200"/>
                <a:gd name="connsiteX1" fmla="*/ 65430 w 76200"/>
                <a:gd name="connsiteY1" fmla="*/ 65197 h 76200"/>
                <a:gd name="connsiteX2" fmla="*/ 76589 w 76200"/>
                <a:gd name="connsiteY2" fmla="*/ 38256 h 76200"/>
                <a:gd name="connsiteX3" fmla="*/ 65430 w 76200"/>
                <a:gd name="connsiteY3" fmla="*/ 11315 h 76200"/>
                <a:gd name="connsiteX4" fmla="*/ 38489 w 76200"/>
                <a:gd name="connsiteY4" fmla="*/ 156 h 76200"/>
                <a:gd name="connsiteX5" fmla="*/ 11548 w 76200"/>
                <a:gd name="connsiteY5" fmla="*/ 11315 h 76200"/>
                <a:gd name="connsiteX6" fmla="*/ 389 w 76200"/>
                <a:gd name="connsiteY6" fmla="*/ 38256 h 76200"/>
                <a:gd name="connsiteX7" fmla="*/ 11548 w 76200"/>
                <a:gd name="connsiteY7" fmla="*/ 65197 h 76200"/>
                <a:gd name="connsiteX8" fmla="*/ 38489 w 76200"/>
                <a:gd name="connsiteY8" fmla="*/ 763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56"/>
                  </a:moveTo>
                  <a:cubicBezTo>
                    <a:pt x="48593" y="76356"/>
                    <a:pt x="58285" y="72342"/>
                    <a:pt x="65430" y="65197"/>
                  </a:cubicBezTo>
                  <a:cubicBezTo>
                    <a:pt x="72574" y="58052"/>
                    <a:pt x="76589" y="48360"/>
                    <a:pt x="76589" y="38256"/>
                  </a:cubicBezTo>
                  <a:cubicBezTo>
                    <a:pt x="76589" y="28152"/>
                    <a:pt x="72574" y="18460"/>
                    <a:pt x="65430" y="11315"/>
                  </a:cubicBezTo>
                  <a:cubicBezTo>
                    <a:pt x="58285" y="4170"/>
                    <a:pt x="48593" y="156"/>
                    <a:pt x="38489" y="156"/>
                  </a:cubicBezTo>
                  <a:cubicBezTo>
                    <a:pt x="28385" y="156"/>
                    <a:pt x="18693" y="4170"/>
                    <a:pt x="11548" y="11315"/>
                  </a:cubicBezTo>
                  <a:cubicBezTo>
                    <a:pt x="4403" y="18460"/>
                    <a:pt x="389" y="28152"/>
                    <a:pt x="389" y="38256"/>
                  </a:cubicBezTo>
                  <a:cubicBezTo>
                    <a:pt x="389" y="48360"/>
                    <a:pt x="4403" y="58052"/>
                    <a:pt x="11548" y="65197"/>
                  </a:cubicBezTo>
                  <a:cubicBezTo>
                    <a:pt x="18693" y="72342"/>
                    <a:pt x="28385" y="76356"/>
                    <a:pt x="38489" y="76356"/>
                  </a:cubicBezTo>
                  <a:close/>
                </a:path>
              </a:pathLst>
            </a:custGeom>
            <a:solidFill>
              <a:srgbClr val="DC143C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E266D76-24F5-70A2-82AB-4A7F8DCC8FD1}"/>
                </a:ext>
              </a:extLst>
            </p:cNvPr>
            <p:cNvSpPr/>
            <p:nvPr/>
          </p:nvSpPr>
          <p:spPr>
            <a:xfrm>
              <a:off x="8606612" y="3566375"/>
              <a:ext cx="76200" cy="76200"/>
            </a:xfrm>
            <a:custGeom>
              <a:avLst/>
              <a:gdLst>
                <a:gd name="connsiteX0" fmla="*/ 38489 w 76200"/>
                <a:gd name="connsiteY0" fmla="*/ 76344 h 76200"/>
                <a:gd name="connsiteX1" fmla="*/ 65430 w 76200"/>
                <a:gd name="connsiteY1" fmla="*/ 65184 h 76200"/>
                <a:gd name="connsiteX2" fmla="*/ 76589 w 76200"/>
                <a:gd name="connsiteY2" fmla="*/ 38244 h 76200"/>
                <a:gd name="connsiteX3" fmla="*/ 65430 w 76200"/>
                <a:gd name="connsiteY3" fmla="*/ 11303 h 76200"/>
                <a:gd name="connsiteX4" fmla="*/ 38489 w 76200"/>
                <a:gd name="connsiteY4" fmla="*/ 144 h 76200"/>
                <a:gd name="connsiteX5" fmla="*/ 11548 w 76200"/>
                <a:gd name="connsiteY5" fmla="*/ 11303 h 76200"/>
                <a:gd name="connsiteX6" fmla="*/ 389 w 76200"/>
                <a:gd name="connsiteY6" fmla="*/ 38244 h 76200"/>
                <a:gd name="connsiteX7" fmla="*/ 11548 w 76200"/>
                <a:gd name="connsiteY7" fmla="*/ 65184 h 76200"/>
                <a:gd name="connsiteX8" fmla="*/ 38489 w 76200"/>
                <a:gd name="connsiteY8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44"/>
                  </a:moveTo>
                  <a:cubicBezTo>
                    <a:pt x="48593" y="76344"/>
                    <a:pt x="58285" y="72329"/>
                    <a:pt x="65430" y="65184"/>
                  </a:cubicBezTo>
                  <a:cubicBezTo>
                    <a:pt x="72574" y="58040"/>
                    <a:pt x="76589" y="48348"/>
                    <a:pt x="76589" y="38244"/>
                  </a:cubicBezTo>
                  <a:cubicBezTo>
                    <a:pt x="76589" y="28139"/>
                    <a:pt x="72574" y="18448"/>
                    <a:pt x="65430" y="11303"/>
                  </a:cubicBezTo>
                  <a:cubicBezTo>
                    <a:pt x="58285" y="4158"/>
                    <a:pt x="48593" y="144"/>
                    <a:pt x="38489" y="144"/>
                  </a:cubicBezTo>
                  <a:cubicBezTo>
                    <a:pt x="28385" y="144"/>
                    <a:pt x="18693" y="4158"/>
                    <a:pt x="11548" y="11303"/>
                  </a:cubicBezTo>
                  <a:cubicBezTo>
                    <a:pt x="4403" y="18448"/>
                    <a:pt x="389" y="28139"/>
                    <a:pt x="389" y="38244"/>
                  </a:cubicBezTo>
                  <a:cubicBezTo>
                    <a:pt x="389" y="48348"/>
                    <a:pt x="4403" y="58040"/>
                    <a:pt x="11548" y="65184"/>
                  </a:cubicBezTo>
                  <a:cubicBezTo>
                    <a:pt x="18693" y="72329"/>
                    <a:pt x="28385" y="76344"/>
                    <a:pt x="38489" y="76344"/>
                  </a:cubicBezTo>
                  <a:close/>
                </a:path>
              </a:pathLst>
            </a:custGeom>
            <a:solidFill>
              <a:srgbClr val="008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67C2638-CC0D-E306-C5AC-6D22CAFAA033}"/>
                </a:ext>
              </a:extLst>
            </p:cNvPr>
            <p:cNvSpPr/>
            <p:nvPr/>
          </p:nvSpPr>
          <p:spPr>
            <a:xfrm>
              <a:off x="8606612" y="3274402"/>
              <a:ext cx="76200" cy="76200"/>
            </a:xfrm>
            <a:custGeom>
              <a:avLst/>
              <a:gdLst>
                <a:gd name="connsiteX0" fmla="*/ 38489 w 76200"/>
                <a:gd name="connsiteY0" fmla="*/ 76321 h 76200"/>
                <a:gd name="connsiteX1" fmla="*/ 65430 w 76200"/>
                <a:gd name="connsiteY1" fmla="*/ 65161 h 76200"/>
                <a:gd name="connsiteX2" fmla="*/ 76589 w 76200"/>
                <a:gd name="connsiteY2" fmla="*/ 38221 h 76200"/>
                <a:gd name="connsiteX3" fmla="*/ 65430 w 76200"/>
                <a:gd name="connsiteY3" fmla="*/ 11280 h 76200"/>
                <a:gd name="connsiteX4" fmla="*/ 38489 w 76200"/>
                <a:gd name="connsiteY4" fmla="*/ 121 h 76200"/>
                <a:gd name="connsiteX5" fmla="*/ 11548 w 76200"/>
                <a:gd name="connsiteY5" fmla="*/ 11280 h 76200"/>
                <a:gd name="connsiteX6" fmla="*/ 389 w 76200"/>
                <a:gd name="connsiteY6" fmla="*/ 38221 h 76200"/>
                <a:gd name="connsiteX7" fmla="*/ 11548 w 76200"/>
                <a:gd name="connsiteY7" fmla="*/ 65161 h 76200"/>
                <a:gd name="connsiteX8" fmla="*/ 38489 w 76200"/>
                <a:gd name="connsiteY8" fmla="*/ 763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21"/>
                  </a:moveTo>
                  <a:cubicBezTo>
                    <a:pt x="48593" y="76321"/>
                    <a:pt x="58285" y="72306"/>
                    <a:pt x="65430" y="65161"/>
                  </a:cubicBezTo>
                  <a:cubicBezTo>
                    <a:pt x="72574" y="58017"/>
                    <a:pt x="76589" y="48325"/>
                    <a:pt x="76589" y="38221"/>
                  </a:cubicBezTo>
                  <a:cubicBezTo>
                    <a:pt x="76589" y="28116"/>
                    <a:pt x="72574" y="18425"/>
                    <a:pt x="65430" y="11280"/>
                  </a:cubicBezTo>
                  <a:cubicBezTo>
                    <a:pt x="58285" y="4135"/>
                    <a:pt x="48593" y="121"/>
                    <a:pt x="38489" y="121"/>
                  </a:cubicBezTo>
                  <a:cubicBezTo>
                    <a:pt x="28385" y="121"/>
                    <a:pt x="18693" y="4135"/>
                    <a:pt x="11548" y="11280"/>
                  </a:cubicBezTo>
                  <a:cubicBezTo>
                    <a:pt x="4403" y="18425"/>
                    <a:pt x="389" y="28116"/>
                    <a:pt x="389" y="38221"/>
                  </a:cubicBezTo>
                  <a:cubicBezTo>
                    <a:pt x="389" y="48325"/>
                    <a:pt x="4403" y="58017"/>
                    <a:pt x="11548" y="65161"/>
                  </a:cubicBezTo>
                  <a:cubicBezTo>
                    <a:pt x="18693" y="72306"/>
                    <a:pt x="28385" y="76321"/>
                    <a:pt x="38489" y="76321"/>
                  </a:cubicBezTo>
                  <a:close/>
                </a:path>
              </a:pathLst>
            </a:custGeom>
            <a:solidFill>
              <a:srgbClr val="000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6202DA3-C173-9E95-3435-DE683FA983F1}"/>
                </a:ext>
              </a:extLst>
            </p:cNvPr>
            <p:cNvSpPr/>
            <p:nvPr/>
          </p:nvSpPr>
          <p:spPr>
            <a:xfrm>
              <a:off x="8606612" y="2774274"/>
              <a:ext cx="76200" cy="76200"/>
            </a:xfrm>
            <a:custGeom>
              <a:avLst/>
              <a:gdLst>
                <a:gd name="connsiteX0" fmla="*/ 38489 w 76200"/>
                <a:gd name="connsiteY0" fmla="*/ 76281 h 76200"/>
                <a:gd name="connsiteX1" fmla="*/ 65430 w 76200"/>
                <a:gd name="connsiteY1" fmla="*/ 65122 h 76200"/>
                <a:gd name="connsiteX2" fmla="*/ 76589 w 76200"/>
                <a:gd name="connsiteY2" fmla="*/ 38181 h 76200"/>
                <a:gd name="connsiteX3" fmla="*/ 65430 w 76200"/>
                <a:gd name="connsiteY3" fmla="*/ 11240 h 76200"/>
                <a:gd name="connsiteX4" fmla="*/ 38489 w 76200"/>
                <a:gd name="connsiteY4" fmla="*/ 81 h 76200"/>
                <a:gd name="connsiteX5" fmla="*/ 11548 w 76200"/>
                <a:gd name="connsiteY5" fmla="*/ 11240 h 76200"/>
                <a:gd name="connsiteX6" fmla="*/ 389 w 76200"/>
                <a:gd name="connsiteY6" fmla="*/ 38181 h 76200"/>
                <a:gd name="connsiteX7" fmla="*/ 11548 w 76200"/>
                <a:gd name="connsiteY7" fmla="*/ 65122 h 76200"/>
                <a:gd name="connsiteX8" fmla="*/ 38489 w 76200"/>
                <a:gd name="connsiteY8" fmla="*/ 762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281"/>
                  </a:moveTo>
                  <a:cubicBezTo>
                    <a:pt x="48593" y="76281"/>
                    <a:pt x="58285" y="72267"/>
                    <a:pt x="65430" y="65122"/>
                  </a:cubicBezTo>
                  <a:cubicBezTo>
                    <a:pt x="72574" y="57977"/>
                    <a:pt x="76589" y="48285"/>
                    <a:pt x="76589" y="38181"/>
                  </a:cubicBezTo>
                  <a:cubicBezTo>
                    <a:pt x="76589" y="28077"/>
                    <a:pt x="72574" y="18385"/>
                    <a:pt x="65430" y="11240"/>
                  </a:cubicBezTo>
                  <a:cubicBezTo>
                    <a:pt x="58285" y="4096"/>
                    <a:pt x="48593" y="81"/>
                    <a:pt x="38489" y="81"/>
                  </a:cubicBezTo>
                  <a:cubicBezTo>
                    <a:pt x="28385" y="81"/>
                    <a:pt x="18693" y="4096"/>
                    <a:pt x="11548" y="11240"/>
                  </a:cubicBezTo>
                  <a:cubicBezTo>
                    <a:pt x="4403" y="18385"/>
                    <a:pt x="389" y="28077"/>
                    <a:pt x="389" y="38181"/>
                  </a:cubicBezTo>
                  <a:cubicBezTo>
                    <a:pt x="389" y="48285"/>
                    <a:pt x="4403" y="57977"/>
                    <a:pt x="11548" y="65122"/>
                  </a:cubicBezTo>
                  <a:cubicBezTo>
                    <a:pt x="18693" y="72267"/>
                    <a:pt x="28385" y="76281"/>
                    <a:pt x="38489" y="76281"/>
                  </a:cubicBezTo>
                  <a:close/>
                </a:path>
              </a:pathLst>
            </a:custGeom>
            <a:solidFill>
              <a:srgbClr val="FFA5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B7CBAD5-11B7-D215-5E91-41F460C5F68C}"/>
              </a:ext>
            </a:extLst>
          </p:cNvPr>
          <p:cNvSpPr/>
          <p:nvPr/>
        </p:nvSpPr>
        <p:spPr>
          <a:xfrm>
            <a:off x="9537857" y="2645857"/>
            <a:ext cx="12700" cy="1710801"/>
          </a:xfrm>
          <a:custGeom>
            <a:avLst/>
            <a:gdLst>
              <a:gd name="connsiteX0" fmla="*/ 0 w 12700"/>
              <a:gd name="connsiteY0" fmla="*/ 1710802 h 1710801"/>
              <a:gd name="connsiteX1" fmla="*/ 0 w 12700"/>
              <a:gd name="connsiteY1" fmla="*/ 0 h 171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710801">
                <a:moveTo>
                  <a:pt x="0" y="1710802"/>
                </a:moveTo>
                <a:lnTo>
                  <a:pt x="0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ADD2BF7-9E85-4C90-C335-18B48EF3309E}"/>
              </a:ext>
            </a:extLst>
          </p:cNvPr>
          <p:cNvSpPr/>
          <p:nvPr/>
        </p:nvSpPr>
        <p:spPr>
          <a:xfrm>
            <a:off x="3705225" y="1781175"/>
            <a:ext cx="5486400" cy="3200400"/>
          </a:xfrm>
          <a:custGeom>
            <a:avLst/>
            <a:gdLst>
              <a:gd name="connsiteX0" fmla="*/ 0 w 5486400"/>
              <a:gd name="connsiteY0" fmla="*/ 3200400 h 3200400"/>
              <a:gd name="connsiteX1" fmla="*/ 5486400 w 5486400"/>
              <a:gd name="connsiteY1" fmla="*/ 3200400 h 3200400"/>
              <a:gd name="connsiteX2" fmla="*/ 5486400 w 5486400"/>
              <a:gd name="connsiteY2" fmla="*/ 0 h 3200400"/>
              <a:gd name="connsiteX3" fmla="*/ 0 w 5486400"/>
              <a:gd name="connsiteY3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3200400">
                <a:moveTo>
                  <a:pt x="0" y="3200400"/>
                </a:moveTo>
                <a:lnTo>
                  <a:pt x="5486400" y="3200400"/>
                </a:lnTo>
                <a:lnTo>
                  <a:pt x="548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B94FBD1-D170-8A9A-5C14-5A8414CA6065}"/>
              </a:ext>
            </a:extLst>
          </p:cNvPr>
          <p:cNvSpPr/>
          <p:nvPr/>
        </p:nvSpPr>
        <p:spPr>
          <a:xfrm>
            <a:off x="4431283" y="2520198"/>
            <a:ext cx="4414012" cy="1923912"/>
          </a:xfrm>
          <a:custGeom>
            <a:avLst/>
            <a:gdLst>
              <a:gd name="connsiteX0" fmla="*/ 0 w 4414012"/>
              <a:gd name="connsiteY0" fmla="*/ 1923913 h 1923912"/>
              <a:gd name="connsiteX1" fmla="*/ 4414012 w 4414012"/>
              <a:gd name="connsiteY1" fmla="*/ 1923913 h 1923912"/>
              <a:gd name="connsiteX2" fmla="*/ 4414012 w 4414012"/>
              <a:gd name="connsiteY2" fmla="*/ 0 h 1923912"/>
              <a:gd name="connsiteX3" fmla="*/ 0 w 4414012"/>
              <a:gd name="connsiteY3" fmla="*/ 0 h 19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12" h="1923912">
                <a:moveTo>
                  <a:pt x="0" y="1923913"/>
                </a:moveTo>
                <a:lnTo>
                  <a:pt x="4414012" y="1923913"/>
                </a:lnTo>
                <a:lnTo>
                  <a:pt x="4414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60EC6F5-4B57-1448-028A-9C45ED193012}"/>
              </a:ext>
            </a:extLst>
          </p:cNvPr>
          <p:cNvSpPr/>
          <p:nvPr/>
        </p:nvSpPr>
        <p:spPr>
          <a:xfrm>
            <a:off x="4631921" y="2979458"/>
            <a:ext cx="291835" cy="1225925"/>
          </a:xfrm>
          <a:custGeom>
            <a:avLst/>
            <a:gdLst>
              <a:gd name="connsiteX0" fmla="*/ 291836 w 291835"/>
              <a:gd name="connsiteY0" fmla="*/ 1226178 h 1225925"/>
              <a:gd name="connsiteX1" fmla="*/ 291012 w 291835"/>
              <a:gd name="connsiteY1" fmla="*/ 1226178 h 1225925"/>
              <a:gd name="connsiteX2" fmla="*/ 291052 w 291835"/>
              <a:gd name="connsiteY2" fmla="*/ 1213794 h 1225925"/>
              <a:gd name="connsiteX3" fmla="*/ 291164 w 291835"/>
              <a:gd name="connsiteY3" fmla="*/ 1201412 h 1225925"/>
              <a:gd name="connsiteX4" fmla="*/ 291301 w 291835"/>
              <a:gd name="connsiteY4" fmla="*/ 1189028 h 1225925"/>
              <a:gd name="connsiteX5" fmla="*/ 291410 w 291835"/>
              <a:gd name="connsiteY5" fmla="*/ 1176645 h 1225925"/>
              <a:gd name="connsiteX6" fmla="*/ 291446 w 291835"/>
              <a:gd name="connsiteY6" fmla="*/ 1164262 h 1225925"/>
              <a:gd name="connsiteX7" fmla="*/ 291380 w 291835"/>
              <a:gd name="connsiteY7" fmla="*/ 1151879 h 1225925"/>
              <a:gd name="connsiteX8" fmla="*/ 291207 w 291835"/>
              <a:gd name="connsiteY8" fmla="*/ 1139497 h 1225925"/>
              <a:gd name="connsiteX9" fmla="*/ 290947 w 291835"/>
              <a:gd name="connsiteY9" fmla="*/ 1127113 h 1225925"/>
              <a:gd name="connsiteX10" fmla="*/ 290638 w 291835"/>
              <a:gd name="connsiteY10" fmla="*/ 1114730 h 1225925"/>
              <a:gd name="connsiteX11" fmla="*/ 290331 w 291835"/>
              <a:gd name="connsiteY11" fmla="*/ 1102347 h 1225925"/>
              <a:gd name="connsiteX12" fmla="*/ 290076 w 291835"/>
              <a:gd name="connsiteY12" fmla="*/ 1089964 h 1225925"/>
              <a:gd name="connsiteX13" fmla="*/ 289907 w 291835"/>
              <a:gd name="connsiteY13" fmla="*/ 1077580 h 1225925"/>
              <a:gd name="connsiteX14" fmla="*/ 289836 w 291835"/>
              <a:gd name="connsiteY14" fmla="*/ 1065198 h 1225925"/>
              <a:gd name="connsiteX15" fmla="*/ 289846 w 291835"/>
              <a:gd name="connsiteY15" fmla="*/ 1052814 h 1225925"/>
              <a:gd name="connsiteX16" fmla="*/ 289897 w 291835"/>
              <a:gd name="connsiteY16" fmla="*/ 1040432 h 1225925"/>
              <a:gd name="connsiteX17" fmla="*/ 289931 w 291835"/>
              <a:gd name="connsiteY17" fmla="*/ 1028048 h 1225925"/>
              <a:gd name="connsiteX18" fmla="*/ 289883 w 291835"/>
              <a:gd name="connsiteY18" fmla="*/ 1015665 h 1225925"/>
              <a:gd name="connsiteX19" fmla="*/ 289697 w 291835"/>
              <a:gd name="connsiteY19" fmla="*/ 1003282 h 1225925"/>
              <a:gd name="connsiteX20" fmla="*/ 289338 w 291835"/>
              <a:gd name="connsiteY20" fmla="*/ 990899 h 1225925"/>
              <a:gd name="connsiteX21" fmla="*/ 288802 w 291835"/>
              <a:gd name="connsiteY21" fmla="*/ 978515 h 1225925"/>
              <a:gd name="connsiteX22" fmla="*/ 288112 w 291835"/>
              <a:gd name="connsiteY22" fmla="*/ 966133 h 1225925"/>
              <a:gd name="connsiteX23" fmla="*/ 287316 w 291835"/>
              <a:gd name="connsiteY23" fmla="*/ 953749 h 1225925"/>
              <a:gd name="connsiteX24" fmla="*/ 286473 w 291835"/>
              <a:gd name="connsiteY24" fmla="*/ 941366 h 1225925"/>
              <a:gd name="connsiteX25" fmla="*/ 285642 w 291835"/>
              <a:gd name="connsiteY25" fmla="*/ 928983 h 1225925"/>
              <a:gd name="connsiteX26" fmla="*/ 284853 w 291835"/>
              <a:gd name="connsiteY26" fmla="*/ 916600 h 1225925"/>
              <a:gd name="connsiteX27" fmla="*/ 284079 w 291835"/>
              <a:gd name="connsiteY27" fmla="*/ 904217 h 1225925"/>
              <a:gd name="connsiteX28" fmla="*/ 283210 w 291835"/>
              <a:gd name="connsiteY28" fmla="*/ 891834 h 1225925"/>
              <a:gd name="connsiteX29" fmla="*/ 282096 w 291835"/>
              <a:gd name="connsiteY29" fmla="*/ 879450 h 1225925"/>
              <a:gd name="connsiteX30" fmla="*/ 280599 w 291835"/>
              <a:gd name="connsiteY30" fmla="*/ 867068 h 1225925"/>
              <a:gd name="connsiteX31" fmla="*/ 278641 w 291835"/>
              <a:gd name="connsiteY31" fmla="*/ 854684 h 1225925"/>
              <a:gd name="connsiteX32" fmla="*/ 276173 w 291835"/>
              <a:gd name="connsiteY32" fmla="*/ 842301 h 1225925"/>
              <a:gd name="connsiteX33" fmla="*/ 273105 w 291835"/>
              <a:gd name="connsiteY33" fmla="*/ 829918 h 1225925"/>
              <a:gd name="connsiteX34" fmla="*/ 269240 w 291835"/>
              <a:gd name="connsiteY34" fmla="*/ 817535 h 1225925"/>
              <a:gd name="connsiteX35" fmla="*/ 264298 w 291835"/>
              <a:gd name="connsiteY35" fmla="*/ 805151 h 1225925"/>
              <a:gd name="connsiteX36" fmla="*/ 258011 w 291835"/>
              <a:gd name="connsiteY36" fmla="*/ 792769 h 1225925"/>
              <a:gd name="connsiteX37" fmla="*/ 250217 w 291835"/>
              <a:gd name="connsiteY37" fmla="*/ 780385 h 1225925"/>
              <a:gd name="connsiteX38" fmla="*/ 240904 w 291835"/>
              <a:gd name="connsiteY38" fmla="*/ 768003 h 1225925"/>
              <a:gd name="connsiteX39" fmla="*/ 230165 w 291835"/>
              <a:gd name="connsiteY39" fmla="*/ 755619 h 1225925"/>
              <a:gd name="connsiteX40" fmla="*/ 218152 w 291835"/>
              <a:gd name="connsiteY40" fmla="*/ 743236 h 1225925"/>
              <a:gd name="connsiteX41" fmla="*/ 205059 w 291835"/>
              <a:gd name="connsiteY41" fmla="*/ 730858 h 1225925"/>
              <a:gd name="connsiteX42" fmla="*/ 191118 w 291835"/>
              <a:gd name="connsiteY42" fmla="*/ 718475 h 1225925"/>
              <a:gd name="connsiteX43" fmla="*/ 176586 w 291835"/>
              <a:gd name="connsiteY43" fmla="*/ 706093 h 1225925"/>
              <a:gd name="connsiteX44" fmla="*/ 161703 w 291835"/>
              <a:gd name="connsiteY44" fmla="*/ 693697 h 1225925"/>
              <a:gd name="connsiteX45" fmla="*/ 146682 w 291835"/>
              <a:gd name="connsiteY45" fmla="*/ 681315 h 1225925"/>
              <a:gd name="connsiteX46" fmla="*/ 131724 w 291835"/>
              <a:gd name="connsiteY46" fmla="*/ 668932 h 1225925"/>
              <a:gd name="connsiteX47" fmla="*/ 117008 w 291835"/>
              <a:gd name="connsiteY47" fmla="*/ 656550 h 1225925"/>
              <a:gd name="connsiteX48" fmla="*/ 102613 w 291835"/>
              <a:gd name="connsiteY48" fmla="*/ 644167 h 1225925"/>
              <a:gd name="connsiteX49" fmla="*/ 88455 w 291835"/>
              <a:gd name="connsiteY49" fmla="*/ 631785 h 1225925"/>
              <a:gd name="connsiteX50" fmla="*/ 74322 w 291835"/>
              <a:gd name="connsiteY50" fmla="*/ 619403 h 1225925"/>
              <a:gd name="connsiteX51" fmla="*/ 60126 w 291835"/>
              <a:gd name="connsiteY51" fmla="*/ 607020 h 1225925"/>
              <a:gd name="connsiteX52" fmla="*/ 46186 w 291835"/>
              <a:gd name="connsiteY52" fmla="*/ 594637 h 1225925"/>
              <a:gd name="connsiteX53" fmla="*/ 33265 w 291835"/>
              <a:gd name="connsiteY53" fmla="*/ 582255 h 1225925"/>
              <a:gd name="connsiteX54" fmla="*/ 22275 w 291835"/>
              <a:gd name="connsiteY54" fmla="*/ 569872 h 1225925"/>
              <a:gd name="connsiteX55" fmla="*/ 13788 w 291835"/>
              <a:gd name="connsiteY55" fmla="*/ 557490 h 1225925"/>
              <a:gd name="connsiteX56" fmla="*/ 7776 w 291835"/>
              <a:gd name="connsiteY56" fmla="*/ 545107 h 1225925"/>
              <a:gd name="connsiteX57" fmla="*/ 3740 w 291835"/>
              <a:gd name="connsiteY57" fmla="*/ 532725 h 1225925"/>
              <a:gd name="connsiteX58" fmla="*/ 1175 w 291835"/>
              <a:gd name="connsiteY58" fmla="*/ 520342 h 1225925"/>
              <a:gd name="connsiteX59" fmla="*/ 0 w 291835"/>
              <a:gd name="connsiteY59" fmla="*/ 507960 h 1225925"/>
              <a:gd name="connsiteX60" fmla="*/ 649 w 291835"/>
              <a:gd name="connsiteY60" fmla="*/ 495577 h 1225925"/>
              <a:gd name="connsiteX61" fmla="*/ 3813 w 291835"/>
              <a:gd name="connsiteY61" fmla="*/ 483195 h 1225925"/>
              <a:gd name="connsiteX62" fmla="*/ 10015 w 291835"/>
              <a:gd name="connsiteY62" fmla="*/ 470812 h 1225925"/>
              <a:gd name="connsiteX63" fmla="*/ 19318 w 291835"/>
              <a:gd name="connsiteY63" fmla="*/ 458430 h 1225925"/>
              <a:gd name="connsiteX64" fmla="*/ 31251 w 291835"/>
              <a:gd name="connsiteY64" fmla="*/ 446047 h 1225925"/>
              <a:gd name="connsiteX65" fmla="*/ 44968 w 291835"/>
              <a:gd name="connsiteY65" fmla="*/ 433652 h 1225925"/>
              <a:gd name="connsiteX66" fmla="*/ 59492 w 291835"/>
              <a:gd name="connsiteY66" fmla="*/ 421270 h 1225925"/>
              <a:gd name="connsiteX67" fmla="*/ 73943 w 291835"/>
              <a:gd name="connsiteY67" fmla="*/ 408887 h 1225925"/>
              <a:gd name="connsiteX68" fmla="*/ 87702 w 291835"/>
              <a:gd name="connsiteY68" fmla="*/ 396505 h 1225925"/>
              <a:gd name="connsiteX69" fmla="*/ 100447 w 291835"/>
              <a:gd name="connsiteY69" fmla="*/ 384122 h 1225925"/>
              <a:gd name="connsiteX70" fmla="*/ 112090 w 291835"/>
              <a:gd name="connsiteY70" fmla="*/ 371740 h 1225925"/>
              <a:gd name="connsiteX71" fmla="*/ 122705 w 291835"/>
              <a:gd name="connsiteY71" fmla="*/ 359357 h 1225925"/>
              <a:gd name="connsiteX72" fmla="*/ 132476 w 291835"/>
              <a:gd name="connsiteY72" fmla="*/ 346975 h 1225925"/>
              <a:gd name="connsiteX73" fmla="*/ 141707 w 291835"/>
              <a:gd name="connsiteY73" fmla="*/ 334592 h 1225925"/>
              <a:gd name="connsiteX74" fmla="*/ 150802 w 291835"/>
              <a:gd name="connsiteY74" fmla="*/ 322210 h 1225925"/>
              <a:gd name="connsiteX75" fmla="*/ 160175 w 291835"/>
              <a:gd name="connsiteY75" fmla="*/ 309827 h 1225925"/>
              <a:gd name="connsiteX76" fmla="*/ 170085 w 291835"/>
              <a:gd name="connsiteY76" fmla="*/ 297445 h 1225925"/>
              <a:gd name="connsiteX77" fmla="*/ 180492 w 291835"/>
              <a:gd name="connsiteY77" fmla="*/ 285062 h 1225925"/>
              <a:gd name="connsiteX78" fmla="*/ 191021 w 291835"/>
              <a:gd name="connsiteY78" fmla="*/ 272680 h 1225925"/>
              <a:gd name="connsiteX79" fmla="*/ 201092 w 291835"/>
              <a:gd name="connsiteY79" fmla="*/ 260297 h 1225925"/>
              <a:gd name="connsiteX80" fmla="*/ 210171 w 291835"/>
              <a:gd name="connsiteY80" fmla="*/ 247915 h 1225925"/>
              <a:gd name="connsiteX81" fmla="*/ 218007 w 291835"/>
              <a:gd name="connsiteY81" fmla="*/ 235532 h 1225925"/>
              <a:gd name="connsiteX82" fmla="*/ 224721 w 291835"/>
              <a:gd name="connsiteY82" fmla="*/ 223150 h 1225925"/>
              <a:gd name="connsiteX83" fmla="*/ 230699 w 291835"/>
              <a:gd name="connsiteY83" fmla="*/ 210767 h 1225925"/>
              <a:gd name="connsiteX84" fmla="*/ 236361 w 291835"/>
              <a:gd name="connsiteY84" fmla="*/ 198385 h 1225925"/>
              <a:gd name="connsiteX85" fmla="*/ 241963 w 291835"/>
              <a:gd name="connsiteY85" fmla="*/ 185990 h 1225925"/>
              <a:gd name="connsiteX86" fmla="*/ 247519 w 291835"/>
              <a:gd name="connsiteY86" fmla="*/ 173607 h 1225925"/>
              <a:gd name="connsiteX87" fmla="*/ 252863 w 291835"/>
              <a:gd name="connsiteY87" fmla="*/ 161225 h 1225925"/>
              <a:gd name="connsiteX88" fmla="*/ 257783 w 291835"/>
              <a:gd name="connsiteY88" fmla="*/ 148842 h 1225925"/>
              <a:gd name="connsiteX89" fmla="*/ 262138 w 291835"/>
              <a:gd name="connsiteY89" fmla="*/ 136460 h 1225925"/>
              <a:gd name="connsiteX90" fmla="*/ 265919 w 291835"/>
              <a:gd name="connsiteY90" fmla="*/ 124077 h 1225925"/>
              <a:gd name="connsiteX91" fmla="*/ 269221 w 291835"/>
              <a:gd name="connsiteY91" fmla="*/ 111695 h 1225925"/>
              <a:gd name="connsiteX92" fmla="*/ 272172 w 291835"/>
              <a:gd name="connsiteY92" fmla="*/ 99312 h 1225925"/>
              <a:gd name="connsiteX93" fmla="*/ 274861 w 291835"/>
              <a:gd name="connsiteY93" fmla="*/ 86929 h 1225925"/>
              <a:gd name="connsiteX94" fmla="*/ 277303 w 291835"/>
              <a:gd name="connsiteY94" fmla="*/ 74547 h 1225925"/>
              <a:gd name="connsiteX95" fmla="*/ 279481 w 291835"/>
              <a:gd name="connsiteY95" fmla="*/ 62165 h 1225925"/>
              <a:gd name="connsiteX96" fmla="*/ 281395 w 291835"/>
              <a:gd name="connsiteY96" fmla="*/ 49782 h 1225925"/>
              <a:gd name="connsiteX97" fmla="*/ 283093 w 291835"/>
              <a:gd name="connsiteY97" fmla="*/ 37400 h 1225925"/>
              <a:gd name="connsiteX98" fmla="*/ 284646 w 291835"/>
              <a:gd name="connsiteY98" fmla="*/ 25017 h 1225925"/>
              <a:gd name="connsiteX99" fmla="*/ 286108 w 291835"/>
              <a:gd name="connsiteY99" fmla="*/ 12635 h 1225925"/>
              <a:gd name="connsiteX100" fmla="*/ 287480 w 291835"/>
              <a:gd name="connsiteY100" fmla="*/ 252 h 1225925"/>
              <a:gd name="connsiteX101" fmla="*/ 291836 w 291835"/>
              <a:gd name="connsiteY101" fmla="*/ 252 h 1225925"/>
              <a:gd name="connsiteX102" fmla="*/ 291836 w 291835"/>
              <a:gd name="connsiteY102" fmla="*/ 252 h 1225925"/>
              <a:gd name="connsiteX103" fmla="*/ 291836 w 291835"/>
              <a:gd name="connsiteY103" fmla="*/ 12635 h 1225925"/>
              <a:gd name="connsiteX104" fmla="*/ 291836 w 291835"/>
              <a:gd name="connsiteY104" fmla="*/ 25017 h 1225925"/>
              <a:gd name="connsiteX105" fmla="*/ 291836 w 291835"/>
              <a:gd name="connsiteY105" fmla="*/ 37400 h 1225925"/>
              <a:gd name="connsiteX106" fmla="*/ 291836 w 291835"/>
              <a:gd name="connsiteY106" fmla="*/ 49782 h 1225925"/>
              <a:gd name="connsiteX107" fmla="*/ 291836 w 291835"/>
              <a:gd name="connsiteY107" fmla="*/ 62165 h 1225925"/>
              <a:gd name="connsiteX108" fmla="*/ 291836 w 291835"/>
              <a:gd name="connsiteY108" fmla="*/ 74547 h 1225925"/>
              <a:gd name="connsiteX109" fmla="*/ 291836 w 291835"/>
              <a:gd name="connsiteY109" fmla="*/ 86929 h 1225925"/>
              <a:gd name="connsiteX110" fmla="*/ 291836 w 291835"/>
              <a:gd name="connsiteY110" fmla="*/ 99312 h 1225925"/>
              <a:gd name="connsiteX111" fmla="*/ 291836 w 291835"/>
              <a:gd name="connsiteY111" fmla="*/ 111695 h 1225925"/>
              <a:gd name="connsiteX112" fmla="*/ 291836 w 291835"/>
              <a:gd name="connsiteY112" fmla="*/ 124077 h 1225925"/>
              <a:gd name="connsiteX113" fmla="*/ 291836 w 291835"/>
              <a:gd name="connsiteY113" fmla="*/ 136460 h 1225925"/>
              <a:gd name="connsiteX114" fmla="*/ 291836 w 291835"/>
              <a:gd name="connsiteY114" fmla="*/ 148842 h 1225925"/>
              <a:gd name="connsiteX115" fmla="*/ 291836 w 291835"/>
              <a:gd name="connsiteY115" fmla="*/ 161225 h 1225925"/>
              <a:gd name="connsiteX116" fmla="*/ 291836 w 291835"/>
              <a:gd name="connsiteY116" fmla="*/ 173607 h 1225925"/>
              <a:gd name="connsiteX117" fmla="*/ 291836 w 291835"/>
              <a:gd name="connsiteY117" fmla="*/ 185990 h 1225925"/>
              <a:gd name="connsiteX118" fmla="*/ 291836 w 291835"/>
              <a:gd name="connsiteY118" fmla="*/ 198385 h 1225925"/>
              <a:gd name="connsiteX119" fmla="*/ 291836 w 291835"/>
              <a:gd name="connsiteY119" fmla="*/ 210767 h 1225925"/>
              <a:gd name="connsiteX120" fmla="*/ 291836 w 291835"/>
              <a:gd name="connsiteY120" fmla="*/ 223150 h 1225925"/>
              <a:gd name="connsiteX121" fmla="*/ 291836 w 291835"/>
              <a:gd name="connsiteY121" fmla="*/ 235532 h 1225925"/>
              <a:gd name="connsiteX122" fmla="*/ 291836 w 291835"/>
              <a:gd name="connsiteY122" fmla="*/ 247915 h 1225925"/>
              <a:gd name="connsiteX123" fmla="*/ 291836 w 291835"/>
              <a:gd name="connsiteY123" fmla="*/ 260297 h 1225925"/>
              <a:gd name="connsiteX124" fmla="*/ 291836 w 291835"/>
              <a:gd name="connsiteY124" fmla="*/ 272680 h 1225925"/>
              <a:gd name="connsiteX125" fmla="*/ 291836 w 291835"/>
              <a:gd name="connsiteY125" fmla="*/ 285062 h 1225925"/>
              <a:gd name="connsiteX126" fmla="*/ 291836 w 291835"/>
              <a:gd name="connsiteY126" fmla="*/ 297445 h 1225925"/>
              <a:gd name="connsiteX127" fmla="*/ 291836 w 291835"/>
              <a:gd name="connsiteY127" fmla="*/ 309827 h 1225925"/>
              <a:gd name="connsiteX128" fmla="*/ 291836 w 291835"/>
              <a:gd name="connsiteY128" fmla="*/ 322210 h 1225925"/>
              <a:gd name="connsiteX129" fmla="*/ 291836 w 291835"/>
              <a:gd name="connsiteY129" fmla="*/ 334592 h 1225925"/>
              <a:gd name="connsiteX130" fmla="*/ 291836 w 291835"/>
              <a:gd name="connsiteY130" fmla="*/ 346975 h 1225925"/>
              <a:gd name="connsiteX131" fmla="*/ 291836 w 291835"/>
              <a:gd name="connsiteY131" fmla="*/ 359357 h 1225925"/>
              <a:gd name="connsiteX132" fmla="*/ 291836 w 291835"/>
              <a:gd name="connsiteY132" fmla="*/ 371740 h 1225925"/>
              <a:gd name="connsiteX133" fmla="*/ 291836 w 291835"/>
              <a:gd name="connsiteY133" fmla="*/ 384122 h 1225925"/>
              <a:gd name="connsiteX134" fmla="*/ 291836 w 291835"/>
              <a:gd name="connsiteY134" fmla="*/ 396505 h 1225925"/>
              <a:gd name="connsiteX135" fmla="*/ 291836 w 291835"/>
              <a:gd name="connsiteY135" fmla="*/ 408887 h 1225925"/>
              <a:gd name="connsiteX136" fmla="*/ 291836 w 291835"/>
              <a:gd name="connsiteY136" fmla="*/ 421270 h 1225925"/>
              <a:gd name="connsiteX137" fmla="*/ 291836 w 291835"/>
              <a:gd name="connsiteY137" fmla="*/ 433652 h 1225925"/>
              <a:gd name="connsiteX138" fmla="*/ 291836 w 291835"/>
              <a:gd name="connsiteY138" fmla="*/ 446047 h 1225925"/>
              <a:gd name="connsiteX139" fmla="*/ 291836 w 291835"/>
              <a:gd name="connsiteY139" fmla="*/ 458430 h 1225925"/>
              <a:gd name="connsiteX140" fmla="*/ 291836 w 291835"/>
              <a:gd name="connsiteY140" fmla="*/ 470812 h 1225925"/>
              <a:gd name="connsiteX141" fmla="*/ 291836 w 291835"/>
              <a:gd name="connsiteY141" fmla="*/ 483195 h 1225925"/>
              <a:gd name="connsiteX142" fmla="*/ 291836 w 291835"/>
              <a:gd name="connsiteY142" fmla="*/ 495577 h 1225925"/>
              <a:gd name="connsiteX143" fmla="*/ 291836 w 291835"/>
              <a:gd name="connsiteY143" fmla="*/ 507960 h 1225925"/>
              <a:gd name="connsiteX144" fmla="*/ 291836 w 291835"/>
              <a:gd name="connsiteY144" fmla="*/ 520342 h 1225925"/>
              <a:gd name="connsiteX145" fmla="*/ 291836 w 291835"/>
              <a:gd name="connsiteY145" fmla="*/ 532725 h 1225925"/>
              <a:gd name="connsiteX146" fmla="*/ 291836 w 291835"/>
              <a:gd name="connsiteY146" fmla="*/ 545107 h 1225925"/>
              <a:gd name="connsiteX147" fmla="*/ 291836 w 291835"/>
              <a:gd name="connsiteY147" fmla="*/ 557490 h 1225925"/>
              <a:gd name="connsiteX148" fmla="*/ 291836 w 291835"/>
              <a:gd name="connsiteY148" fmla="*/ 569872 h 1225925"/>
              <a:gd name="connsiteX149" fmla="*/ 291836 w 291835"/>
              <a:gd name="connsiteY149" fmla="*/ 582255 h 1225925"/>
              <a:gd name="connsiteX150" fmla="*/ 291836 w 291835"/>
              <a:gd name="connsiteY150" fmla="*/ 594637 h 1225925"/>
              <a:gd name="connsiteX151" fmla="*/ 291836 w 291835"/>
              <a:gd name="connsiteY151" fmla="*/ 607020 h 1225925"/>
              <a:gd name="connsiteX152" fmla="*/ 291836 w 291835"/>
              <a:gd name="connsiteY152" fmla="*/ 619403 h 1225925"/>
              <a:gd name="connsiteX153" fmla="*/ 291836 w 291835"/>
              <a:gd name="connsiteY153" fmla="*/ 631785 h 1225925"/>
              <a:gd name="connsiteX154" fmla="*/ 291836 w 291835"/>
              <a:gd name="connsiteY154" fmla="*/ 644167 h 1225925"/>
              <a:gd name="connsiteX155" fmla="*/ 291836 w 291835"/>
              <a:gd name="connsiteY155" fmla="*/ 656550 h 1225925"/>
              <a:gd name="connsiteX156" fmla="*/ 291836 w 291835"/>
              <a:gd name="connsiteY156" fmla="*/ 668932 h 1225925"/>
              <a:gd name="connsiteX157" fmla="*/ 291836 w 291835"/>
              <a:gd name="connsiteY157" fmla="*/ 681315 h 1225925"/>
              <a:gd name="connsiteX158" fmla="*/ 291836 w 291835"/>
              <a:gd name="connsiteY158" fmla="*/ 693697 h 1225925"/>
              <a:gd name="connsiteX159" fmla="*/ 291836 w 291835"/>
              <a:gd name="connsiteY159" fmla="*/ 706093 h 1225925"/>
              <a:gd name="connsiteX160" fmla="*/ 291836 w 291835"/>
              <a:gd name="connsiteY160" fmla="*/ 718475 h 1225925"/>
              <a:gd name="connsiteX161" fmla="*/ 291836 w 291835"/>
              <a:gd name="connsiteY161" fmla="*/ 730858 h 1225925"/>
              <a:gd name="connsiteX162" fmla="*/ 291836 w 291835"/>
              <a:gd name="connsiteY162" fmla="*/ 743236 h 1225925"/>
              <a:gd name="connsiteX163" fmla="*/ 291836 w 291835"/>
              <a:gd name="connsiteY163" fmla="*/ 755619 h 1225925"/>
              <a:gd name="connsiteX164" fmla="*/ 291836 w 291835"/>
              <a:gd name="connsiteY164" fmla="*/ 768003 h 1225925"/>
              <a:gd name="connsiteX165" fmla="*/ 291836 w 291835"/>
              <a:gd name="connsiteY165" fmla="*/ 780385 h 1225925"/>
              <a:gd name="connsiteX166" fmla="*/ 291836 w 291835"/>
              <a:gd name="connsiteY166" fmla="*/ 792769 h 1225925"/>
              <a:gd name="connsiteX167" fmla="*/ 291836 w 291835"/>
              <a:gd name="connsiteY167" fmla="*/ 805151 h 1225925"/>
              <a:gd name="connsiteX168" fmla="*/ 291836 w 291835"/>
              <a:gd name="connsiteY168" fmla="*/ 817535 h 1225925"/>
              <a:gd name="connsiteX169" fmla="*/ 291836 w 291835"/>
              <a:gd name="connsiteY169" fmla="*/ 829918 h 1225925"/>
              <a:gd name="connsiteX170" fmla="*/ 291836 w 291835"/>
              <a:gd name="connsiteY170" fmla="*/ 842301 h 1225925"/>
              <a:gd name="connsiteX171" fmla="*/ 291836 w 291835"/>
              <a:gd name="connsiteY171" fmla="*/ 854684 h 1225925"/>
              <a:gd name="connsiteX172" fmla="*/ 291836 w 291835"/>
              <a:gd name="connsiteY172" fmla="*/ 867068 h 1225925"/>
              <a:gd name="connsiteX173" fmla="*/ 291836 w 291835"/>
              <a:gd name="connsiteY173" fmla="*/ 879450 h 1225925"/>
              <a:gd name="connsiteX174" fmla="*/ 291836 w 291835"/>
              <a:gd name="connsiteY174" fmla="*/ 891834 h 1225925"/>
              <a:gd name="connsiteX175" fmla="*/ 291836 w 291835"/>
              <a:gd name="connsiteY175" fmla="*/ 904217 h 1225925"/>
              <a:gd name="connsiteX176" fmla="*/ 291836 w 291835"/>
              <a:gd name="connsiteY176" fmla="*/ 916600 h 1225925"/>
              <a:gd name="connsiteX177" fmla="*/ 291836 w 291835"/>
              <a:gd name="connsiteY177" fmla="*/ 928983 h 1225925"/>
              <a:gd name="connsiteX178" fmla="*/ 291836 w 291835"/>
              <a:gd name="connsiteY178" fmla="*/ 941366 h 1225925"/>
              <a:gd name="connsiteX179" fmla="*/ 291836 w 291835"/>
              <a:gd name="connsiteY179" fmla="*/ 953749 h 1225925"/>
              <a:gd name="connsiteX180" fmla="*/ 291836 w 291835"/>
              <a:gd name="connsiteY180" fmla="*/ 966133 h 1225925"/>
              <a:gd name="connsiteX181" fmla="*/ 291836 w 291835"/>
              <a:gd name="connsiteY181" fmla="*/ 978515 h 1225925"/>
              <a:gd name="connsiteX182" fmla="*/ 291836 w 291835"/>
              <a:gd name="connsiteY182" fmla="*/ 990899 h 1225925"/>
              <a:gd name="connsiteX183" fmla="*/ 291836 w 291835"/>
              <a:gd name="connsiteY183" fmla="*/ 1003282 h 1225925"/>
              <a:gd name="connsiteX184" fmla="*/ 291836 w 291835"/>
              <a:gd name="connsiteY184" fmla="*/ 1015665 h 1225925"/>
              <a:gd name="connsiteX185" fmla="*/ 291836 w 291835"/>
              <a:gd name="connsiteY185" fmla="*/ 1028048 h 1225925"/>
              <a:gd name="connsiteX186" fmla="*/ 291836 w 291835"/>
              <a:gd name="connsiteY186" fmla="*/ 1040432 h 1225925"/>
              <a:gd name="connsiteX187" fmla="*/ 291836 w 291835"/>
              <a:gd name="connsiteY187" fmla="*/ 1052814 h 1225925"/>
              <a:gd name="connsiteX188" fmla="*/ 291836 w 291835"/>
              <a:gd name="connsiteY188" fmla="*/ 1065198 h 1225925"/>
              <a:gd name="connsiteX189" fmla="*/ 291836 w 291835"/>
              <a:gd name="connsiteY189" fmla="*/ 1077580 h 1225925"/>
              <a:gd name="connsiteX190" fmla="*/ 291836 w 291835"/>
              <a:gd name="connsiteY190" fmla="*/ 1089964 h 1225925"/>
              <a:gd name="connsiteX191" fmla="*/ 291836 w 291835"/>
              <a:gd name="connsiteY191" fmla="*/ 1102347 h 1225925"/>
              <a:gd name="connsiteX192" fmla="*/ 291836 w 291835"/>
              <a:gd name="connsiteY192" fmla="*/ 1114730 h 1225925"/>
              <a:gd name="connsiteX193" fmla="*/ 291836 w 291835"/>
              <a:gd name="connsiteY193" fmla="*/ 1127113 h 1225925"/>
              <a:gd name="connsiteX194" fmla="*/ 291836 w 291835"/>
              <a:gd name="connsiteY194" fmla="*/ 1139497 h 1225925"/>
              <a:gd name="connsiteX195" fmla="*/ 291836 w 291835"/>
              <a:gd name="connsiteY195" fmla="*/ 1151879 h 1225925"/>
              <a:gd name="connsiteX196" fmla="*/ 291836 w 291835"/>
              <a:gd name="connsiteY196" fmla="*/ 1164262 h 1225925"/>
              <a:gd name="connsiteX197" fmla="*/ 291836 w 291835"/>
              <a:gd name="connsiteY197" fmla="*/ 1176645 h 1225925"/>
              <a:gd name="connsiteX198" fmla="*/ 291836 w 291835"/>
              <a:gd name="connsiteY198" fmla="*/ 1189028 h 1225925"/>
              <a:gd name="connsiteX199" fmla="*/ 291836 w 291835"/>
              <a:gd name="connsiteY199" fmla="*/ 1201412 h 1225925"/>
              <a:gd name="connsiteX200" fmla="*/ 291836 w 291835"/>
              <a:gd name="connsiteY200" fmla="*/ 1213794 h 1225925"/>
              <a:gd name="connsiteX201" fmla="*/ 291836 w 291835"/>
              <a:gd name="connsiteY201" fmla="*/ 1226178 h 122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835" h="1225925">
                <a:moveTo>
                  <a:pt x="291836" y="1226178"/>
                </a:moveTo>
                <a:lnTo>
                  <a:pt x="291012" y="1226178"/>
                </a:lnTo>
                <a:lnTo>
                  <a:pt x="291052" y="1213794"/>
                </a:lnTo>
                <a:lnTo>
                  <a:pt x="291164" y="1201412"/>
                </a:lnTo>
                <a:lnTo>
                  <a:pt x="291301" y="1189028"/>
                </a:lnTo>
                <a:lnTo>
                  <a:pt x="291410" y="1176645"/>
                </a:lnTo>
                <a:lnTo>
                  <a:pt x="291446" y="1164262"/>
                </a:lnTo>
                <a:lnTo>
                  <a:pt x="291380" y="1151879"/>
                </a:lnTo>
                <a:lnTo>
                  <a:pt x="291207" y="1139497"/>
                </a:lnTo>
                <a:lnTo>
                  <a:pt x="290947" y="1127113"/>
                </a:lnTo>
                <a:lnTo>
                  <a:pt x="290638" y="1114730"/>
                </a:lnTo>
                <a:lnTo>
                  <a:pt x="290331" y="1102347"/>
                </a:lnTo>
                <a:lnTo>
                  <a:pt x="290076" y="1089964"/>
                </a:lnTo>
                <a:lnTo>
                  <a:pt x="289907" y="1077580"/>
                </a:lnTo>
                <a:lnTo>
                  <a:pt x="289836" y="1065198"/>
                </a:lnTo>
                <a:lnTo>
                  <a:pt x="289846" y="1052814"/>
                </a:lnTo>
                <a:lnTo>
                  <a:pt x="289897" y="1040432"/>
                </a:lnTo>
                <a:lnTo>
                  <a:pt x="289931" y="1028048"/>
                </a:lnTo>
                <a:lnTo>
                  <a:pt x="289883" y="1015665"/>
                </a:lnTo>
                <a:lnTo>
                  <a:pt x="289697" y="1003282"/>
                </a:lnTo>
                <a:lnTo>
                  <a:pt x="289338" y="990899"/>
                </a:lnTo>
                <a:lnTo>
                  <a:pt x="288802" y="978515"/>
                </a:lnTo>
                <a:lnTo>
                  <a:pt x="288112" y="966133"/>
                </a:lnTo>
                <a:lnTo>
                  <a:pt x="287316" y="953749"/>
                </a:lnTo>
                <a:lnTo>
                  <a:pt x="286473" y="941366"/>
                </a:lnTo>
                <a:lnTo>
                  <a:pt x="285642" y="928983"/>
                </a:lnTo>
                <a:lnTo>
                  <a:pt x="284853" y="916600"/>
                </a:lnTo>
                <a:lnTo>
                  <a:pt x="284079" y="904217"/>
                </a:lnTo>
                <a:lnTo>
                  <a:pt x="283210" y="891834"/>
                </a:lnTo>
                <a:lnTo>
                  <a:pt x="282096" y="879450"/>
                </a:lnTo>
                <a:lnTo>
                  <a:pt x="280599" y="867068"/>
                </a:lnTo>
                <a:lnTo>
                  <a:pt x="278641" y="854684"/>
                </a:lnTo>
                <a:lnTo>
                  <a:pt x="276173" y="842301"/>
                </a:lnTo>
                <a:lnTo>
                  <a:pt x="273105" y="829918"/>
                </a:lnTo>
                <a:lnTo>
                  <a:pt x="269240" y="817535"/>
                </a:lnTo>
                <a:lnTo>
                  <a:pt x="264298" y="805151"/>
                </a:lnTo>
                <a:lnTo>
                  <a:pt x="258011" y="792769"/>
                </a:lnTo>
                <a:lnTo>
                  <a:pt x="250217" y="780385"/>
                </a:lnTo>
                <a:lnTo>
                  <a:pt x="240904" y="768003"/>
                </a:lnTo>
                <a:lnTo>
                  <a:pt x="230165" y="755619"/>
                </a:lnTo>
                <a:lnTo>
                  <a:pt x="218152" y="743236"/>
                </a:lnTo>
                <a:lnTo>
                  <a:pt x="205059" y="730858"/>
                </a:lnTo>
                <a:lnTo>
                  <a:pt x="191118" y="718475"/>
                </a:lnTo>
                <a:lnTo>
                  <a:pt x="176586" y="706093"/>
                </a:lnTo>
                <a:lnTo>
                  <a:pt x="161703" y="693697"/>
                </a:lnTo>
                <a:lnTo>
                  <a:pt x="146682" y="681315"/>
                </a:lnTo>
                <a:lnTo>
                  <a:pt x="131724" y="668932"/>
                </a:lnTo>
                <a:lnTo>
                  <a:pt x="117008" y="656550"/>
                </a:lnTo>
                <a:lnTo>
                  <a:pt x="102613" y="644167"/>
                </a:lnTo>
                <a:lnTo>
                  <a:pt x="88455" y="631785"/>
                </a:lnTo>
                <a:lnTo>
                  <a:pt x="74322" y="619403"/>
                </a:lnTo>
                <a:lnTo>
                  <a:pt x="60126" y="607020"/>
                </a:lnTo>
                <a:lnTo>
                  <a:pt x="46186" y="594637"/>
                </a:lnTo>
                <a:lnTo>
                  <a:pt x="33265" y="582255"/>
                </a:lnTo>
                <a:lnTo>
                  <a:pt x="22275" y="569872"/>
                </a:lnTo>
                <a:lnTo>
                  <a:pt x="13788" y="557490"/>
                </a:lnTo>
                <a:lnTo>
                  <a:pt x="7776" y="545107"/>
                </a:lnTo>
                <a:lnTo>
                  <a:pt x="3740" y="532725"/>
                </a:lnTo>
                <a:lnTo>
                  <a:pt x="1175" y="520342"/>
                </a:lnTo>
                <a:lnTo>
                  <a:pt x="0" y="507960"/>
                </a:lnTo>
                <a:lnTo>
                  <a:pt x="649" y="495577"/>
                </a:lnTo>
                <a:lnTo>
                  <a:pt x="3813" y="483195"/>
                </a:lnTo>
                <a:lnTo>
                  <a:pt x="10015" y="470812"/>
                </a:lnTo>
                <a:lnTo>
                  <a:pt x="19318" y="458430"/>
                </a:lnTo>
                <a:lnTo>
                  <a:pt x="31251" y="446047"/>
                </a:lnTo>
                <a:lnTo>
                  <a:pt x="44968" y="433652"/>
                </a:lnTo>
                <a:lnTo>
                  <a:pt x="59492" y="421270"/>
                </a:lnTo>
                <a:lnTo>
                  <a:pt x="73943" y="408887"/>
                </a:lnTo>
                <a:lnTo>
                  <a:pt x="87702" y="396505"/>
                </a:lnTo>
                <a:lnTo>
                  <a:pt x="100447" y="384122"/>
                </a:lnTo>
                <a:lnTo>
                  <a:pt x="112090" y="371740"/>
                </a:lnTo>
                <a:lnTo>
                  <a:pt x="122705" y="359357"/>
                </a:lnTo>
                <a:lnTo>
                  <a:pt x="132476" y="346975"/>
                </a:lnTo>
                <a:lnTo>
                  <a:pt x="141707" y="334592"/>
                </a:lnTo>
                <a:lnTo>
                  <a:pt x="150802" y="322210"/>
                </a:lnTo>
                <a:lnTo>
                  <a:pt x="160175" y="309827"/>
                </a:lnTo>
                <a:lnTo>
                  <a:pt x="170085" y="297445"/>
                </a:lnTo>
                <a:lnTo>
                  <a:pt x="180492" y="285062"/>
                </a:lnTo>
                <a:lnTo>
                  <a:pt x="191021" y="272680"/>
                </a:lnTo>
                <a:lnTo>
                  <a:pt x="201092" y="260297"/>
                </a:lnTo>
                <a:lnTo>
                  <a:pt x="210171" y="247915"/>
                </a:lnTo>
                <a:lnTo>
                  <a:pt x="218007" y="235532"/>
                </a:lnTo>
                <a:lnTo>
                  <a:pt x="224721" y="223150"/>
                </a:lnTo>
                <a:lnTo>
                  <a:pt x="230699" y="210767"/>
                </a:lnTo>
                <a:lnTo>
                  <a:pt x="236361" y="198385"/>
                </a:lnTo>
                <a:lnTo>
                  <a:pt x="241963" y="185990"/>
                </a:lnTo>
                <a:lnTo>
                  <a:pt x="247519" y="173607"/>
                </a:lnTo>
                <a:lnTo>
                  <a:pt x="252863" y="161225"/>
                </a:lnTo>
                <a:lnTo>
                  <a:pt x="257783" y="148842"/>
                </a:lnTo>
                <a:lnTo>
                  <a:pt x="262138" y="136460"/>
                </a:lnTo>
                <a:lnTo>
                  <a:pt x="265919" y="124077"/>
                </a:lnTo>
                <a:lnTo>
                  <a:pt x="269221" y="111695"/>
                </a:lnTo>
                <a:lnTo>
                  <a:pt x="272172" y="99312"/>
                </a:lnTo>
                <a:lnTo>
                  <a:pt x="274861" y="86929"/>
                </a:lnTo>
                <a:lnTo>
                  <a:pt x="277303" y="74547"/>
                </a:lnTo>
                <a:lnTo>
                  <a:pt x="279481" y="62165"/>
                </a:lnTo>
                <a:lnTo>
                  <a:pt x="281395" y="49782"/>
                </a:lnTo>
                <a:lnTo>
                  <a:pt x="283093" y="37400"/>
                </a:lnTo>
                <a:lnTo>
                  <a:pt x="284646" y="25017"/>
                </a:lnTo>
                <a:lnTo>
                  <a:pt x="286108" y="12635"/>
                </a:lnTo>
                <a:lnTo>
                  <a:pt x="287480" y="252"/>
                </a:lnTo>
                <a:lnTo>
                  <a:pt x="291836" y="252"/>
                </a:lnTo>
                <a:lnTo>
                  <a:pt x="291836" y="252"/>
                </a:lnTo>
                <a:lnTo>
                  <a:pt x="291836" y="12635"/>
                </a:lnTo>
                <a:lnTo>
                  <a:pt x="291836" y="25017"/>
                </a:lnTo>
                <a:lnTo>
                  <a:pt x="291836" y="37400"/>
                </a:lnTo>
                <a:lnTo>
                  <a:pt x="291836" y="49782"/>
                </a:lnTo>
                <a:lnTo>
                  <a:pt x="291836" y="62165"/>
                </a:lnTo>
                <a:lnTo>
                  <a:pt x="291836" y="74547"/>
                </a:lnTo>
                <a:lnTo>
                  <a:pt x="291836" y="86929"/>
                </a:lnTo>
                <a:lnTo>
                  <a:pt x="291836" y="99312"/>
                </a:lnTo>
                <a:lnTo>
                  <a:pt x="291836" y="111695"/>
                </a:lnTo>
                <a:lnTo>
                  <a:pt x="291836" y="124077"/>
                </a:lnTo>
                <a:lnTo>
                  <a:pt x="291836" y="136460"/>
                </a:lnTo>
                <a:lnTo>
                  <a:pt x="291836" y="148842"/>
                </a:lnTo>
                <a:lnTo>
                  <a:pt x="291836" y="161225"/>
                </a:lnTo>
                <a:lnTo>
                  <a:pt x="291836" y="173607"/>
                </a:lnTo>
                <a:lnTo>
                  <a:pt x="291836" y="185990"/>
                </a:lnTo>
                <a:lnTo>
                  <a:pt x="291836" y="198385"/>
                </a:lnTo>
                <a:lnTo>
                  <a:pt x="291836" y="210767"/>
                </a:lnTo>
                <a:lnTo>
                  <a:pt x="291836" y="223150"/>
                </a:lnTo>
                <a:lnTo>
                  <a:pt x="291836" y="235532"/>
                </a:lnTo>
                <a:lnTo>
                  <a:pt x="291836" y="247915"/>
                </a:lnTo>
                <a:lnTo>
                  <a:pt x="291836" y="260297"/>
                </a:lnTo>
                <a:lnTo>
                  <a:pt x="291836" y="272680"/>
                </a:lnTo>
                <a:lnTo>
                  <a:pt x="291836" y="285062"/>
                </a:lnTo>
                <a:lnTo>
                  <a:pt x="291836" y="297445"/>
                </a:lnTo>
                <a:lnTo>
                  <a:pt x="291836" y="309827"/>
                </a:lnTo>
                <a:lnTo>
                  <a:pt x="291836" y="322210"/>
                </a:lnTo>
                <a:lnTo>
                  <a:pt x="291836" y="334592"/>
                </a:lnTo>
                <a:lnTo>
                  <a:pt x="291836" y="346975"/>
                </a:lnTo>
                <a:lnTo>
                  <a:pt x="291836" y="359357"/>
                </a:lnTo>
                <a:lnTo>
                  <a:pt x="291836" y="371740"/>
                </a:lnTo>
                <a:lnTo>
                  <a:pt x="291836" y="384122"/>
                </a:lnTo>
                <a:lnTo>
                  <a:pt x="291836" y="396505"/>
                </a:lnTo>
                <a:lnTo>
                  <a:pt x="291836" y="408887"/>
                </a:lnTo>
                <a:lnTo>
                  <a:pt x="291836" y="421270"/>
                </a:lnTo>
                <a:lnTo>
                  <a:pt x="291836" y="433652"/>
                </a:lnTo>
                <a:lnTo>
                  <a:pt x="291836" y="446047"/>
                </a:lnTo>
                <a:lnTo>
                  <a:pt x="291836" y="458430"/>
                </a:lnTo>
                <a:lnTo>
                  <a:pt x="291836" y="470812"/>
                </a:lnTo>
                <a:lnTo>
                  <a:pt x="291836" y="483195"/>
                </a:lnTo>
                <a:lnTo>
                  <a:pt x="291836" y="495577"/>
                </a:lnTo>
                <a:lnTo>
                  <a:pt x="291836" y="507960"/>
                </a:lnTo>
                <a:lnTo>
                  <a:pt x="291836" y="520342"/>
                </a:lnTo>
                <a:lnTo>
                  <a:pt x="291836" y="532725"/>
                </a:lnTo>
                <a:lnTo>
                  <a:pt x="291836" y="545107"/>
                </a:lnTo>
                <a:lnTo>
                  <a:pt x="291836" y="557490"/>
                </a:lnTo>
                <a:lnTo>
                  <a:pt x="291836" y="569872"/>
                </a:lnTo>
                <a:lnTo>
                  <a:pt x="291836" y="582255"/>
                </a:lnTo>
                <a:lnTo>
                  <a:pt x="291836" y="594637"/>
                </a:lnTo>
                <a:lnTo>
                  <a:pt x="291836" y="607020"/>
                </a:lnTo>
                <a:lnTo>
                  <a:pt x="291836" y="619403"/>
                </a:lnTo>
                <a:lnTo>
                  <a:pt x="291836" y="631785"/>
                </a:lnTo>
                <a:lnTo>
                  <a:pt x="291836" y="644167"/>
                </a:lnTo>
                <a:lnTo>
                  <a:pt x="291836" y="656550"/>
                </a:lnTo>
                <a:lnTo>
                  <a:pt x="291836" y="668932"/>
                </a:lnTo>
                <a:lnTo>
                  <a:pt x="291836" y="681315"/>
                </a:lnTo>
                <a:lnTo>
                  <a:pt x="291836" y="693697"/>
                </a:lnTo>
                <a:lnTo>
                  <a:pt x="291836" y="706093"/>
                </a:lnTo>
                <a:lnTo>
                  <a:pt x="291836" y="718475"/>
                </a:lnTo>
                <a:lnTo>
                  <a:pt x="291836" y="730858"/>
                </a:lnTo>
                <a:lnTo>
                  <a:pt x="291836" y="743236"/>
                </a:lnTo>
                <a:lnTo>
                  <a:pt x="291836" y="755619"/>
                </a:lnTo>
                <a:lnTo>
                  <a:pt x="291836" y="768003"/>
                </a:lnTo>
                <a:lnTo>
                  <a:pt x="291836" y="780385"/>
                </a:lnTo>
                <a:lnTo>
                  <a:pt x="291836" y="792769"/>
                </a:lnTo>
                <a:lnTo>
                  <a:pt x="291836" y="805151"/>
                </a:lnTo>
                <a:lnTo>
                  <a:pt x="291836" y="817535"/>
                </a:lnTo>
                <a:lnTo>
                  <a:pt x="291836" y="829918"/>
                </a:lnTo>
                <a:lnTo>
                  <a:pt x="291836" y="842301"/>
                </a:lnTo>
                <a:lnTo>
                  <a:pt x="291836" y="854684"/>
                </a:lnTo>
                <a:lnTo>
                  <a:pt x="291836" y="867068"/>
                </a:lnTo>
                <a:lnTo>
                  <a:pt x="291836" y="879450"/>
                </a:lnTo>
                <a:lnTo>
                  <a:pt x="291836" y="891834"/>
                </a:lnTo>
                <a:lnTo>
                  <a:pt x="291836" y="904217"/>
                </a:lnTo>
                <a:lnTo>
                  <a:pt x="291836" y="916600"/>
                </a:lnTo>
                <a:lnTo>
                  <a:pt x="291836" y="928983"/>
                </a:lnTo>
                <a:lnTo>
                  <a:pt x="291836" y="941366"/>
                </a:lnTo>
                <a:lnTo>
                  <a:pt x="291836" y="953749"/>
                </a:lnTo>
                <a:lnTo>
                  <a:pt x="291836" y="966133"/>
                </a:lnTo>
                <a:lnTo>
                  <a:pt x="291836" y="978515"/>
                </a:lnTo>
                <a:lnTo>
                  <a:pt x="291836" y="990899"/>
                </a:lnTo>
                <a:lnTo>
                  <a:pt x="291836" y="1003282"/>
                </a:lnTo>
                <a:lnTo>
                  <a:pt x="291836" y="1015665"/>
                </a:lnTo>
                <a:lnTo>
                  <a:pt x="291836" y="1028048"/>
                </a:lnTo>
                <a:lnTo>
                  <a:pt x="291836" y="1040432"/>
                </a:lnTo>
                <a:lnTo>
                  <a:pt x="291836" y="1052814"/>
                </a:lnTo>
                <a:lnTo>
                  <a:pt x="291836" y="1065198"/>
                </a:lnTo>
                <a:lnTo>
                  <a:pt x="291836" y="1077580"/>
                </a:lnTo>
                <a:lnTo>
                  <a:pt x="291836" y="1089964"/>
                </a:lnTo>
                <a:lnTo>
                  <a:pt x="291836" y="1102347"/>
                </a:lnTo>
                <a:lnTo>
                  <a:pt x="291836" y="1114730"/>
                </a:lnTo>
                <a:lnTo>
                  <a:pt x="291836" y="1127113"/>
                </a:lnTo>
                <a:lnTo>
                  <a:pt x="291836" y="1139497"/>
                </a:lnTo>
                <a:lnTo>
                  <a:pt x="291836" y="1151879"/>
                </a:lnTo>
                <a:lnTo>
                  <a:pt x="291836" y="1164262"/>
                </a:lnTo>
                <a:lnTo>
                  <a:pt x="291836" y="1176645"/>
                </a:lnTo>
                <a:lnTo>
                  <a:pt x="291836" y="1189028"/>
                </a:lnTo>
                <a:lnTo>
                  <a:pt x="291836" y="1201412"/>
                </a:lnTo>
                <a:lnTo>
                  <a:pt x="291836" y="1213794"/>
                </a:lnTo>
                <a:lnTo>
                  <a:pt x="291836" y="1226178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7C7FEC2-E971-4443-F13A-4A204A65BC44}"/>
              </a:ext>
            </a:extLst>
          </p:cNvPr>
          <p:cNvSpPr/>
          <p:nvPr/>
        </p:nvSpPr>
        <p:spPr>
          <a:xfrm>
            <a:off x="4923757" y="2964726"/>
            <a:ext cx="276791" cy="1032407"/>
          </a:xfrm>
          <a:custGeom>
            <a:avLst/>
            <a:gdLst>
              <a:gd name="connsiteX0" fmla="*/ 1688 w 276791"/>
              <a:gd name="connsiteY0" fmla="*/ 1032659 h 1032407"/>
              <a:gd name="connsiteX1" fmla="*/ 0 w 276791"/>
              <a:gd name="connsiteY1" fmla="*/ 1032659 h 1032407"/>
              <a:gd name="connsiteX2" fmla="*/ 0 w 276791"/>
              <a:gd name="connsiteY2" fmla="*/ 1022231 h 1032407"/>
              <a:gd name="connsiteX3" fmla="*/ 0 w 276791"/>
              <a:gd name="connsiteY3" fmla="*/ 1011802 h 1032407"/>
              <a:gd name="connsiteX4" fmla="*/ 0 w 276791"/>
              <a:gd name="connsiteY4" fmla="*/ 1001374 h 1032407"/>
              <a:gd name="connsiteX5" fmla="*/ 0 w 276791"/>
              <a:gd name="connsiteY5" fmla="*/ 990946 h 1032407"/>
              <a:gd name="connsiteX6" fmla="*/ 0 w 276791"/>
              <a:gd name="connsiteY6" fmla="*/ 980517 h 1032407"/>
              <a:gd name="connsiteX7" fmla="*/ 0 w 276791"/>
              <a:gd name="connsiteY7" fmla="*/ 970089 h 1032407"/>
              <a:gd name="connsiteX8" fmla="*/ 0 w 276791"/>
              <a:gd name="connsiteY8" fmla="*/ 959661 h 1032407"/>
              <a:gd name="connsiteX9" fmla="*/ 0 w 276791"/>
              <a:gd name="connsiteY9" fmla="*/ 949232 h 1032407"/>
              <a:gd name="connsiteX10" fmla="*/ 0 w 276791"/>
              <a:gd name="connsiteY10" fmla="*/ 938804 h 1032407"/>
              <a:gd name="connsiteX11" fmla="*/ 0 w 276791"/>
              <a:gd name="connsiteY11" fmla="*/ 928374 h 1032407"/>
              <a:gd name="connsiteX12" fmla="*/ 0 w 276791"/>
              <a:gd name="connsiteY12" fmla="*/ 917947 h 1032407"/>
              <a:gd name="connsiteX13" fmla="*/ 0 w 276791"/>
              <a:gd name="connsiteY13" fmla="*/ 907519 h 1032407"/>
              <a:gd name="connsiteX14" fmla="*/ 0 w 276791"/>
              <a:gd name="connsiteY14" fmla="*/ 897089 h 1032407"/>
              <a:gd name="connsiteX15" fmla="*/ 0 w 276791"/>
              <a:gd name="connsiteY15" fmla="*/ 886661 h 1032407"/>
              <a:gd name="connsiteX16" fmla="*/ 0 w 276791"/>
              <a:gd name="connsiteY16" fmla="*/ 876233 h 1032407"/>
              <a:gd name="connsiteX17" fmla="*/ 0 w 276791"/>
              <a:gd name="connsiteY17" fmla="*/ 865804 h 1032407"/>
              <a:gd name="connsiteX18" fmla="*/ 0 w 276791"/>
              <a:gd name="connsiteY18" fmla="*/ 855376 h 1032407"/>
              <a:gd name="connsiteX19" fmla="*/ 0 w 276791"/>
              <a:gd name="connsiteY19" fmla="*/ 844948 h 1032407"/>
              <a:gd name="connsiteX20" fmla="*/ 0 w 276791"/>
              <a:gd name="connsiteY20" fmla="*/ 834519 h 1032407"/>
              <a:gd name="connsiteX21" fmla="*/ 0 w 276791"/>
              <a:gd name="connsiteY21" fmla="*/ 824091 h 1032407"/>
              <a:gd name="connsiteX22" fmla="*/ 0 w 276791"/>
              <a:gd name="connsiteY22" fmla="*/ 813663 h 1032407"/>
              <a:gd name="connsiteX23" fmla="*/ 0 w 276791"/>
              <a:gd name="connsiteY23" fmla="*/ 803234 h 1032407"/>
              <a:gd name="connsiteX24" fmla="*/ 0 w 276791"/>
              <a:gd name="connsiteY24" fmla="*/ 792806 h 1032407"/>
              <a:gd name="connsiteX25" fmla="*/ 0 w 276791"/>
              <a:gd name="connsiteY25" fmla="*/ 782378 h 1032407"/>
              <a:gd name="connsiteX26" fmla="*/ 0 w 276791"/>
              <a:gd name="connsiteY26" fmla="*/ 771949 h 1032407"/>
              <a:gd name="connsiteX27" fmla="*/ 0 w 276791"/>
              <a:gd name="connsiteY27" fmla="*/ 761521 h 1032407"/>
              <a:gd name="connsiteX28" fmla="*/ 0 w 276791"/>
              <a:gd name="connsiteY28" fmla="*/ 751093 h 1032407"/>
              <a:gd name="connsiteX29" fmla="*/ 0 w 276791"/>
              <a:gd name="connsiteY29" fmla="*/ 740662 h 1032407"/>
              <a:gd name="connsiteX30" fmla="*/ 0 w 276791"/>
              <a:gd name="connsiteY30" fmla="*/ 730235 h 1032407"/>
              <a:gd name="connsiteX31" fmla="*/ 0 w 276791"/>
              <a:gd name="connsiteY31" fmla="*/ 719809 h 1032407"/>
              <a:gd name="connsiteX32" fmla="*/ 0 w 276791"/>
              <a:gd name="connsiteY32" fmla="*/ 709382 h 1032407"/>
              <a:gd name="connsiteX33" fmla="*/ 0 w 276791"/>
              <a:gd name="connsiteY33" fmla="*/ 698955 h 1032407"/>
              <a:gd name="connsiteX34" fmla="*/ 0 w 276791"/>
              <a:gd name="connsiteY34" fmla="*/ 688516 h 1032407"/>
              <a:gd name="connsiteX35" fmla="*/ 0 w 276791"/>
              <a:gd name="connsiteY35" fmla="*/ 678089 h 1032407"/>
              <a:gd name="connsiteX36" fmla="*/ 0 w 276791"/>
              <a:gd name="connsiteY36" fmla="*/ 667663 h 1032407"/>
              <a:gd name="connsiteX37" fmla="*/ 0 w 276791"/>
              <a:gd name="connsiteY37" fmla="*/ 657236 h 1032407"/>
              <a:gd name="connsiteX38" fmla="*/ 0 w 276791"/>
              <a:gd name="connsiteY38" fmla="*/ 646809 h 1032407"/>
              <a:gd name="connsiteX39" fmla="*/ 0 w 276791"/>
              <a:gd name="connsiteY39" fmla="*/ 636382 h 1032407"/>
              <a:gd name="connsiteX40" fmla="*/ 0 w 276791"/>
              <a:gd name="connsiteY40" fmla="*/ 625956 h 1032407"/>
              <a:gd name="connsiteX41" fmla="*/ 0 w 276791"/>
              <a:gd name="connsiteY41" fmla="*/ 615516 h 1032407"/>
              <a:gd name="connsiteX42" fmla="*/ 0 w 276791"/>
              <a:gd name="connsiteY42" fmla="*/ 605090 h 1032407"/>
              <a:gd name="connsiteX43" fmla="*/ 0 w 276791"/>
              <a:gd name="connsiteY43" fmla="*/ 594663 h 1032407"/>
              <a:gd name="connsiteX44" fmla="*/ 0 w 276791"/>
              <a:gd name="connsiteY44" fmla="*/ 584236 h 1032407"/>
              <a:gd name="connsiteX45" fmla="*/ 0 w 276791"/>
              <a:gd name="connsiteY45" fmla="*/ 573810 h 1032407"/>
              <a:gd name="connsiteX46" fmla="*/ 0 w 276791"/>
              <a:gd name="connsiteY46" fmla="*/ 563383 h 1032407"/>
              <a:gd name="connsiteX47" fmla="*/ 0 w 276791"/>
              <a:gd name="connsiteY47" fmla="*/ 552956 h 1032407"/>
              <a:gd name="connsiteX48" fmla="*/ 0 w 276791"/>
              <a:gd name="connsiteY48" fmla="*/ 542529 h 1032407"/>
              <a:gd name="connsiteX49" fmla="*/ 0 w 276791"/>
              <a:gd name="connsiteY49" fmla="*/ 532090 h 1032407"/>
              <a:gd name="connsiteX50" fmla="*/ 0 w 276791"/>
              <a:gd name="connsiteY50" fmla="*/ 521663 h 1032407"/>
              <a:gd name="connsiteX51" fmla="*/ 0 w 276791"/>
              <a:gd name="connsiteY51" fmla="*/ 511237 h 1032407"/>
              <a:gd name="connsiteX52" fmla="*/ 0 w 276791"/>
              <a:gd name="connsiteY52" fmla="*/ 500810 h 1032407"/>
              <a:gd name="connsiteX53" fmla="*/ 0 w 276791"/>
              <a:gd name="connsiteY53" fmla="*/ 490383 h 1032407"/>
              <a:gd name="connsiteX54" fmla="*/ 0 w 276791"/>
              <a:gd name="connsiteY54" fmla="*/ 479956 h 1032407"/>
              <a:gd name="connsiteX55" fmla="*/ 0 w 276791"/>
              <a:gd name="connsiteY55" fmla="*/ 469530 h 1032407"/>
              <a:gd name="connsiteX56" fmla="*/ 0 w 276791"/>
              <a:gd name="connsiteY56" fmla="*/ 459090 h 1032407"/>
              <a:gd name="connsiteX57" fmla="*/ 0 w 276791"/>
              <a:gd name="connsiteY57" fmla="*/ 448664 h 1032407"/>
              <a:gd name="connsiteX58" fmla="*/ 0 w 276791"/>
              <a:gd name="connsiteY58" fmla="*/ 438237 h 1032407"/>
              <a:gd name="connsiteX59" fmla="*/ 0 w 276791"/>
              <a:gd name="connsiteY59" fmla="*/ 427810 h 1032407"/>
              <a:gd name="connsiteX60" fmla="*/ 0 w 276791"/>
              <a:gd name="connsiteY60" fmla="*/ 417384 h 1032407"/>
              <a:gd name="connsiteX61" fmla="*/ 0 w 276791"/>
              <a:gd name="connsiteY61" fmla="*/ 406957 h 1032407"/>
              <a:gd name="connsiteX62" fmla="*/ 0 w 276791"/>
              <a:gd name="connsiteY62" fmla="*/ 396530 h 1032407"/>
              <a:gd name="connsiteX63" fmla="*/ 0 w 276791"/>
              <a:gd name="connsiteY63" fmla="*/ 386103 h 1032407"/>
              <a:gd name="connsiteX64" fmla="*/ 0 w 276791"/>
              <a:gd name="connsiteY64" fmla="*/ 375664 h 1032407"/>
              <a:gd name="connsiteX65" fmla="*/ 0 w 276791"/>
              <a:gd name="connsiteY65" fmla="*/ 365237 h 1032407"/>
              <a:gd name="connsiteX66" fmla="*/ 0 w 276791"/>
              <a:gd name="connsiteY66" fmla="*/ 354811 h 1032407"/>
              <a:gd name="connsiteX67" fmla="*/ 0 w 276791"/>
              <a:gd name="connsiteY67" fmla="*/ 344384 h 1032407"/>
              <a:gd name="connsiteX68" fmla="*/ 0 w 276791"/>
              <a:gd name="connsiteY68" fmla="*/ 333957 h 1032407"/>
              <a:gd name="connsiteX69" fmla="*/ 0 w 276791"/>
              <a:gd name="connsiteY69" fmla="*/ 323531 h 1032407"/>
              <a:gd name="connsiteX70" fmla="*/ 0 w 276791"/>
              <a:gd name="connsiteY70" fmla="*/ 313104 h 1032407"/>
              <a:gd name="connsiteX71" fmla="*/ 0 w 276791"/>
              <a:gd name="connsiteY71" fmla="*/ 302665 h 1032407"/>
              <a:gd name="connsiteX72" fmla="*/ 0 w 276791"/>
              <a:gd name="connsiteY72" fmla="*/ 292238 h 1032407"/>
              <a:gd name="connsiteX73" fmla="*/ 0 w 276791"/>
              <a:gd name="connsiteY73" fmla="*/ 281811 h 1032407"/>
              <a:gd name="connsiteX74" fmla="*/ 0 w 276791"/>
              <a:gd name="connsiteY74" fmla="*/ 271384 h 1032407"/>
              <a:gd name="connsiteX75" fmla="*/ 0 w 276791"/>
              <a:gd name="connsiteY75" fmla="*/ 260958 h 1032407"/>
              <a:gd name="connsiteX76" fmla="*/ 0 w 276791"/>
              <a:gd name="connsiteY76" fmla="*/ 250531 h 1032407"/>
              <a:gd name="connsiteX77" fmla="*/ 0 w 276791"/>
              <a:gd name="connsiteY77" fmla="*/ 240104 h 1032407"/>
              <a:gd name="connsiteX78" fmla="*/ 0 w 276791"/>
              <a:gd name="connsiteY78" fmla="*/ 229678 h 1032407"/>
              <a:gd name="connsiteX79" fmla="*/ 0 w 276791"/>
              <a:gd name="connsiteY79" fmla="*/ 219238 h 1032407"/>
              <a:gd name="connsiteX80" fmla="*/ 0 w 276791"/>
              <a:gd name="connsiteY80" fmla="*/ 208812 h 1032407"/>
              <a:gd name="connsiteX81" fmla="*/ 0 w 276791"/>
              <a:gd name="connsiteY81" fmla="*/ 198385 h 1032407"/>
              <a:gd name="connsiteX82" fmla="*/ 0 w 276791"/>
              <a:gd name="connsiteY82" fmla="*/ 187958 h 1032407"/>
              <a:gd name="connsiteX83" fmla="*/ 0 w 276791"/>
              <a:gd name="connsiteY83" fmla="*/ 177531 h 1032407"/>
              <a:gd name="connsiteX84" fmla="*/ 0 w 276791"/>
              <a:gd name="connsiteY84" fmla="*/ 167105 h 1032407"/>
              <a:gd name="connsiteX85" fmla="*/ 0 w 276791"/>
              <a:gd name="connsiteY85" fmla="*/ 156678 h 1032407"/>
              <a:gd name="connsiteX86" fmla="*/ 0 w 276791"/>
              <a:gd name="connsiteY86" fmla="*/ 146239 h 1032407"/>
              <a:gd name="connsiteX87" fmla="*/ 0 w 276791"/>
              <a:gd name="connsiteY87" fmla="*/ 135812 h 1032407"/>
              <a:gd name="connsiteX88" fmla="*/ 0 w 276791"/>
              <a:gd name="connsiteY88" fmla="*/ 125385 h 1032407"/>
              <a:gd name="connsiteX89" fmla="*/ 0 w 276791"/>
              <a:gd name="connsiteY89" fmla="*/ 114959 h 1032407"/>
              <a:gd name="connsiteX90" fmla="*/ 0 w 276791"/>
              <a:gd name="connsiteY90" fmla="*/ 104532 h 1032407"/>
              <a:gd name="connsiteX91" fmla="*/ 0 w 276791"/>
              <a:gd name="connsiteY91" fmla="*/ 94105 h 1032407"/>
              <a:gd name="connsiteX92" fmla="*/ 0 w 276791"/>
              <a:gd name="connsiteY92" fmla="*/ 83678 h 1032407"/>
              <a:gd name="connsiteX93" fmla="*/ 0 w 276791"/>
              <a:gd name="connsiteY93" fmla="*/ 73239 h 1032407"/>
              <a:gd name="connsiteX94" fmla="*/ 0 w 276791"/>
              <a:gd name="connsiteY94" fmla="*/ 62812 h 1032407"/>
              <a:gd name="connsiteX95" fmla="*/ 0 w 276791"/>
              <a:gd name="connsiteY95" fmla="*/ 52386 h 1032407"/>
              <a:gd name="connsiteX96" fmla="*/ 0 w 276791"/>
              <a:gd name="connsiteY96" fmla="*/ 41959 h 1032407"/>
              <a:gd name="connsiteX97" fmla="*/ 0 w 276791"/>
              <a:gd name="connsiteY97" fmla="*/ 31532 h 1032407"/>
              <a:gd name="connsiteX98" fmla="*/ 0 w 276791"/>
              <a:gd name="connsiteY98" fmla="*/ 21106 h 1032407"/>
              <a:gd name="connsiteX99" fmla="*/ 0 w 276791"/>
              <a:gd name="connsiteY99" fmla="*/ 10679 h 1032407"/>
              <a:gd name="connsiteX100" fmla="*/ 0 w 276791"/>
              <a:gd name="connsiteY100" fmla="*/ 252 h 1032407"/>
              <a:gd name="connsiteX101" fmla="*/ 5305 w 276791"/>
              <a:gd name="connsiteY101" fmla="*/ 252 h 1032407"/>
              <a:gd name="connsiteX102" fmla="*/ 5305 w 276791"/>
              <a:gd name="connsiteY102" fmla="*/ 252 h 1032407"/>
              <a:gd name="connsiteX103" fmla="*/ 6472 w 276791"/>
              <a:gd name="connsiteY103" fmla="*/ 10679 h 1032407"/>
              <a:gd name="connsiteX104" fmla="*/ 7611 w 276791"/>
              <a:gd name="connsiteY104" fmla="*/ 21106 h 1032407"/>
              <a:gd name="connsiteX105" fmla="*/ 8689 w 276791"/>
              <a:gd name="connsiteY105" fmla="*/ 31532 h 1032407"/>
              <a:gd name="connsiteX106" fmla="*/ 9709 w 276791"/>
              <a:gd name="connsiteY106" fmla="*/ 41959 h 1032407"/>
              <a:gd name="connsiteX107" fmla="*/ 10709 w 276791"/>
              <a:gd name="connsiteY107" fmla="*/ 52386 h 1032407"/>
              <a:gd name="connsiteX108" fmla="*/ 11767 w 276791"/>
              <a:gd name="connsiteY108" fmla="*/ 62812 h 1032407"/>
              <a:gd name="connsiteX109" fmla="*/ 12993 w 276791"/>
              <a:gd name="connsiteY109" fmla="*/ 73239 h 1032407"/>
              <a:gd name="connsiteX110" fmla="*/ 14512 w 276791"/>
              <a:gd name="connsiteY110" fmla="*/ 83678 h 1032407"/>
              <a:gd name="connsiteX111" fmla="*/ 16441 w 276791"/>
              <a:gd name="connsiteY111" fmla="*/ 94105 h 1032407"/>
              <a:gd name="connsiteX112" fmla="*/ 18857 w 276791"/>
              <a:gd name="connsiteY112" fmla="*/ 104532 h 1032407"/>
              <a:gd name="connsiteX113" fmla="*/ 21778 w 276791"/>
              <a:gd name="connsiteY113" fmla="*/ 114959 h 1032407"/>
              <a:gd name="connsiteX114" fmla="*/ 25142 w 276791"/>
              <a:gd name="connsiteY114" fmla="*/ 125385 h 1032407"/>
              <a:gd name="connsiteX115" fmla="*/ 28821 w 276791"/>
              <a:gd name="connsiteY115" fmla="*/ 135812 h 1032407"/>
              <a:gd name="connsiteX116" fmla="*/ 32644 w 276791"/>
              <a:gd name="connsiteY116" fmla="*/ 146239 h 1032407"/>
              <a:gd name="connsiteX117" fmla="*/ 36453 w 276791"/>
              <a:gd name="connsiteY117" fmla="*/ 156678 h 1032407"/>
              <a:gd name="connsiteX118" fmla="*/ 40145 w 276791"/>
              <a:gd name="connsiteY118" fmla="*/ 167105 h 1032407"/>
              <a:gd name="connsiteX119" fmla="*/ 43716 w 276791"/>
              <a:gd name="connsiteY119" fmla="*/ 177531 h 1032407"/>
              <a:gd name="connsiteX120" fmla="*/ 47272 w 276791"/>
              <a:gd name="connsiteY120" fmla="*/ 187958 h 1032407"/>
              <a:gd name="connsiteX121" fmla="*/ 51006 w 276791"/>
              <a:gd name="connsiteY121" fmla="*/ 198385 h 1032407"/>
              <a:gd name="connsiteX122" fmla="*/ 55164 w 276791"/>
              <a:gd name="connsiteY122" fmla="*/ 208812 h 1032407"/>
              <a:gd name="connsiteX123" fmla="*/ 59964 w 276791"/>
              <a:gd name="connsiteY123" fmla="*/ 219238 h 1032407"/>
              <a:gd name="connsiteX124" fmla="*/ 65603 w 276791"/>
              <a:gd name="connsiteY124" fmla="*/ 229678 h 1032407"/>
              <a:gd name="connsiteX125" fmla="*/ 72169 w 276791"/>
              <a:gd name="connsiteY125" fmla="*/ 240104 h 1032407"/>
              <a:gd name="connsiteX126" fmla="*/ 79649 w 276791"/>
              <a:gd name="connsiteY126" fmla="*/ 250531 h 1032407"/>
              <a:gd name="connsiteX127" fmla="*/ 87980 w 276791"/>
              <a:gd name="connsiteY127" fmla="*/ 260958 h 1032407"/>
              <a:gd name="connsiteX128" fmla="*/ 96972 w 276791"/>
              <a:gd name="connsiteY128" fmla="*/ 271384 h 1032407"/>
              <a:gd name="connsiteX129" fmla="*/ 106434 w 276791"/>
              <a:gd name="connsiteY129" fmla="*/ 281811 h 1032407"/>
              <a:gd name="connsiteX130" fmla="*/ 116162 w 276791"/>
              <a:gd name="connsiteY130" fmla="*/ 292238 h 1032407"/>
              <a:gd name="connsiteX131" fmla="*/ 125966 w 276791"/>
              <a:gd name="connsiteY131" fmla="*/ 302665 h 1032407"/>
              <a:gd name="connsiteX132" fmla="*/ 135783 w 276791"/>
              <a:gd name="connsiteY132" fmla="*/ 313104 h 1032407"/>
              <a:gd name="connsiteX133" fmla="*/ 145600 w 276791"/>
              <a:gd name="connsiteY133" fmla="*/ 323531 h 1032407"/>
              <a:gd name="connsiteX134" fmla="*/ 155544 w 276791"/>
              <a:gd name="connsiteY134" fmla="*/ 333957 h 1032407"/>
              <a:gd name="connsiteX135" fmla="*/ 165793 w 276791"/>
              <a:gd name="connsiteY135" fmla="*/ 344384 h 1032407"/>
              <a:gd name="connsiteX136" fmla="*/ 176461 w 276791"/>
              <a:gd name="connsiteY136" fmla="*/ 354811 h 1032407"/>
              <a:gd name="connsiteX137" fmla="*/ 187574 w 276791"/>
              <a:gd name="connsiteY137" fmla="*/ 365237 h 1032407"/>
              <a:gd name="connsiteX138" fmla="*/ 199017 w 276791"/>
              <a:gd name="connsiteY138" fmla="*/ 375664 h 1032407"/>
              <a:gd name="connsiteX139" fmla="*/ 210536 w 276791"/>
              <a:gd name="connsiteY139" fmla="*/ 386103 h 1032407"/>
              <a:gd name="connsiteX140" fmla="*/ 221788 w 276791"/>
              <a:gd name="connsiteY140" fmla="*/ 396530 h 1032407"/>
              <a:gd name="connsiteX141" fmla="*/ 232443 w 276791"/>
              <a:gd name="connsiteY141" fmla="*/ 406957 h 1032407"/>
              <a:gd name="connsiteX142" fmla="*/ 242222 w 276791"/>
              <a:gd name="connsiteY142" fmla="*/ 417384 h 1032407"/>
              <a:gd name="connsiteX143" fmla="*/ 250883 w 276791"/>
              <a:gd name="connsiteY143" fmla="*/ 427810 h 1032407"/>
              <a:gd name="connsiteX144" fmla="*/ 258275 w 276791"/>
              <a:gd name="connsiteY144" fmla="*/ 438237 h 1032407"/>
              <a:gd name="connsiteX145" fmla="*/ 264345 w 276791"/>
              <a:gd name="connsiteY145" fmla="*/ 448664 h 1032407"/>
              <a:gd name="connsiteX146" fmla="*/ 269108 w 276791"/>
              <a:gd name="connsiteY146" fmla="*/ 459090 h 1032407"/>
              <a:gd name="connsiteX147" fmla="*/ 272651 w 276791"/>
              <a:gd name="connsiteY147" fmla="*/ 469530 h 1032407"/>
              <a:gd name="connsiteX148" fmla="*/ 275077 w 276791"/>
              <a:gd name="connsiteY148" fmla="*/ 479956 h 1032407"/>
              <a:gd name="connsiteX149" fmla="*/ 276448 w 276791"/>
              <a:gd name="connsiteY149" fmla="*/ 490383 h 1032407"/>
              <a:gd name="connsiteX150" fmla="*/ 276791 w 276791"/>
              <a:gd name="connsiteY150" fmla="*/ 500810 h 1032407"/>
              <a:gd name="connsiteX151" fmla="*/ 276093 w 276791"/>
              <a:gd name="connsiteY151" fmla="*/ 511237 h 1032407"/>
              <a:gd name="connsiteX152" fmla="*/ 274378 w 276791"/>
              <a:gd name="connsiteY152" fmla="*/ 521663 h 1032407"/>
              <a:gd name="connsiteX153" fmla="*/ 271737 w 276791"/>
              <a:gd name="connsiteY153" fmla="*/ 532090 h 1032407"/>
              <a:gd name="connsiteX154" fmla="*/ 268282 w 276791"/>
              <a:gd name="connsiteY154" fmla="*/ 542529 h 1032407"/>
              <a:gd name="connsiteX155" fmla="*/ 264104 w 276791"/>
              <a:gd name="connsiteY155" fmla="*/ 552956 h 1032407"/>
              <a:gd name="connsiteX156" fmla="*/ 259164 w 276791"/>
              <a:gd name="connsiteY156" fmla="*/ 563383 h 1032407"/>
              <a:gd name="connsiteX157" fmla="*/ 253309 w 276791"/>
              <a:gd name="connsiteY157" fmla="*/ 573810 h 1032407"/>
              <a:gd name="connsiteX158" fmla="*/ 246299 w 276791"/>
              <a:gd name="connsiteY158" fmla="*/ 584236 h 1032407"/>
              <a:gd name="connsiteX159" fmla="*/ 237917 w 276791"/>
              <a:gd name="connsiteY159" fmla="*/ 594663 h 1032407"/>
              <a:gd name="connsiteX160" fmla="*/ 228112 w 276791"/>
              <a:gd name="connsiteY160" fmla="*/ 605090 h 1032407"/>
              <a:gd name="connsiteX161" fmla="*/ 217013 w 276791"/>
              <a:gd name="connsiteY161" fmla="*/ 615516 h 1032407"/>
              <a:gd name="connsiteX162" fmla="*/ 205011 w 276791"/>
              <a:gd name="connsiteY162" fmla="*/ 625956 h 1032407"/>
              <a:gd name="connsiteX163" fmla="*/ 192603 w 276791"/>
              <a:gd name="connsiteY163" fmla="*/ 636382 h 1032407"/>
              <a:gd name="connsiteX164" fmla="*/ 180309 w 276791"/>
              <a:gd name="connsiteY164" fmla="*/ 646809 h 1032407"/>
              <a:gd name="connsiteX165" fmla="*/ 168537 w 276791"/>
              <a:gd name="connsiteY165" fmla="*/ 657236 h 1032407"/>
              <a:gd name="connsiteX166" fmla="*/ 157538 w 276791"/>
              <a:gd name="connsiteY166" fmla="*/ 667663 h 1032407"/>
              <a:gd name="connsiteX167" fmla="*/ 147328 w 276791"/>
              <a:gd name="connsiteY167" fmla="*/ 678089 h 1032407"/>
              <a:gd name="connsiteX168" fmla="*/ 137777 w 276791"/>
              <a:gd name="connsiteY168" fmla="*/ 688516 h 1032407"/>
              <a:gd name="connsiteX169" fmla="*/ 128570 w 276791"/>
              <a:gd name="connsiteY169" fmla="*/ 698955 h 1032407"/>
              <a:gd name="connsiteX170" fmla="*/ 119413 w 276791"/>
              <a:gd name="connsiteY170" fmla="*/ 709382 h 1032407"/>
              <a:gd name="connsiteX171" fmla="*/ 110053 w 276791"/>
              <a:gd name="connsiteY171" fmla="*/ 719809 h 1032407"/>
              <a:gd name="connsiteX172" fmla="*/ 100388 w 276791"/>
              <a:gd name="connsiteY172" fmla="*/ 730235 h 1032407"/>
              <a:gd name="connsiteX173" fmla="*/ 90508 w 276791"/>
              <a:gd name="connsiteY173" fmla="*/ 740662 h 1032407"/>
              <a:gd name="connsiteX174" fmla="*/ 80640 w 276791"/>
              <a:gd name="connsiteY174" fmla="*/ 751093 h 1032407"/>
              <a:gd name="connsiteX175" fmla="*/ 71051 w 276791"/>
              <a:gd name="connsiteY175" fmla="*/ 761521 h 1032407"/>
              <a:gd name="connsiteX176" fmla="*/ 62022 w 276791"/>
              <a:gd name="connsiteY176" fmla="*/ 771949 h 1032407"/>
              <a:gd name="connsiteX177" fmla="*/ 53703 w 276791"/>
              <a:gd name="connsiteY177" fmla="*/ 782378 h 1032407"/>
              <a:gd name="connsiteX178" fmla="*/ 46224 w 276791"/>
              <a:gd name="connsiteY178" fmla="*/ 792806 h 1032407"/>
              <a:gd name="connsiteX179" fmla="*/ 39588 w 276791"/>
              <a:gd name="connsiteY179" fmla="*/ 803234 h 1032407"/>
              <a:gd name="connsiteX180" fmla="*/ 33776 w 276791"/>
              <a:gd name="connsiteY180" fmla="*/ 813663 h 1032407"/>
              <a:gd name="connsiteX181" fmla="*/ 28729 w 276791"/>
              <a:gd name="connsiteY181" fmla="*/ 824091 h 1032407"/>
              <a:gd name="connsiteX182" fmla="*/ 24365 w 276791"/>
              <a:gd name="connsiteY182" fmla="*/ 834519 h 1032407"/>
              <a:gd name="connsiteX183" fmla="*/ 20579 w 276791"/>
              <a:gd name="connsiteY183" fmla="*/ 844948 h 1032407"/>
              <a:gd name="connsiteX184" fmla="*/ 17254 w 276791"/>
              <a:gd name="connsiteY184" fmla="*/ 855376 h 1032407"/>
              <a:gd name="connsiteX185" fmla="*/ 14286 w 276791"/>
              <a:gd name="connsiteY185" fmla="*/ 865804 h 1032407"/>
              <a:gd name="connsiteX186" fmla="*/ 11601 w 276791"/>
              <a:gd name="connsiteY186" fmla="*/ 876233 h 1032407"/>
              <a:gd name="connsiteX187" fmla="*/ 9174 w 276791"/>
              <a:gd name="connsiteY187" fmla="*/ 886661 h 1032407"/>
              <a:gd name="connsiteX188" fmla="*/ 7017 w 276791"/>
              <a:gd name="connsiteY188" fmla="*/ 897089 h 1032407"/>
              <a:gd name="connsiteX189" fmla="*/ 5164 w 276791"/>
              <a:gd name="connsiteY189" fmla="*/ 907519 h 1032407"/>
              <a:gd name="connsiteX190" fmla="*/ 3647 w 276791"/>
              <a:gd name="connsiteY190" fmla="*/ 917947 h 1032407"/>
              <a:gd name="connsiteX191" fmla="*/ 2478 w 276791"/>
              <a:gd name="connsiteY191" fmla="*/ 928374 h 1032407"/>
              <a:gd name="connsiteX192" fmla="*/ 1645 w 276791"/>
              <a:gd name="connsiteY192" fmla="*/ 938804 h 1032407"/>
              <a:gd name="connsiteX193" fmla="*/ 1116 w 276791"/>
              <a:gd name="connsiteY193" fmla="*/ 949232 h 1032407"/>
              <a:gd name="connsiteX194" fmla="*/ 850 w 276791"/>
              <a:gd name="connsiteY194" fmla="*/ 959661 h 1032407"/>
              <a:gd name="connsiteX195" fmla="*/ 796 w 276791"/>
              <a:gd name="connsiteY195" fmla="*/ 970089 h 1032407"/>
              <a:gd name="connsiteX196" fmla="*/ 902 w 276791"/>
              <a:gd name="connsiteY196" fmla="*/ 980517 h 1032407"/>
              <a:gd name="connsiteX197" fmla="*/ 1110 w 276791"/>
              <a:gd name="connsiteY197" fmla="*/ 990946 h 1032407"/>
              <a:gd name="connsiteX198" fmla="*/ 1353 w 276791"/>
              <a:gd name="connsiteY198" fmla="*/ 1001374 h 1032407"/>
              <a:gd name="connsiteX199" fmla="*/ 1563 w 276791"/>
              <a:gd name="connsiteY199" fmla="*/ 1011802 h 1032407"/>
              <a:gd name="connsiteX200" fmla="*/ 1688 w 276791"/>
              <a:gd name="connsiteY200" fmla="*/ 1022231 h 1032407"/>
              <a:gd name="connsiteX201" fmla="*/ 1688 w 276791"/>
              <a:gd name="connsiteY201" fmla="*/ 1032659 h 103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76791" h="1032407">
                <a:moveTo>
                  <a:pt x="1688" y="1032659"/>
                </a:moveTo>
                <a:lnTo>
                  <a:pt x="0" y="1032659"/>
                </a:lnTo>
                <a:lnTo>
                  <a:pt x="0" y="1022231"/>
                </a:lnTo>
                <a:lnTo>
                  <a:pt x="0" y="1011802"/>
                </a:lnTo>
                <a:lnTo>
                  <a:pt x="0" y="1001374"/>
                </a:lnTo>
                <a:lnTo>
                  <a:pt x="0" y="990946"/>
                </a:lnTo>
                <a:lnTo>
                  <a:pt x="0" y="980517"/>
                </a:lnTo>
                <a:lnTo>
                  <a:pt x="0" y="970089"/>
                </a:lnTo>
                <a:lnTo>
                  <a:pt x="0" y="959661"/>
                </a:lnTo>
                <a:lnTo>
                  <a:pt x="0" y="949232"/>
                </a:lnTo>
                <a:lnTo>
                  <a:pt x="0" y="938804"/>
                </a:lnTo>
                <a:lnTo>
                  <a:pt x="0" y="928374"/>
                </a:lnTo>
                <a:lnTo>
                  <a:pt x="0" y="917947"/>
                </a:lnTo>
                <a:lnTo>
                  <a:pt x="0" y="907519"/>
                </a:lnTo>
                <a:lnTo>
                  <a:pt x="0" y="897089"/>
                </a:lnTo>
                <a:lnTo>
                  <a:pt x="0" y="886661"/>
                </a:lnTo>
                <a:lnTo>
                  <a:pt x="0" y="876233"/>
                </a:lnTo>
                <a:lnTo>
                  <a:pt x="0" y="865804"/>
                </a:lnTo>
                <a:lnTo>
                  <a:pt x="0" y="855376"/>
                </a:lnTo>
                <a:lnTo>
                  <a:pt x="0" y="844948"/>
                </a:lnTo>
                <a:lnTo>
                  <a:pt x="0" y="834519"/>
                </a:lnTo>
                <a:lnTo>
                  <a:pt x="0" y="824091"/>
                </a:lnTo>
                <a:lnTo>
                  <a:pt x="0" y="813663"/>
                </a:lnTo>
                <a:lnTo>
                  <a:pt x="0" y="803234"/>
                </a:lnTo>
                <a:lnTo>
                  <a:pt x="0" y="792806"/>
                </a:lnTo>
                <a:lnTo>
                  <a:pt x="0" y="782378"/>
                </a:lnTo>
                <a:lnTo>
                  <a:pt x="0" y="771949"/>
                </a:lnTo>
                <a:lnTo>
                  <a:pt x="0" y="761521"/>
                </a:lnTo>
                <a:lnTo>
                  <a:pt x="0" y="751093"/>
                </a:lnTo>
                <a:lnTo>
                  <a:pt x="0" y="740662"/>
                </a:lnTo>
                <a:lnTo>
                  <a:pt x="0" y="730235"/>
                </a:lnTo>
                <a:lnTo>
                  <a:pt x="0" y="719809"/>
                </a:lnTo>
                <a:lnTo>
                  <a:pt x="0" y="709382"/>
                </a:lnTo>
                <a:lnTo>
                  <a:pt x="0" y="698955"/>
                </a:lnTo>
                <a:lnTo>
                  <a:pt x="0" y="688516"/>
                </a:lnTo>
                <a:lnTo>
                  <a:pt x="0" y="678089"/>
                </a:lnTo>
                <a:lnTo>
                  <a:pt x="0" y="667663"/>
                </a:lnTo>
                <a:lnTo>
                  <a:pt x="0" y="657236"/>
                </a:lnTo>
                <a:lnTo>
                  <a:pt x="0" y="646809"/>
                </a:lnTo>
                <a:lnTo>
                  <a:pt x="0" y="636382"/>
                </a:lnTo>
                <a:lnTo>
                  <a:pt x="0" y="625956"/>
                </a:lnTo>
                <a:lnTo>
                  <a:pt x="0" y="615516"/>
                </a:lnTo>
                <a:lnTo>
                  <a:pt x="0" y="605090"/>
                </a:lnTo>
                <a:lnTo>
                  <a:pt x="0" y="594663"/>
                </a:lnTo>
                <a:lnTo>
                  <a:pt x="0" y="584236"/>
                </a:lnTo>
                <a:lnTo>
                  <a:pt x="0" y="573810"/>
                </a:lnTo>
                <a:lnTo>
                  <a:pt x="0" y="563383"/>
                </a:lnTo>
                <a:lnTo>
                  <a:pt x="0" y="552956"/>
                </a:lnTo>
                <a:lnTo>
                  <a:pt x="0" y="542529"/>
                </a:lnTo>
                <a:lnTo>
                  <a:pt x="0" y="532090"/>
                </a:lnTo>
                <a:lnTo>
                  <a:pt x="0" y="521663"/>
                </a:lnTo>
                <a:lnTo>
                  <a:pt x="0" y="511237"/>
                </a:lnTo>
                <a:lnTo>
                  <a:pt x="0" y="500810"/>
                </a:lnTo>
                <a:lnTo>
                  <a:pt x="0" y="490383"/>
                </a:lnTo>
                <a:lnTo>
                  <a:pt x="0" y="479956"/>
                </a:lnTo>
                <a:lnTo>
                  <a:pt x="0" y="469530"/>
                </a:lnTo>
                <a:lnTo>
                  <a:pt x="0" y="459090"/>
                </a:lnTo>
                <a:lnTo>
                  <a:pt x="0" y="448664"/>
                </a:lnTo>
                <a:lnTo>
                  <a:pt x="0" y="438237"/>
                </a:lnTo>
                <a:lnTo>
                  <a:pt x="0" y="427810"/>
                </a:lnTo>
                <a:lnTo>
                  <a:pt x="0" y="417384"/>
                </a:lnTo>
                <a:lnTo>
                  <a:pt x="0" y="406957"/>
                </a:lnTo>
                <a:lnTo>
                  <a:pt x="0" y="396530"/>
                </a:lnTo>
                <a:lnTo>
                  <a:pt x="0" y="386103"/>
                </a:lnTo>
                <a:lnTo>
                  <a:pt x="0" y="375664"/>
                </a:lnTo>
                <a:lnTo>
                  <a:pt x="0" y="365237"/>
                </a:lnTo>
                <a:lnTo>
                  <a:pt x="0" y="354811"/>
                </a:lnTo>
                <a:lnTo>
                  <a:pt x="0" y="344384"/>
                </a:lnTo>
                <a:lnTo>
                  <a:pt x="0" y="333957"/>
                </a:lnTo>
                <a:lnTo>
                  <a:pt x="0" y="323531"/>
                </a:lnTo>
                <a:lnTo>
                  <a:pt x="0" y="313104"/>
                </a:lnTo>
                <a:lnTo>
                  <a:pt x="0" y="302665"/>
                </a:lnTo>
                <a:lnTo>
                  <a:pt x="0" y="292238"/>
                </a:lnTo>
                <a:lnTo>
                  <a:pt x="0" y="281811"/>
                </a:lnTo>
                <a:lnTo>
                  <a:pt x="0" y="271384"/>
                </a:lnTo>
                <a:lnTo>
                  <a:pt x="0" y="260958"/>
                </a:lnTo>
                <a:lnTo>
                  <a:pt x="0" y="250531"/>
                </a:lnTo>
                <a:lnTo>
                  <a:pt x="0" y="240104"/>
                </a:lnTo>
                <a:lnTo>
                  <a:pt x="0" y="229678"/>
                </a:lnTo>
                <a:lnTo>
                  <a:pt x="0" y="219238"/>
                </a:lnTo>
                <a:lnTo>
                  <a:pt x="0" y="208812"/>
                </a:lnTo>
                <a:lnTo>
                  <a:pt x="0" y="198385"/>
                </a:lnTo>
                <a:lnTo>
                  <a:pt x="0" y="187958"/>
                </a:lnTo>
                <a:lnTo>
                  <a:pt x="0" y="177531"/>
                </a:lnTo>
                <a:lnTo>
                  <a:pt x="0" y="167105"/>
                </a:lnTo>
                <a:lnTo>
                  <a:pt x="0" y="156678"/>
                </a:lnTo>
                <a:lnTo>
                  <a:pt x="0" y="146239"/>
                </a:lnTo>
                <a:lnTo>
                  <a:pt x="0" y="135812"/>
                </a:lnTo>
                <a:lnTo>
                  <a:pt x="0" y="125385"/>
                </a:lnTo>
                <a:lnTo>
                  <a:pt x="0" y="114959"/>
                </a:lnTo>
                <a:lnTo>
                  <a:pt x="0" y="104532"/>
                </a:lnTo>
                <a:lnTo>
                  <a:pt x="0" y="94105"/>
                </a:lnTo>
                <a:lnTo>
                  <a:pt x="0" y="83678"/>
                </a:lnTo>
                <a:lnTo>
                  <a:pt x="0" y="73239"/>
                </a:lnTo>
                <a:lnTo>
                  <a:pt x="0" y="62812"/>
                </a:lnTo>
                <a:lnTo>
                  <a:pt x="0" y="52386"/>
                </a:lnTo>
                <a:lnTo>
                  <a:pt x="0" y="41959"/>
                </a:lnTo>
                <a:lnTo>
                  <a:pt x="0" y="31532"/>
                </a:lnTo>
                <a:lnTo>
                  <a:pt x="0" y="21106"/>
                </a:lnTo>
                <a:lnTo>
                  <a:pt x="0" y="10679"/>
                </a:lnTo>
                <a:lnTo>
                  <a:pt x="0" y="252"/>
                </a:lnTo>
                <a:lnTo>
                  <a:pt x="5305" y="252"/>
                </a:lnTo>
                <a:lnTo>
                  <a:pt x="5305" y="252"/>
                </a:lnTo>
                <a:lnTo>
                  <a:pt x="6472" y="10679"/>
                </a:lnTo>
                <a:lnTo>
                  <a:pt x="7611" y="21106"/>
                </a:lnTo>
                <a:lnTo>
                  <a:pt x="8689" y="31532"/>
                </a:lnTo>
                <a:lnTo>
                  <a:pt x="9709" y="41959"/>
                </a:lnTo>
                <a:lnTo>
                  <a:pt x="10709" y="52386"/>
                </a:lnTo>
                <a:lnTo>
                  <a:pt x="11767" y="62812"/>
                </a:lnTo>
                <a:lnTo>
                  <a:pt x="12993" y="73239"/>
                </a:lnTo>
                <a:lnTo>
                  <a:pt x="14512" y="83678"/>
                </a:lnTo>
                <a:lnTo>
                  <a:pt x="16441" y="94105"/>
                </a:lnTo>
                <a:lnTo>
                  <a:pt x="18857" y="104532"/>
                </a:lnTo>
                <a:lnTo>
                  <a:pt x="21778" y="114959"/>
                </a:lnTo>
                <a:lnTo>
                  <a:pt x="25142" y="125385"/>
                </a:lnTo>
                <a:lnTo>
                  <a:pt x="28821" y="135812"/>
                </a:lnTo>
                <a:lnTo>
                  <a:pt x="32644" y="146239"/>
                </a:lnTo>
                <a:lnTo>
                  <a:pt x="36453" y="156678"/>
                </a:lnTo>
                <a:lnTo>
                  <a:pt x="40145" y="167105"/>
                </a:lnTo>
                <a:lnTo>
                  <a:pt x="43716" y="177531"/>
                </a:lnTo>
                <a:lnTo>
                  <a:pt x="47272" y="187958"/>
                </a:lnTo>
                <a:lnTo>
                  <a:pt x="51006" y="198385"/>
                </a:lnTo>
                <a:lnTo>
                  <a:pt x="55164" y="208812"/>
                </a:lnTo>
                <a:lnTo>
                  <a:pt x="59964" y="219238"/>
                </a:lnTo>
                <a:lnTo>
                  <a:pt x="65603" y="229678"/>
                </a:lnTo>
                <a:lnTo>
                  <a:pt x="72169" y="240104"/>
                </a:lnTo>
                <a:lnTo>
                  <a:pt x="79649" y="250531"/>
                </a:lnTo>
                <a:lnTo>
                  <a:pt x="87980" y="260958"/>
                </a:lnTo>
                <a:lnTo>
                  <a:pt x="96972" y="271384"/>
                </a:lnTo>
                <a:lnTo>
                  <a:pt x="106434" y="281811"/>
                </a:lnTo>
                <a:lnTo>
                  <a:pt x="116162" y="292238"/>
                </a:lnTo>
                <a:lnTo>
                  <a:pt x="125966" y="302665"/>
                </a:lnTo>
                <a:lnTo>
                  <a:pt x="135783" y="313104"/>
                </a:lnTo>
                <a:lnTo>
                  <a:pt x="145600" y="323531"/>
                </a:lnTo>
                <a:lnTo>
                  <a:pt x="155544" y="333957"/>
                </a:lnTo>
                <a:lnTo>
                  <a:pt x="165793" y="344384"/>
                </a:lnTo>
                <a:lnTo>
                  <a:pt x="176461" y="354811"/>
                </a:lnTo>
                <a:lnTo>
                  <a:pt x="187574" y="365237"/>
                </a:lnTo>
                <a:lnTo>
                  <a:pt x="199017" y="375664"/>
                </a:lnTo>
                <a:lnTo>
                  <a:pt x="210536" y="386103"/>
                </a:lnTo>
                <a:lnTo>
                  <a:pt x="221788" y="396530"/>
                </a:lnTo>
                <a:lnTo>
                  <a:pt x="232443" y="406957"/>
                </a:lnTo>
                <a:lnTo>
                  <a:pt x="242222" y="417384"/>
                </a:lnTo>
                <a:lnTo>
                  <a:pt x="250883" y="427810"/>
                </a:lnTo>
                <a:lnTo>
                  <a:pt x="258275" y="438237"/>
                </a:lnTo>
                <a:lnTo>
                  <a:pt x="264345" y="448664"/>
                </a:lnTo>
                <a:lnTo>
                  <a:pt x="269108" y="459090"/>
                </a:lnTo>
                <a:lnTo>
                  <a:pt x="272651" y="469530"/>
                </a:lnTo>
                <a:lnTo>
                  <a:pt x="275077" y="479956"/>
                </a:lnTo>
                <a:lnTo>
                  <a:pt x="276448" y="490383"/>
                </a:lnTo>
                <a:lnTo>
                  <a:pt x="276791" y="500810"/>
                </a:lnTo>
                <a:lnTo>
                  <a:pt x="276093" y="511237"/>
                </a:lnTo>
                <a:lnTo>
                  <a:pt x="274378" y="521663"/>
                </a:lnTo>
                <a:lnTo>
                  <a:pt x="271737" y="532090"/>
                </a:lnTo>
                <a:lnTo>
                  <a:pt x="268282" y="542529"/>
                </a:lnTo>
                <a:lnTo>
                  <a:pt x="264104" y="552956"/>
                </a:lnTo>
                <a:lnTo>
                  <a:pt x="259164" y="563383"/>
                </a:lnTo>
                <a:lnTo>
                  <a:pt x="253309" y="573810"/>
                </a:lnTo>
                <a:lnTo>
                  <a:pt x="246299" y="584236"/>
                </a:lnTo>
                <a:lnTo>
                  <a:pt x="237917" y="594663"/>
                </a:lnTo>
                <a:lnTo>
                  <a:pt x="228112" y="605090"/>
                </a:lnTo>
                <a:lnTo>
                  <a:pt x="217013" y="615516"/>
                </a:lnTo>
                <a:lnTo>
                  <a:pt x="205011" y="625956"/>
                </a:lnTo>
                <a:lnTo>
                  <a:pt x="192603" y="636382"/>
                </a:lnTo>
                <a:lnTo>
                  <a:pt x="180309" y="646809"/>
                </a:lnTo>
                <a:lnTo>
                  <a:pt x="168537" y="657236"/>
                </a:lnTo>
                <a:lnTo>
                  <a:pt x="157538" y="667663"/>
                </a:lnTo>
                <a:lnTo>
                  <a:pt x="147328" y="678089"/>
                </a:lnTo>
                <a:lnTo>
                  <a:pt x="137777" y="688516"/>
                </a:lnTo>
                <a:lnTo>
                  <a:pt x="128570" y="698955"/>
                </a:lnTo>
                <a:lnTo>
                  <a:pt x="119413" y="709382"/>
                </a:lnTo>
                <a:lnTo>
                  <a:pt x="110053" y="719809"/>
                </a:lnTo>
                <a:lnTo>
                  <a:pt x="100388" y="730235"/>
                </a:lnTo>
                <a:lnTo>
                  <a:pt x="90508" y="740662"/>
                </a:lnTo>
                <a:lnTo>
                  <a:pt x="80640" y="751093"/>
                </a:lnTo>
                <a:lnTo>
                  <a:pt x="71051" y="761521"/>
                </a:lnTo>
                <a:lnTo>
                  <a:pt x="62022" y="771949"/>
                </a:lnTo>
                <a:lnTo>
                  <a:pt x="53703" y="782378"/>
                </a:lnTo>
                <a:lnTo>
                  <a:pt x="46224" y="792806"/>
                </a:lnTo>
                <a:lnTo>
                  <a:pt x="39588" y="803234"/>
                </a:lnTo>
                <a:lnTo>
                  <a:pt x="33776" y="813663"/>
                </a:lnTo>
                <a:lnTo>
                  <a:pt x="28729" y="824091"/>
                </a:lnTo>
                <a:lnTo>
                  <a:pt x="24365" y="834519"/>
                </a:lnTo>
                <a:lnTo>
                  <a:pt x="20579" y="844948"/>
                </a:lnTo>
                <a:lnTo>
                  <a:pt x="17254" y="855376"/>
                </a:lnTo>
                <a:lnTo>
                  <a:pt x="14286" y="865804"/>
                </a:lnTo>
                <a:lnTo>
                  <a:pt x="11601" y="876233"/>
                </a:lnTo>
                <a:lnTo>
                  <a:pt x="9174" y="886661"/>
                </a:lnTo>
                <a:lnTo>
                  <a:pt x="7017" y="897089"/>
                </a:lnTo>
                <a:lnTo>
                  <a:pt x="5164" y="907519"/>
                </a:lnTo>
                <a:lnTo>
                  <a:pt x="3647" y="917947"/>
                </a:lnTo>
                <a:lnTo>
                  <a:pt x="2478" y="928374"/>
                </a:lnTo>
                <a:lnTo>
                  <a:pt x="1645" y="938804"/>
                </a:lnTo>
                <a:lnTo>
                  <a:pt x="1116" y="949232"/>
                </a:lnTo>
                <a:lnTo>
                  <a:pt x="850" y="959661"/>
                </a:lnTo>
                <a:lnTo>
                  <a:pt x="796" y="970089"/>
                </a:lnTo>
                <a:lnTo>
                  <a:pt x="902" y="980517"/>
                </a:lnTo>
                <a:lnTo>
                  <a:pt x="1110" y="990946"/>
                </a:lnTo>
                <a:lnTo>
                  <a:pt x="1353" y="1001374"/>
                </a:lnTo>
                <a:lnTo>
                  <a:pt x="1563" y="1011802"/>
                </a:lnTo>
                <a:lnTo>
                  <a:pt x="1688" y="1022231"/>
                </a:lnTo>
                <a:lnTo>
                  <a:pt x="1688" y="1032659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91E0DAC-C3F4-15CC-B39D-289A3BF2709E}"/>
              </a:ext>
            </a:extLst>
          </p:cNvPr>
          <p:cNvSpPr/>
          <p:nvPr/>
        </p:nvSpPr>
        <p:spPr>
          <a:xfrm>
            <a:off x="5361508" y="2827197"/>
            <a:ext cx="291833" cy="1195475"/>
          </a:xfrm>
          <a:custGeom>
            <a:avLst/>
            <a:gdLst>
              <a:gd name="connsiteX0" fmla="*/ 291833 w 291833"/>
              <a:gd name="connsiteY0" fmla="*/ 1195727 h 1195475"/>
              <a:gd name="connsiteX1" fmla="*/ 290220 w 291833"/>
              <a:gd name="connsiteY1" fmla="*/ 1195727 h 1195475"/>
              <a:gd name="connsiteX2" fmla="*/ 290144 w 291833"/>
              <a:gd name="connsiteY2" fmla="*/ 1183652 h 1195475"/>
              <a:gd name="connsiteX3" fmla="*/ 290043 w 291833"/>
              <a:gd name="connsiteY3" fmla="*/ 1171577 h 1195475"/>
              <a:gd name="connsiteX4" fmla="*/ 289865 w 291833"/>
              <a:gd name="connsiteY4" fmla="*/ 1159500 h 1195475"/>
              <a:gd name="connsiteX5" fmla="*/ 289522 w 291833"/>
              <a:gd name="connsiteY5" fmla="*/ 1147425 h 1195475"/>
              <a:gd name="connsiteX6" fmla="*/ 288925 w 291833"/>
              <a:gd name="connsiteY6" fmla="*/ 1135350 h 1195475"/>
              <a:gd name="connsiteX7" fmla="*/ 288036 w 291833"/>
              <a:gd name="connsiteY7" fmla="*/ 1123275 h 1195475"/>
              <a:gd name="connsiteX8" fmla="*/ 286842 w 291833"/>
              <a:gd name="connsiteY8" fmla="*/ 1111199 h 1195475"/>
              <a:gd name="connsiteX9" fmla="*/ 285382 w 291833"/>
              <a:gd name="connsiteY9" fmla="*/ 1099123 h 1195475"/>
              <a:gd name="connsiteX10" fmla="*/ 283718 w 291833"/>
              <a:gd name="connsiteY10" fmla="*/ 1087048 h 1195475"/>
              <a:gd name="connsiteX11" fmla="*/ 281915 w 291833"/>
              <a:gd name="connsiteY11" fmla="*/ 1074972 h 1195475"/>
              <a:gd name="connsiteX12" fmla="*/ 279984 w 291833"/>
              <a:gd name="connsiteY12" fmla="*/ 1062897 h 1195475"/>
              <a:gd name="connsiteX13" fmla="*/ 277863 w 291833"/>
              <a:gd name="connsiteY13" fmla="*/ 1050821 h 1195475"/>
              <a:gd name="connsiteX14" fmla="*/ 275425 w 291833"/>
              <a:gd name="connsiteY14" fmla="*/ 1038746 h 1195475"/>
              <a:gd name="connsiteX15" fmla="*/ 272479 w 291833"/>
              <a:gd name="connsiteY15" fmla="*/ 1026670 h 1195475"/>
              <a:gd name="connsiteX16" fmla="*/ 268872 w 291833"/>
              <a:gd name="connsiteY16" fmla="*/ 1014595 h 1195475"/>
              <a:gd name="connsiteX17" fmla="*/ 264452 w 291833"/>
              <a:gd name="connsiteY17" fmla="*/ 1002520 h 1195475"/>
              <a:gd name="connsiteX18" fmla="*/ 259207 w 291833"/>
              <a:gd name="connsiteY18" fmla="*/ 990443 h 1195475"/>
              <a:gd name="connsiteX19" fmla="*/ 253174 w 291833"/>
              <a:gd name="connsiteY19" fmla="*/ 978368 h 1195475"/>
              <a:gd name="connsiteX20" fmla="*/ 246507 w 291833"/>
              <a:gd name="connsiteY20" fmla="*/ 966293 h 1195475"/>
              <a:gd name="connsiteX21" fmla="*/ 239382 w 291833"/>
              <a:gd name="connsiteY21" fmla="*/ 954218 h 1195475"/>
              <a:gd name="connsiteX22" fmla="*/ 231953 w 291833"/>
              <a:gd name="connsiteY22" fmla="*/ 942141 h 1195475"/>
              <a:gd name="connsiteX23" fmla="*/ 224384 w 291833"/>
              <a:gd name="connsiteY23" fmla="*/ 930066 h 1195475"/>
              <a:gd name="connsiteX24" fmla="*/ 216776 w 291833"/>
              <a:gd name="connsiteY24" fmla="*/ 917991 h 1195475"/>
              <a:gd name="connsiteX25" fmla="*/ 209233 w 291833"/>
              <a:gd name="connsiteY25" fmla="*/ 905914 h 1195475"/>
              <a:gd name="connsiteX26" fmla="*/ 201803 w 291833"/>
              <a:gd name="connsiteY26" fmla="*/ 893839 h 1195475"/>
              <a:gd name="connsiteX27" fmla="*/ 194462 w 291833"/>
              <a:gd name="connsiteY27" fmla="*/ 881759 h 1195475"/>
              <a:gd name="connsiteX28" fmla="*/ 187147 w 291833"/>
              <a:gd name="connsiteY28" fmla="*/ 869694 h 1195475"/>
              <a:gd name="connsiteX29" fmla="*/ 179692 w 291833"/>
              <a:gd name="connsiteY29" fmla="*/ 857616 h 1195475"/>
              <a:gd name="connsiteX30" fmla="*/ 171856 w 291833"/>
              <a:gd name="connsiteY30" fmla="*/ 845539 h 1195475"/>
              <a:gd name="connsiteX31" fmla="*/ 163411 w 291833"/>
              <a:gd name="connsiteY31" fmla="*/ 833461 h 1195475"/>
              <a:gd name="connsiteX32" fmla="*/ 154127 w 291833"/>
              <a:gd name="connsiteY32" fmla="*/ 821383 h 1195475"/>
              <a:gd name="connsiteX33" fmla="*/ 143916 w 291833"/>
              <a:gd name="connsiteY33" fmla="*/ 809306 h 1195475"/>
              <a:gd name="connsiteX34" fmla="*/ 132829 w 291833"/>
              <a:gd name="connsiteY34" fmla="*/ 797241 h 1195475"/>
              <a:gd name="connsiteX35" fmla="*/ 121031 w 291833"/>
              <a:gd name="connsiteY35" fmla="*/ 785163 h 1195475"/>
              <a:gd name="connsiteX36" fmla="*/ 108801 w 291833"/>
              <a:gd name="connsiteY36" fmla="*/ 773085 h 1195475"/>
              <a:gd name="connsiteX37" fmla="*/ 96418 w 291833"/>
              <a:gd name="connsiteY37" fmla="*/ 761007 h 1195475"/>
              <a:gd name="connsiteX38" fmla="*/ 84112 w 291833"/>
              <a:gd name="connsiteY38" fmla="*/ 748930 h 1195475"/>
              <a:gd name="connsiteX39" fmla="*/ 71971 w 291833"/>
              <a:gd name="connsiteY39" fmla="*/ 736852 h 1195475"/>
              <a:gd name="connsiteX40" fmla="*/ 59995 w 291833"/>
              <a:gd name="connsiteY40" fmla="*/ 724787 h 1195475"/>
              <a:gd name="connsiteX41" fmla="*/ 48158 w 291833"/>
              <a:gd name="connsiteY41" fmla="*/ 712709 h 1195475"/>
              <a:gd name="connsiteX42" fmla="*/ 36563 w 291833"/>
              <a:gd name="connsiteY42" fmla="*/ 700632 h 1195475"/>
              <a:gd name="connsiteX43" fmla="*/ 25502 w 291833"/>
              <a:gd name="connsiteY43" fmla="*/ 688554 h 1195475"/>
              <a:gd name="connsiteX44" fmla="*/ 15519 w 291833"/>
              <a:gd name="connsiteY44" fmla="*/ 676476 h 1195475"/>
              <a:gd name="connsiteX45" fmla="*/ 7391 w 291833"/>
              <a:gd name="connsiteY45" fmla="*/ 664399 h 1195475"/>
              <a:gd name="connsiteX46" fmla="*/ 1968 w 291833"/>
              <a:gd name="connsiteY46" fmla="*/ 652334 h 1195475"/>
              <a:gd name="connsiteX47" fmla="*/ 0 w 291833"/>
              <a:gd name="connsiteY47" fmla="*/ 640256 h 1195475"/>
              <a:gd name="connsiteX48" fmla="*/ 1981 w 291833"/>
              <a:gd name="connsiteY48" fmla="*/ 628178 h 1195475"/>
              <a:gd name="connsiteX49" fmla="*/ 7976 w 291833"/>
              <a:gd name="connsiteY49" fmla="*/ 616100 h 1195475"/>
              <a:gd name="connsiteX50" fmla="*/ 17589 w 291833"/>
              <a:gd name="connsiteY50" fmla="*/ 604023 h 1195475"/>
              <a:gd name="connsiteX51" fmla="*/ 29972 w 291833"/>
              <a:gd name="connsiteY51" fmla="*/ 591945 h 1195475"/>
              <a:gd name="connsiteX52" fmla="*/ 44005 w 291833"/>
              <a:gd name="connsiteY52" fmla="*/ 579880 h 1195475"/>
              <a:gd name="connsiteX53" fmla="*/ 58445 w 291833"/>
              <a:gd name="connsiteY53" fmla="*/ 567802 h 1195475"/>
              <a:gd name="connsiteX54" fmla="*/ 72238 w 291833"/>
              <a:gd name="connsiteY54" fmla="*/ 555725 h 1195475"/>
              <a:gd name="connsiteX55" fmla="*/ 84696 w 291833"/>
              <a:gd name="connsiteY55" fmla="*/ 543647 h 1195475"/>
              <a:gd name="connsiteX56" fmla="*/ 95618 w 291833"/>
              <a:gd name="connsiteY56" fmla="*/ 531569 h 1195475"/>
              <a:gd name="connsiteX57" fmla="*/ 105232 w 291833"/>
              <a:gd name="connsiteY57" fmla="*/ 519504 h 1195475"/>
              <a:gd name="connsiteX58" fmla="*/ 114059 w 291833"/>
              <a:gd name="connsiteY58" fmla="*/ 507426 h 1195475"/>
              <a:gd name="connsiteX59" fmla="*/ 122657 w 291833"/>
              <a:gd name="connsiteY59" fmla="*/ 495349 h 1195475"/>
              <a:gd name="connsiteX60" fmla="*/ 131458 w 291833"/>
              <a:gd name="connsiteY60" fmla="*/ 483271 h 1195475"/>
              <a:gd name="connsiteX61" fmla="*/ 140652 w 291833"/>
              <a:gd name="connsiteY61" fmla="*/ 471193 h 1195475"/>
              <a:gd name="connsiteX62" fmla="*/ 150190 w 291833"/>
              <a:gd name="connsiteY62" fmla="*/ 459116 h 1195475"/>
              <a:gd name="connsiteX63" fmla="*/ 159880 w 291833"/>
              <a:gd name="connsiteY63" fmla="*/ 447051 h 1195475"/>
              <a:gd name="connsiteX64" fmla="*/ 169482 w 291833"/>
              <a:gd name="connsiteY64" fmla="*/ 434973 h 1195475"/>
              <a:gd name="connsiteX65" fmla="*/ 178765 w 291833"/>
              <a:gd name="connsiteY65" fmla="*/ 422895 h 1195475"/>
              <a:gd name="connsiteX66" fmla="*/ 187617 w 291833"/>
              <a:gd name="connsiteY66" fmla="*/ 410818 h 1195475"/>
              <a:gd name="connsiteX67" fmla="*/ 195936 w 291833"/>
              <a:gd name="connsiteY67" fmla="*/ 398740 h 1195475"/>
              <a:gd name="connsiteX68" fmla="*/ 203695 w 291833"/>
              <a:gd name="connsiteY68" fmla="*/ 386662 h 1195475"/>
              <a:gd name="connsiteX69" fmla="*/ 210934 w 291833"/>
              <a:gd name="connsiteY69" fmla="*/ 374597 h 1195475"/>
              <a:gd name="connsiteX70" fmla="*/ 217703 w 291833"/>
              <a:gd name="connsiteY70" fmla="*/ 362520 h 1195475"/>
              <a:gd name="connsiteX71" fmla="*/ 224155 w 291833"/>
              <a:gd name="connsiteY71" fmla="*/ 350442 h 1195475"/>
              <a:gd name="connsiteX72" fmla="*/ 230467 w 291833"/>
              <a:gd name="connsiteY72" fmla="*/ 338364 h 1195475"/>
              <a:gd name="connsiteX73" fmla="*/ 236792 w 291833"/>
              <a:gd name="connsiteY73" fmla="*/ 326286 h 1195475"/>
              <a:gd name="connsiteX74" fmla="*/ 243218 w 291833"/>
              <a:gd name="connsiteY74" fmla="*/ 314209 h 1195475"/>
              <a:gd name="connsiteX75" fmla="*/ 249720 w 291833"/>
              <a:gd name="connsiteY75" fmla="*/ 302144 h 1195475"/>
              <a:gd name="connsiteX76" fmla="*/ 256146 w 291833"/>
              <a:gd name="connsiteY76" fmla="*/ 290066 h 1195475"/>
              <a:gd name="connsiteX77" fmla="*/ 262280 w 291833"/>
              <a:gd name="connsiteY77" fmla="*/ 277988 h 1195475"/>
              <a:gd name="connsiteX78" fmla="*/ 267856 w 291833"/>
              <a:gd name="connsiteY78" fmla="*/ 265911 h 1195475"/>
              <a:gd name="connsiteX79" fmla="*/ 272694 w 291833"/>
              <a:gd name="connsiteY79" fmla="*/ 253833 h 1195475"/>
              <a:gd name="connsiteX80" fmla="*/ 276682 w 291833"/>
              <a:gd name="connsiteY80" fmla="*/ 241755 h 1195475"/>
              <a:gd name="connsiteX81" fmla="*/ 279845 w 291833"/>
              <a:gd name="connsiteY81" fmla="*/ 229690 h 1195475"/>
              <a:gd name="connsiteX82" fmla="*/ 282270 w 291833"/>
              <a:gd name="connsiteY82" fmla="*/ 217613 h 1195475"/>
              <a:gd name="connsiteX83" fmla="*/ 284061 w 291833"/>
              <a:gd name="connsiteY83" fmla="*/ 205535 h 1195475"/>
              <a:gd name="connsiteX84" fmla="*/ 285344 w 291833"/>
              <a:gd name="connsiteY84" fmla="*/ 193457 h 1195475"/>
              <a:gd name="connsiteX85" fmla="*/ 286207 w 291833"/>
              <a:gd name="connsiteY85" fmla="*/ 181380 h 1195475"/>
              <a:gd name="connsiteX86" fmla="*/ 286728 w 291833"/>
              <a:gd name="connsiteY86" fmla="*/ 169302 h 1195475"/>
              <a:gd name="connsiteX87" fmla="*/ 286944 w 291833"/>
              <a:gd name="connsiteY87" fmla="*/ 157237 h 1195475"/>
              <a:gd name="connsiteX88" fmla="*/ 286957 w 291833"/>
              <a:gd name="connsiteY88" fmla="*/ 145159 h 1195475"/>
              <a:gd name="connsiteX89" fmla="*/ 286855 w 291833"/>
              <a:gd name="connsiteY89" fmla="*/ 133081 h 1195475"/>
              <a:gd name="connsiteX90" fmla="*/ 286728 w 291833"/>
              <a:gd name="connsiteY90" fmla="*/ 121004 h 1195475"/>
              <a:gd name="connsiteX91" fmla="*/ 286677 w 291833"/>
              <a:gd name="connsiteY91" fmla="*/ 108926 h 1195475"/>
              <a:gd name="connsiteX92" fmla="*/ 286728 w 291833"/>
              <a:gd name="connsiteY92" fmla="*/ 96861 h 1195475"/>
              <a:gd name="connsiteX93" fmla="*/ 286918 w 291833"/>
              <a:gd name="connsiteY93" fmla="*/ 84783 h 1195475"/>
              <a:gd name="connsiteX94" fmla="*/ 287172 w 291833"/>
              <a:gd name="connsiteY94" fmla="*/ 72706 h 1195475"/>
              <a:gd name="connsiteX95" fmla="*/ 287439 w 291833"/>
              <a:gd name="connsiteY95" fmla="*/ 60628 h 1195475"/>
              <a:gd name="connsiteX96" fmla="*/ 287693 w 291833"/>
              <a:gd name="connsiteY96" fmla="*/ 48550 h 1195475"/>
              <a:gd name="connsiteX97" fmla="*/ 287909 w 291833"/>
              <a:gd name="connsiteY97" fmla="*/ 36472 h 1195475"/>
              <a:gd name="connsiteX98" fmla="*/ 288112 w 291833"/>
              <a:gd name="connsiteY98" fmla="*/ 24408 h 1195475"/>
              <a:gd name="connsiteX99" fmla="*/ 288341 w 291833"/>
              <a:gd name="connsiteY99" fmla="*/ 12330 h 1195475"/>
              <a:gd name="connsiteX100" fmla="*/ 288633 w 291833"/>
              <a:gd name="connsiteY100" fmla="*/ 252 h 1195475"/>
              <a:gd name="connsiteX101" fmla="*/ 291833 w 291833"/>
              <a:gd name="connsiteY101" fmla="*/ 252 h 1195475"/>
              <a:gd name="connsiteX102" fmla="*/ 291833 w 291833"/>
              <a:gd name="connsiteY102" fmla="*/ 252 h 1195475"/>
              <a:gd name="connsiteX103" fmla="*/ 291833 w 291833"/>
              <a:gd name="connsiteY103" fmla="*/ 12330 h 1195475"/>
              <a:gd name="connsiteX104" fmla="*/ 291833 w 291833"/>
              <a:gd name="connsiteY104" fmla="*/ 24408 h 1195475"/>
              <a:gd name="connsiteX105" fmla="*/ 291833 w 291833"/>
              <a:gd name="connsiteY105" fmla="*/ 36472 h 1195475"/>
              <a:gd name="connsiteX106" fmla="*/ 291833 w 291833"/>
              <a:gd name="connsiteY106" fmla="*/ 48550 h 1195475"/>
              <a:gd name="connsiteX107" fmla="*/ 291833 w 291833"/>
              <a:gd name="connsiteY107" fmla="*/ 60628 h 1195475"/>
              <a:gd name="connsiteX108" fmla="*/ 291833 w 291833"/>
              <a:gd name="connsiteY108" fmla="*/ 72706 h 1195475"/>
              <a:gd name="connsiteX109" fmla="*/ 291833 w 291833"/>
              <a:gd name="connsiteY109" fmla="*/ 84783 h 1195475"/>
              <a:gd name="connsiteX110" fmla="*/ 291833 w 291833"/>
              <a:gd name="connsiteY110" fmla="*/ 96861 h 1195475"/>
              <a:gd name="connsiteX111" fmla="*/ 291833 w 291833"/>
              <a:gd name="connsiteY111" fmla="*/ 108926 h 1195475"/>
              <a:gd name="connsiteX112" fmla="*/ 291833 w 291833"/>
              <a:gd name="connsiteY112" fmla="*/ 121004 h 1195475"/>
              <a:gd name="connsiteX113" fmla="*/ 291833 w 291833"/>
              <a:gd name="connsiteY113" fmla="*/ 133081 h 1195475"/>
              <a:gd name="connsiteX114" fmla="*/ 291833 w 291833"/>
              <a:gd name="connsiteY114" fmla="*/ 145159 h 1195475"/>
              <a:gd name="connsiteX115" fmla="*/ 291833 w 291833"/>
              <a:gd name="connsiteY115" fmla="*/ 157237 h 1195475"/>
              <a:gd name="connsiteX116" fmla="*/ 291833 w 291833"/>
              <a:gd name="connsiteY116" fmla="*/ 169302 h 1195475"/>
              <a:gd name="connsiteX117" fmla="*/ 291833 w 291833"/>
              <a:gd name="connsiteY117" fmla="*/ 181380 h 1195475"/>
              <a:gd name="connsiteX118" fmla="*/ 291833 w 291833"/>
              <a:gd name="connsiteY118" fmla="*/ 193457 h 1195475"/>
              <a:gd name="connsiteX119" fmla="*/ 291833 w 291833"/>
              <a:gd name="connsiteY119" fmla="*/ 205535 h 1195475"/>
              <a:gd name="connsiteX120" fmla="*/ 291833 w 291833"/>
              <a:gd name="connsiteY120" fmla="*/ 217613 h 1195475"/>
              <a:gd name="connsiteX121" fmla="*/ 291833 w 291833"/>
              <a:gd name="connsiteY121" fmla="*/ 229690 h 1195475"/>
              <a:gd name="connsiteX122" fmla="*/ 291833 w 291833"/>
              <a:gd name="connsiteY122" fmla="*/ 241755 h 1195475"/>
              <a:gd name="connsiteX123" fmla="*/ 291833 w 291833"/>
              <a:gd name="connsiteY123" fmla="*/ 253833 h 1195475"/>
              <a:gd name="connsiteX124" fmla="*/ 291833 w 291833"/>
              <a:gd name="connsiteY124" fmla="*/ 265911 h 1195475"/>
              <a:gd name="connsiteX125" fmla="*/ 291833 w 291833"/>
              <a:gd name="connsiteY125" fmla="*/ 277988 h 1195475"/>
              <a:gd name="connsiteX126" fmla="*/ 291833 w 291833"/>
              <a:gd name="connsiteY126" fmla="*/ 290066 h 1195475"/>
              <a:gd name="connsiteX127" fmla="*/ 291833 w 291833"/>
              <a:gd name="connsiteY127" fmla="*/ 302144 h 1195475"/>
              <a:gd name="connsiteX128" fmla="*/ 291833 w 291833"/>
              <a:gd name="connsiteY128" fmla="*/ 314209 h 1195475"/>
              <a:gd name="connsiteX129" fmla="*/ 291833 w 291833"/>
              <a:gd name="connsiteY129" fmla="*/ 326286 h 1195475"/>
              <a:gd name="connsiteX130" fmla="*/ 291833 w 291833"/>
              <a:gd name="connsiteY130" fmla="*/ 338364 h 1195475"/>
              <a:gd name="connsiteX131" fmla="*/ 291833 w 291833"/>
              <a:gd name="connsiteY131" fmla="*/ 350442 h 1195475"/>
              <a:gd name="connsiteX132" fmla="*/ 291833 w 291833"/>
              <a:gd name="connsiteY132" fmla="*/ 362520 h 1195475"/>
              <a:gd name="connsiteX133" fmla="*/ 291833 w 291833"/>
              <a:gd name="connsiteY133" fmla="*/ 374597 h 1195475"/>
              <a:gd name="connsiteX134" fmla="*/ 291833 w 291833"/>
              <a:gd name="connsiteY134" fmla="*/ 386662 h 1195475"/>
              <a:gd name="connsiteX135" fmla="*/ 291833 w 291833"/>
              <a:gd name="connsiteY135" fmla="*/ 398740 h 1195475"/>
              <a:gd name="connsiteX136" fmla="*/ 291833 w 291833"/>
              <a:gd name="connsiteY136" fmla="*/ 410818 h 1195475"/>
              <a:gd name="connsiteX137" fmla="*/ 291833 w 291833"/>
              <a:gd name="connsiteY137" fmla="*/ 422895 h 1195475"/>
              <a:gd name="connsiteX138" fmla="*/ 291833 w 291833"/>
              <a:gd name="connsiteY138" fmla="*/ 434973 h 1195475"/>
              <a:gd name="connsiteX139" fmla="*/ 291833 w 291833"/>
              <a:gd name="connsiteY139" fmla="*/ 447051 h 1195475"/>
              <a:gd name="connsiteX140" fmla="*/ 291833 w 291833"/>
              <a:gd name="connsiteY140" fmla="*/ 459116 h 1195475"/>
              <a:gd name="connsiteX141" fmla="*/ 291833 w 291833"/>
              <a:gd name="connsiteY141" fmla="*/ 471193 h 1195475"/>
              <a:gd name="connsiteX142" fmla="*/ 291833 w 291833"/>
              <a:gd name="connsiteY142" fmla="*/ 483271 h 1195475"/>
              <a:gd name="connsiteX143" fmla="*/ 291833 w 291833"/>
              <a:gd name="connsiteY143" fmla="*/ 495349 h 1195475"/>
              <a:gd name="connsiteX144" fmla="*/ 291833 w 291833"/>
              <a:gd name="connsiteY144" fmla="*/ 507426 h 1195475"/>
              <a:gd name="connsiteX145" fmla="*/ 291833 w 291833"/>
              <a:gd name="connsiteY145" fmla="*/ 519504 h 1195475"/>
              <a:gd name="connsiteX146" fmla="*/ 291833 w 291833"/>
              <a:gd name="connsiteY146" fmla="*/ 531569 h 1195475"/>
              <a:gd name="connsiteX147" fmla="*/ 291833 w 291833"/>
              <a:gd name="connsiteY147" fmla="*/ 543647 h 1195475"/>
              <a:gd name="connsiteX148" fmla="*/ 291833 w 291833"/>
              <a:gd name="connsiteY148" fmla="*/ 555725 h 1195475"/>
              <a:gd name="connsiteX149" fmla="*/ 291833 w 291833"/>
              <a:gd name="connsiteY149" fmla="*/ 567802 h 1195475"/>
              <a:gd name="connsiteX150" fmla="*/ 291833 w 291833"/>
              <a:gd name="connsiteY150" fmla="*/ 579880 h 1195475"/>
              <a:gd name="connsiteX151" fmla="*/ 291833 w 291833"/>
              <a:gd name="connsiteY151" fmla="*/ 591945 h 1195475"/>
              <a:gd name="connsiteX152" fmla="*/ 291833 w 291833"/>
              <a:gd name="connsiteY152" fmla="*/ 604023 h 1195475"/>
              <a:gd name="connsiteX153" fmla="*/ 291833 w 291833"/>
              <a:gd name="connsiteY153" fmla="*/ 616100 h 1195475"/>
              <a:gd name="connsiteX154" fmla="*/ 291833 w 291833"/>
              <a:gd name="connsiteY154" fmla="*/ 628178 h 1195475"/>
              <a:gd name="connsiteX155" fmla="*/ 291833 w 291833"/>
              <a:gd name="connsiteY155" fmla="*/ 640256 h 1195475"/>
              <a:gd name="connsiteX156" fmla="*/ 291833 w 291833"/>
              <a:gd name="connsiteY156" fmla="*/ 652334 h 1195475"/>
              <a:gd name="connsiteX157" fmla="*/ 291833 w 291833"/>
              <a:gd name="connsiteY157" fmla="*/ 664399 h 1195475"/>
              <a:gd name="connsiteX158" fmla="*/ 291833 w 291833"/>
              <a:gd name="connsiteY158" fmla="*/ 676476 h 1195475"/>
              <a:gd name="connsiteX159" fmla="*/ 291833 w 291833"/>
              <a:gd name="connsiteY159" fmla="*/ 688554 h 1195475"/>
              <a:gd name="connsiteX160" fmla="*/ 291833 w 291833"/>
              <a:gd name="connsiteY160" fmla="*/ 700632 h 1195475"/>
              <a:gd name="connsiteX161" fmla="*/ 291833 w 291833"/>
              <a:gd name="connsiteY161" fmla="*/ 712709 h 1195475"/>
              <a:gd name="connsiteX162" fmla="*/ 291833 w 291833"/>
              <a:gd name="connsiteY162" fmla="*/ 724787 h 1195475"/>
              <a:gd name="connsiteX163" fmla="*/ 291833 w 291833"/>
              <a:gd name="connsiteY163" fmla="*/ 736852 h 1195475"/>
              <a:gd name="connsiteX164" fmla="*/ 291833 w 291833"/>
              <a:gd name="connsiteY164" fmla="*/ 748930 h 1195475"/>
              <a:gd name="connsiteX165" fmla="*/ 291833 w 291833"/>
              <a:gd name="connsiteY165" fmla="*/ 761007 h 1195475"/>
              <a:gd name="connsiteX166" fmla="*/ 291833 w 291833"/>
              <a:gd name="connsiteY166" fmla="*/ 773085 h 1195475"/>
              <a:gd name="connsiteX167" fmla="*/ 291833 w 291833"/>
              <a:gd name="connsiteY167" fmla="*/ 785163 h 1195475"/>
              <a:gd name="connsiteX168" fmla="*/ 291833 w 291833"/>
              <a:gd name="connsiteY168" fmla="*/ 797241 h 1195475"/>
              <a:gd name="connsiteX169" fmla="*/ 291833 w 291833"/>
              <a:gd name="connsiteY169" fmla="*/ 809306 h 1195475"/>
              <a:gd name="connsiteX170" fmla="*/ 291833 w 291833"/>
              <a:gd name="connsiteY170" fmla="*/ 821383 h 1195475"/>
              <a:gd name="connsiteX171" fmla="*/ 291833 w 291833"/>
              <a:gd name="connsiteY171" fmla="*/ 833461 h 1195475"/>
              <a:gd name="connsiteX172" fmla="*/ 291833 w 291833"/>
              <a:gd name="connsiteY172" fmla="*/ 845539 h 1195475"/>
              <a:gd name="connsiteX173" fmla="*/ 291833 w 291833"/>
              <a:gd name="connsiteY173" fmla="*/ 857616 h 1195475"/>
              <a:gd name="connsiteX174" fmla="*/ 291833 w 291833"/>
              <a:gd name="connsiteY174" fmla="*/ 869694 h 1195475"/>
              <a:gd name="connsiteX175" fmla="*/ 291833 w 291833"/>
              <a:gd name="connsiteY175" fmla="*/ 881759 h 1195475"/>
              <a:gd name="connsiteX176" fmla="*/ 291833 w 291833"/>
              <a:gd name="connsiteY176" fmla="*/ 893839 h 1195475"/>
              <a:gd name="connsiteX177" fmla="*/ 291833 w 291833"/>
              <a:gd name="connsiteY177" fmla="*/ 905914 h 1195475"/>
              <a:gd name="connsiteX178" fmla="*/ 291833 w 291833"/>
              <a:gd name="connsiteY178" fmla="*/ 917991 h 1195475"/>
              <a:gd name="connsiteX179" fmla="*/ 291833 w 291833"/>
              <a:gd name="connsiteY179" fmla="*/ 930066 h 1195475"/>
              <a:gd name="connsiteX180" fmla="*/ 291833 w 291833"/>
              <a:gd name="connsiteY180" fmla="*/ 942141 h 1195475"/>
              <a:gd name="connsiteX181" fmla="*/ 291833 w 291833"/>
              <a:gd name="connsiteY181" fmla="*/ 954218 h 1195475"/>
              <a:gd name="connsiteX182" fmla="*/ 291833 w 291833"/>
              <a:gd name="connsiteY182" fmla="*/ 966293 h 1195475"/>
              <a:gd name="connsiteX183" fmla="*/ 291833 w 291833"/>
              <a:gd name="connsiteY183" fmla="*/ 978368 h 1195475"/>
              <a:gd name="connsiteX184" fmla="*/ 291833 w 291833"/>
              <a:gd name="connsiteY184" fmla="*/ 990443 h 1195475"/>
              <a:gd name="connsiteX185" fmla="*/ 291833 w 291833"/>
              <a:gd name="connsiteY185" fmla="*/ 1002520 h 1195475"/>
              <a:gd name="connsiteX186" fmla="*/ 291833 w 291833"/>
              <a:gd name="connsiteY186" fmla="*/ 1014595 h 1195475"/>
              <a:gd name="connsiteX187" fmla="*/ 291833 w 291833"/>
              <a:gd name="connsiteY187" fmla="*/ 1026670 h 1195475"/>
              <a:gd name="connsiteX188" fmla="*/ 291833 w 291833"/>
              <a:gd name="connsiteY188" fmla="*/ 1038746 h 1195475"/>
              <a:gd name="connsiteX189" fmla="*/ 291833 w 291833"/>
              <a:gd name="connsiteY189" fmla="*/ 1050821 h 1195475"/>
              <a:gd name="connsiteX190" fmla="*/ 291833 w 291833"/>
              <a:gd name="connsiteY190" fmla="*/ 1062897 h 1195475"/>
              <a:gd name="connsiteX191" fmla="*/ 291833 w 291833"/>
              <a:gd name="connsiteY191" fmla="*/ 1074972 h 1195475"/>
              <a:gd name="connsiteX192" fmla="*/ 291833 w 291833"/>
              <a:gd name="connsiteY192" fmla="*/ 1087048 h 1195475"/>
              <a:gd name="connsiteX193" fmla="*/ 291833 w 291833"/>
              <a:gd name="connsiteY193" fmla="*/ 1099123 h 1195475"/>
              <a:gd name="connsiteX194" fmla="*/ 291833 w 291833"/>
              <a:gd name="connsiteY194" fmla="*/ 1111199 h 1195475"/>
              <a:gd name="connsiteX195" fmla="*/ 291833 w 291833"/>
              <a:gd name="connsiteY195" fmla="*/ 1123275 h 1195475"/>
              <a:gd name="connsiteX196" fmla="*/ 291833 w 291833"/>
              <a:gd name="connsiteY196" fmla="*/ 1135350 h 1195475"/>
              <a:gd name="connsiteX197" fmla="*/ 291833 w 291833"/>
              <a:gd name="connsiteY197" fmla="*/ 1147425 h 1195475"/>
              <a:gd name="connsiteX198" fmla="*/ 291833 w 291833"/>
              <a:gd name="connsiteY198" fmla="*/ 1159500 h 1195475"/>
              <a:gd name="connsiteX199" fmla="*/ 291833 w 291833"/>
              <a:gd name="connsiteY199" fmla="*/ 1171577 h 1195475"/>
              <a:gd name="connsiteX200" fmla="*/ 291833 w 291833"/>
              <a:gd name="connsiteY200" fmla="*/ 1183652 h 1195475"/>
              <a:gd name="connsiteX201" fmla="*/ 291833 w 291833"/>
              <a:gd name="connsiteY201" fmla="*/ 1195727 h 11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833" h="1195475">
                <a:moveTo>
                  <a:pt x="291833" y="1195727"/>
                </a:moveTo>
                <a:lnTo>
                  <a:pt x="290220" y="1195727"/>
                </a:lnTo>
                <a:lnTo>
                  <a:pt x="290144" y="1183652"/>
                </a:lnTo>
                <a:lnTo>
                  <a:pt x="290043" y="1171577"/>
                </a:lnTo>
                <a:lnTo>
                  <a:pt x="289865" y="1159500"/>
                </a:lnTo>
                <a:lnTo>
                  <a:pt x="289522" y="1147425"/>
                </a:lnTo>
                <a:lnTo>
                  <a:pt x="288925" y="1135350"/>
                </a:lnTo>
                <a:lnTo>
                  <a:pt x="288036" y="1123275"/>
                </a:lnTo>
                <a:lnTo>
                  <a:pt x="286842" y="1111199"/>
                </a:lnTo>
                <a:lnTo>
                  <a:pt x="285382" y="1099123"/>
                </a:lnTo>
                <a:lnTo>
                  <a:pt x="283718" y="1087048"/>
                </a:lnTo>
                <a:lnTo>
                  <a:pt x="281915" y="1074972"/>
                </a:lnTo>
                <a:lnTo>
                  <a:pt x="279984" y="1062897"/>
                </a:lnTo>
                <a:lnTo>
                  <a:pt x="277863" y="1050821"/>
                </a:lnTo>
                <a:lnTo>
                  <a:pt x="275425" y="1038746"/>
                </a:lnTo>
                <a:lnTo>
                  <a:pt x="272479" y="1026670"/>
                </a:lnTo>
                <a:lnTo>
                  <a:pt x="268872" y="1014595"/>
                </a:lnTo>
                <a:lnTo>
                  <a:pt x="264452" y="1002520"/>
                </a:lnTo>
                <a:lnTo>
                  <a:pt x="259207" y="990443"/>
                </a:lnTo>
                <a:lnTo>
                  <a:pt x="253174" y="978368"/>
                </a:lnTo>
                <a:lnTo>
                  <a:pt x="246507" y="966293"/>
                </a:lnTo>
                <a:lnTo>
                  <a:pt x="239382" y="954218"/>
                </a:lnTo>
                <a:lnTo>
                  <a:pt x="231953" y="942141"/>
                </a:lnTo>
                <a:lnTo>
                  <a:pt x="224384" y="930066"/>
                </a:lnTo>
                <a:lnTo>
                  <a:pt x="216776" y="917991"/>
                </a:lnTo>
                <a:lnTo>
                  <a:pt x="209233" y="905914"/>
                </a:lnTo>
                <a:lnTo>
                  <a:pt x="201803" y="893839"/>
                </a:lnTo>
                <a:lnTo>
                  <a:pt x="194462" y="881759"/>
                </a:lnTo>
                <a:lnTo>
                  <a:pt x="187147" y="869694"/>
                </a:lnTo>
                <a:lnTo>
                  <a:pt x="179692" y="857616"/>
                </a:lnTo>
                <a:lnTo>
                  <a:pt x="171856" y="845539"/>
                </a:lnTo>
                <a:lnTo>
                  <a:pt x="163411" y="833461"/>
                </a:lnTo>
                <a:lnTo>
                  <a:pt x="154127" y="821383"/>
                </a:lnTo>
                <a:lnTo>
                  <a:pt x="143916" y="809306"/>
                </a:lnTo>
                <a:lnTo>
                  <a:pt x="132829" y="797241"/>
                </a:lnTo>
                <a:lnTo>
                  <a:pt x="121031" y="785163"/>
                </a:lnTo>
                <a:lnTo>
                  <a:pt x="108801" y="773085"/>
                </a:lnTo>
                <a:lnTo>
                  <a:pt x="96418" y="761007"/>
                </a:lnTo>
                <a:lnTo>
                  <a:pt x="84112" y="748930"/>
                </a:lnTo>
                <a:lnTo>
                  <a:pt x="71971" y="736852"/>
                </a:lnTo>
                <a:lnTo>
                  <a:pt x="59995" y="724787"/>
                </a:lnTo>
                <a:lnTo>
                  <a:pt x="48158" y="712709"/>
                </a:lnTo>
                <a:lnTo>
                  <a:pt x="36563" y="700632"/>
                </a:lnTo>
                <a:lnTo>
                  <a:pt x="25502" y="688554"/>
                </a:lnTo>
                <a:lnTo>
                  <a:pt x="15519" y="676476"/>
                </a:lnTo>
                <a:lnTo>
                  <a:pt x="7391" y="664399"/>
                </a:lnTo>
                <a:lnTo>
                  <a:pt x="1968" y="652334"/>
                </a:lnTo>
                <a:lnTo>
                  <a:pt x="0" y="640256"/>
                </a:lnTo>
                <a:lnTo>
                  <a:pt x="1981" y="628178"/>
                </a:lnTo>
                <a:lnTo>
                  <a:pt x="7976" y="616100"/>
                </a:lnTo>
                <a:lnTo>
                  <a:pt x="17589" y="604023"/>
                </a:lnTo>
                <a:lnTo>
                  <a:pt x="29972" y="591945"/>
                </a:lnTo>
                <a:lnTo>
                  <a:pt x="44005" y="579880"/>
                </a:lnTo>
                <a:lnTo>
                  <a:pt x="58445" y="567802"/>
                </a:lnTo>
                <a:lnTo>
                  <a:pt x="72238" y="555725"/>
                </a:lnTo>
                <a:lnTo>
                  <a:pt x="84696" y="543647"/>
                </a:lnTo>
                <a:lnTo>
                  <a:pt x="95618" y="531569"/>
                </a:lnTo>
                <a:lnTo>
                  <a:pt x="105232" y="519504"/>
                </a:lnTo>
                <a:lnTo>
                  <a:pt x="114059" y="507426"/>
                </a:lnTo>
                <a:lnTo>
                  <a:pt x="122657" y="495349"/>
                </a:lnTo>
                <a:lnTo>
                  <a:pt x="131458" y="483271"/>
                </a:lnTo>
                <a:lnTo>
                  <a:pt x="140652" y="471193"/>
                </a:lnTo>
                <a:lnTo>
                  <a:pt x="150190" y="459116"/>
                </a:lnTo>
                <a:lnTo>
                  <a:pt x="159880" y="447051"/>
                </a:lnTo>
                <a:lnTo>
                  <a:pt x="169482" y="434973"/>
                </a:lnTo>
                <a:lnTo>
                  <a:pt x="178765" y="422895"/>
                </a:lnTo>
                <a:lnTo>
                  <a:pt x="187617" y="410818"/>
                </a:lnTo>
                <a:lnTo>
                  <a:pt x="195936" y="398740"/>
                </a:lnTo>
                <a:lnTo>
                  <a:pt x="203695" y="386662"/>
                </a:lnTo>
                <a:lnTo>
                  <a:pt x="210934" y="374597"/>
                </a:lnTo>
                <a:lnTo>
                  <a:pt x="217703" y="362520"/>
                </a:lnTo>
                <a:lnTo>
                  <a:pt x="224155" y="350442"/>
                </a:lnTo>
                <a:lnTo>
                  <a:pt x="230467" y="338364"/>
                </a:lnTo>
                <a:lnTo>
                  <a:pt x="236792" y="326286"/>
                </a:lnTo>
                <a:lnTo>
                  <a:pt x="243218" y="314209"/>
                </a:lnTo>
                <a:lnTo>
                  <a:pt x="249720" y="302144"/>
                </a:lnTo>
                <a:lnTo>
                  <a:pt x="256146" y="290066"/>
                </a:lnTo>
                <a:lnTo>
                  <a:pt x="262280" y="277988"/>
                </a:lnTo>
                <a:lnTo>
                  <a:pt x="267856" y="265911"/>
                </a:lnTo>
                <a:lnTo>
                  <a:pt x="272694" y="253833"/>
                </a:lnTo>
                <a:lnTo>
                  <a:pt x="276682" y="241755"/>
                </a:lnTo>
                <a:lnTo>
                  <a:pt x="279845" y="229690"/>
                </a:lnTo>
                <a:lnTo>
                  <a:pt x="282270" y="217613"/>
                </a:lnTo>
                <a:lnTo>
                  <a:pt x="284061" y="205535"/>
                </a:lnTo>
                <a:lnTo>
                  <a:pt x="285344" y="193457"/>
                </a:lnTo>
                <a:lnTo>
                  <a:pt x="286207" y="181380"/>
                </a:lnTo>
                <a:lnTo>
                  <a:pt x="286728" y="169302"/>
                </a:lnTo>
                <a:lnTo>
                  <a:pt x="286944" y="157237"/>
                </a:lnTo>
                <a:lnTo>
                  <a:pt x="286957" y="145159"/>
                </a:lnTo>
                <a:lnTo>
                  <a:pt x="286855" y="133081"/>
                </a:lnTo>
                <a:lnTo>
                  <a:pt x="286728" y="121004"/>
                </a:lnTo>
                <a:lnTo>
                  <a:pt x="286677" y="108926"/>
                </a:lnTo>
                <a:lnTo>
                  <a:pt x="286728" y="96861"/>
                </a:lnTo>
                <a:lnTo>
                  <a:pt x="286918" y="84783"/>
                </a:lnTo>
                <a:lnTo>
                  <a:pt x="287172" y="72706"/>
                </a:lnTo>
                <a:lnTo>
                  <a:pt x="287439" y="60628"/>
                </a:lnTo>
                <a:lnTo>
                  <a:pt x="287693" y="48550"/>
                </a:lnTo>
                <a:lnTo>
                  <a:pt x="287909" y="36472"/>
                </a:lnTo>
                <a:lnTo>
                  <a:pt x="288112" y="24408"/>
                </a:lnTo>
                <a:lnTo>
                  <a:pt x="288341" y="12330"/>
                </a:lnTo>
                <a:lnTo>
                  <a:pt x="288633" y="252"/>
                </a:lnTo>
                <a:lnTo>
                  <a:pt x="291833" y="252"/>
                </a:lnTo>
                <a:lnTo>
                  <a:pt x="291833" y="252"/>
                </a:lnTo>
                <a:lnTo>
                  <a:pt x="291833" y="12330"/>
                </a:lnTo>
                <a:lnTo>
                  <a:pt x="291833" y="24408"/>
                </a:lnTo>
                <a:lnTo>
                  <a:pt x="291833" y="36472"/>
                </a:lnTo>
                <a:lnTo>
                  <a:pt x="291833" y="48550"/>
                </a:lnTo>
                <a:lnTo>
                  <a:pt x="291833" y="60628"/>
                </a:lnTo>
                <a:lnTo>
                  <a:pt x="291833" y="72706"/>
                </a:lnTo>
                <a:lnTo>
                  <a:pt x="291833" y="84783"/>
                </a:lnTo>
                <a:lnTo>
                  <a:pt x="291833" y="96861"/>
                </a:lnTo>
                <a:lnTo>
                  <a:pt x="291833" y="108926"/>
                </a:lnTo>
                <a:lnTo>
                  <a:pt x="291833" y="121004"/>
                </a:lnTo>
                <a:lnTo>
                  <a:pt x="291833" y="133081"/>
                </a:lnTo>
                <a:lnTo>
                  <a:pt x="291833" y="145159"/>
                </a:lnTo>
                <a:lnTo>
                  <a:pt x="291833" y="157237"/>
                </a:lnTo>
                <a:lnTo>
                  <a:pt x="291833" y="169302"/>
                </a:lnTo>
                <a:lnTo>
                  <a:pt x="291833" y="181380"/>
                </a:lnTo>
                <a:lnTo>
                  <a:pt x="291833" y="193457"/>
                </a:lnTo>
                <a:lnTo>
                  <a:pt x="291833" y="205535"/>
                </a:lnTo>
                <a:lnTo>
                  <a:pt x="291833" y="217613"/>
                </a:lnTo>
                <a:lnTo>
                  <a:pt x="291833" y="229690"/>
                </a:lnTo>
                <a:lnTo>
                  <a:pt x="291833" y="241755"/>
                </a:lnTo>
                <a:lnTo>
                  <a:pt x="291833" y="253833"/>
                </a:lnTo>
                <a:lnTo>
                  <a:pt x="291833" y="265911"/>
                </a:lnTo>
                <a:lnTo>
                  <a:pt x="291833" y="277988"/>
                </a:lnTo>
                <a:lnTo>
                  <a:pt x="291833" y="290066"/>
                </a:lnTo>
                <a:lnTo>
                  <a:pt x="291833" y="302144"/>
                </a:lnTo>
                <a:lnTo>
                  <a:pt x="291833" y="314209"/>
                </a:lnTo>
                <a:lnTo>
                  <a:pt x="291833" y="326286"/>
                </a:lnTo>
                <a:lnTo>
                  <a:pt x="291833" y="338364"/>
                </a:lnTo>
                <a:lnTo>
                  <a:pt x="291833" y="350442"/>
                </a:lnTo>
                <a:lnTo>
                  <a:pt x="291833" y="362520"/>
                </a:lnTo>
                <a:lnTo>
                  <a:pt x="291833" y="374597"/>
                </a:lnTo>
                <a:lnTo>
                  <a:pt x="291833" y="386662"/>
                </a:lnTo>
                <a:lnTo>
                  <a:pt x="291833" y="398740"/>
                </a:lnTo>
                <a:lnTo>
                  <a:pt x="291833" y="410818"/>
                </a:lnTo>
                <a:lnTo>
                  <a:pt x="291833" y="422895"/>
                </a:lnTo>
                <a:lnTo>
                  <a:pt x="291833" y="434973"/>
                </a:lnTo>
                <a:lnTo>
                  <a:pt x="291833" y="447051"/>
                </a:lnTo>
                <a:lnTo>
                  <a:pt x="291833" y="459116"/>
                </a:lnTo>
                <a:lnTo>
                  <a:pt x="291833" y="471193"/>
                </a:lnTo>
                <a:lnTo>
                  <a:pt x="291833" y="483271"/>
                </a:lnTo>
                <a:lnTo>
                  <a:pt x="291833" y="495349"/>
                </a:lnTo>
                <a:lnTo>
                  <a:pt x="291833" y="507426"/>
                </a:lnTo>
                <a:lnTo>
                  <a:pt x="291833" y="519504"/>
                </a:lnTo>
                <a:lnTo>
                  <a:pt x="291833" y="531569"/>
                </a:lnTo>
                <a:lnTo>
                  <a:pt x="291833" y="543647"/>
                </a:lnTo>
                <a:lnTo>
                  <a:pt x="291833" y="555725"/>
                </a:lnTo>
                <a:lnTo>
                  <a:pt x="291833" y="567802"/>
                </a:lnTo>
                <a:lnTo>
                  <a:pt x="291833" y="579880"/>
                </a:lnTo>
                <a:lnTo>
                  <a:pt x="291833" y="591945"/>
                </a:lnTo>
                <a:lnTo>
                  <a:pt x="291833" y="604023"/>
                </a:lnTo>
                <a:lnTo>
                  <a:pt x="291833" y="616100"/>
                </a:lnTo>
                <a:lnTo>
                  <a:pt x="291833" y="628178"/>
                </a:lnTo>
                <a:lnTo>
                  <a:pt x="291833" y="640256"/>
                </a:lnTo>
                <a:lnTo>
                  <a:pt x="291833" y="652334"/>
                </a:lnTo>
                <a:lnTo>
                  <a:pt x="291833" y="664399"/>
                </a:lnTo>
                <a:lnTo>
                  <a:pt x="291833" y="676476"/>
                </a:lnTo>
                <a:lnTo>
                  <a:pt x="291833" y="688554"/>
                </a:lnTo>
                <a:lnTo>
                  <a:pt x="291833" y="700632"/>
                </a:lnTo>
                <a:lnTo>
                  <a:pt x="291833" y="712709"/>
                </a:lnTo>
                <a:lnTo>
                  <a:pt x="291833" y="724787"/>
                </a:lnTo>
                <a:lnTo>
                  <a:pt x="291833" y="736852"/>
                </a:lnTo>
                <a:lnTo>
                  <a:pt x="291833" y="748930"/>
                </a:lnTo>
                <a:lnTo>
                  <a:pt x="291833" y="761007"/>
                </a:lnTo>
                <a:lnTo>
                  <a:pt x="291833" y="773085"/>
                </a:lnTo>
                <a:lnTo>
                  <a:pt x="291833" y="785163"/>
                </a:lnTo>
                <a:lnTo>
                  <a:pt x="291833" y="797241"/>
                </a:lnTo>
                <a:lnTo>
                  <a:pt x="291833" y="809306"/>
                </a:lnTo>
                <a:lnTo>
                  <a:pt x="291833" y="821383"/>
                </a:lnTo>
                <a:lnTo>
                  <a:pt x="291833" y="833461"/>
                </a:lnTo>
                <a:lnTo>
                  <a:pt x="291833" y="845539"/>
                </a:lnTo>
                <a:lnTo>
                  <a:pt x="291833" y="857616"/>
                </a:lnTo>
                <a:lnTo>
                  <a:pt x="291833" y="869694"/>
                </a:lnTo>
                <a:lnTo>
                  <a:pt x="291833" y="881759"/>
                </a:lnTo>
                <a:lnTo>
                  <a:pt x="291833" y="893839"/>
                </a:lnTo>
                <a:lnTo>
                  <a:pt x="291833" y="905914"/>
                </a:lnTo>
                <a:lnTo>
                  <a:pt x="291833" y="917991"/>
                </a:lnTo>
                <a:lnTo>
                  <a:pt x="291833" y="930066"/>
                </a:lnTo>
                <a:lnTo>
                  <a:pt x="291833" y="942141"/>
                </a:lnTo>
                <a:lnTo>
                  <a:pt x="291833" y="954218"/>
                </a:lnTo>
                <a:lnTo>
                  <a:pt x="291833" y="966293"/>
                </a:lnTo>
                <a:lnTo>
                  <a:pt x="291833" y="978368"/>
                </a:lnTo>
                <a:lnTo>
                  <a:pt x="291833" y="990443"/>
                </a:lnTo>
                <a:lnTo>
                  <a:pt x="291833" y="1002520"/>
                </a:lnTo>
                <a:lnTo>
                  <a:pt x="291833" y="1014595"/>
                </a:lnTo>
                <a:lnTo>
                  <a:pt x="291833" y="1026670"/>
                </a:lnTo>
                <a:lnTo>
                  <a:pt x="291833" y="1038746"/>
                </a:lnTo>
                <a:lnTo>
                  <a:pt x="291833" y="1050821"/>
                </a:lnTo>
                <a:lnTo>
                  <a:pt x="291833" y="1062897"/>
                </a:lnTo>
                <a:lnTo>
                  <a:pt x="291833" y="1074972"/>
                </a:lnTo>
                <a:lnTo>
                  <a:pt x="291833" y="1087048"/>
                </a:lnTo>
                <a:lnTo>
                  <a:pt x="291833" y="1099123"/>
                </a:lnTo>
                <a:lnTo>
                  <a:pt x="291833" y="1111199"/>
                </a:lnTo>
                <a:lnTo>
                  <a:pt x="291833" y="1123275"/>
                </a:lnTo>
                <a:lnTo>
                  <a:pt x="291833" y="1135350"/>
                </a:lnTo>
                <a:lnTo>
                  <a:pt x="291833" y="1147425"/>
                </a:lnTo>
                <a:lnTo>
                  <a:pt x="291833" y="1159500"/>
                </a:lnTo>
                <a:lnTo>
                  <a:pt x="291833" y="1171577"/>
                </a:lnTo>
                <a:lnTo>
                  <a:pt x="291833" y="1183652"/>
                </a:lnTo>
                <a:lnTo>
                  <a:pt x="291833" y="1195727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1A40896-5BE5-1F6E-1005-DF2A7A2C5611}"/>
              </a:ext>
            </a:extLst>
          </p:cNvPr>
          <p:cNvSpPr/>
          <p:nvPr/>
        </p:nvSpPr>
        <p:spPr>
          <a:xfrm>
            <a:off x="5653341" y="2607652"/>
            <a:ext cx="264375" cy="1298615"/>
          </a:xfrm>
          <a:custGeom>
            <a:avLst/>
            <a:gdLst>
              <a:gd name="connsiteX0" fmla="*/ 10935 w 264375"/>
              <a:gd name="connsiteY0" fmla="*/ 1298868 h 1298615"/>
              <a:gd name="connsiteX1" fmla="*/ 0 w 264375"/>
              <a:gd name="connsiteY1" fmla="*/ 1298868 h 1298615"/>
              <a:gd name="connsiteX2" fmla="*/ 0 w 264375"/>
              <a:gd name="connsiteY2" fmla="*/ 1285751 h 1298615"/>
              <a:gd name="connsiteX3" fmla="*/ 0 w 264375"/>
              <a:gd name="connsiteY3" fmla="*/ 1272633 h 1298615"/>
              <a:gd name="connsiteX4" fmla="*/ 0 w 264375"/>
              <a:gd name="connsiteY4" fmla="*/ 1259516 h 1298615"/>
              <a:gd name="connsiteX5" fmla="*/ 0 w 264375"/>
              <a:gd name="connsiteY5" fmla="*/ 1246399 h 1298615"/>
              <a:gd name="connsiteX6" fmla="*/ 0 w 264375"/>
              <a:gd name="connsiteY6" fmla="*/ 1233281 h 1298615"/>
              <a:gd name="connsiteX7" fmla="*/ 0 w 264375"/>
              <a:gd name="connsiteY7" fmla="*/ 1220165 h 1298615"/>
              <a:gd name="connsiteX8" fmla="*/ 0 w 264375"/>
              <a:gd name="connsiteY8" fmla="*/ 1207047 h 1298615"/>
              <a:gd name="connsiteX9" fmla="*/ 0 w 264375"/>
              <a:gd name="connsiteY9" fmla="*/ 1193929 h 1298615"/>
              <a:gd name="connsiteX10" fmla="*/ 0 w 264375"/>
              <a:gd name="connsiteY10" fmla="*/ 1180812 h 1298615"/>
              <a:gd name="connsiteX11" fmla="*/ 0 w 264375"/>
              <a:gd name="connsiteY11" fmla="*/ 1167695 h 1298615"/>
              <a:gd name="connsiteX12" fmla="*/ 0 w 264375"/>
              <a:gd name="connsiteY12" fmla="*/ 1154577 h 1298615"/>
              <a:gd name="connsiteX13" fmla="*/ 0 w 264375"/>
              <a:gd name="connsiteY13" fmla="*/ 1141460 h 1298615"/>
              <a:gd name="connsiteX14" fmla="*/ 0 w 264375"/>
              <a:gd name="connsiteY14" fmla="*/ 1128342 h 1298615"/>
              <a:gd name="connsiteX15" fmla="*/ 0 w 264375"/>
              <a:gd name="connsiteY15" fmla="*/ 1115225 h 1298615"/>
              <a:gd name="connsiteX16" fmla="*/ 0 w 264375"/>
              <a:gd name="connsiteY16" fmla="*/ 1102104 h 1298615"/>
              <a:gd name="connsiteX17" fmla="*/ 0 w 264375"/>
              <a:gd name="connsiteY17" fmla="*/ 1088985 h 1298615"/>
              <a:gd name="connsiteX18" fmla="*/ 0 w 264375"/>
              <a:gd name="connsiteY18" fmla="*/ 1075879 h 1298615"/>
              <a:gd name="connsiteX19" fmla="*/ 0 w 264375"/>
              <a:gd name="connsiteY19" fmla="*/ 1062759 h 1298615"/>
              <a:gd name="connsiteX20" fmla="*/ 0 w 264375"/>
              <a:gd name="connsiteY20" fmla="*/ 1049640 h 1298615"/>
              <a:gd name="connsiteX21" fmla="*/ 0 w 264375"/>
              <a:gd name="connsiteY21" fmla="*/ 1036521 h 1298615"/>
              <a:gd name="connsiteX22" fmla="*/ 0 w 264375"/>
              <a:gd name="connsiteY22" fmla="*/ 1023402 h 1298615"/>
              <a:gd name="connsiteX23" fmla="*/ 0 w 264375"/>
              <a:gd name="connsiteY23" fmla="*/ 1010283 h 1298615"/>
              <a:gd name="connsiteX24" fmla="*/ 0 w 264375"/>
              <a:gd name="connsiteY24" fmla="*/ 997164 h 1298615"/>
              <a:gd name="connsiteX25" fmla="*/ 0 w 264375"/>
              <a:gd name="connsiteY25" fmla="*/ 984045 h 1298615"/>
              <a:gd name="connsiteX26" fmla="*/ 0 w 264375"/>
              <a:gd name="connsiteY26" fmla="*/ 970939 h 1298615"/>
              <a:gd name="connsiteX27" fmla="*/ 0 w 264375"/>
              <a:gd name="connsiteY27" fmla="*/ 957819 h 1298615"/>
              <a:gd name="connsiteX28" fmla="*/ 0 w 264375"/>
              <a:gd name="connsiteY28" fmla="*/ 944700 h 1298615"/>
              <a:gd name="connsiteX29" fmla="*/ 0 w 264375"/>
              <a:gd name="connsiteY29" fmla="*/ 931581 h 1298615"/>
              <a:gd name="connsiteX30" fmla="*/ 0 w 264375"/>
              <a:gd name="connsiteY30" fmla="*/ 918462 h 1298615"/>
              <a:gd name="connsiteX31" fmla="*/ 0 w 264375"/>
              <a:gd name="connsiteY31" fmla="*/ 905343 h 1298615"/>
              <a:gd name="connsiteX32" fmla="*/ 0 w 264375"/>
              <a:gd name="connsiteY32" fmla="*/ 892224 h 1298615"/>
              <a:gd name="connsiteX33" fmla="*/ 0 w 264375"/>
              <a:gd name="connsiteY33" fmla="*/ 879117 h 1298615"/>
              <a:gd name="connsiteX34" fmla="*/ 0 w 264375"/>
              <a:gd name="connsiteY34" fmla="*/ 865998 h 1298615"/>
              <a:gd name="connsiteX35" fmla="*/ 0 w 264375"/>
              <a:gd name="connsiteY35" fmla="*/ 852879 h 1298615"/>
              <a:gd name="connsiteX36" fmla="*/ 0 w 264375"/>
              <a:gd name="connsiteY36" fmla="*/ 839760 h 1298615"/>
              <a:gd name="connsiteX37" fmla="*/ 0 w 264375"/>
              <a:gd name="connsiteY37" fmla="*/ 826641 h 1298615"/>
              <a:gd name="connsiteX38" fmla="*/ 0 w 264375"/>
              <a:gd name="connsiteY38" fmla="*/ 813522 h 1298615"/>
              <a:gd name="connsiteX39" fmla="*/ 0 w 264375"/>
              <a:gd name="connsiteY39" fmla="*/ 800403 h 1298615"/>
              <a:gd name="connsiteX40" fmla="*/ 0 w 264375"/>
              <a:gd name="connsiteY40" fmla="*/ 787297 h 1298615"/>
              <a:gd name="connsiteX41" fmla="*/ 0 w 264375"/>
              <a:gd name="connsiteY41" fmla="*/ 774177 h 1298615"/>
              <a:gd name="connsiteX42" fmla="*/ 0 w 264375"/>
              <a:gd name="connsiteY42" fmla="*/ 761058 h 1298615"/>
              <a:gd name="connsiteX43" fmla="*/ 0 w 264375"/>
              <a:gd name="connsiteY43" fmla="*/ 747939 h 1298615"/>
              <a:gd name="connsiteX44" fmla="*/ 0 w 264375"/>
              <a:gd name="connsiteY44" fmla="*/ 734820 h 1298615"/>
              <a:gd name="connsiteX45" fmla="*/ 0 w 264375"/>
              <a:gd name="connsiteY45" fmla="*/ 721701 h 1298615"/>
              <a:gd name="connsiteX46" fmla="*/ 0 w 264375"/>
              <a:gd name="connsiteY46" fmla="*/ 708582 h 1298615"/>
              <a:gd name="connsiteX47" fmla="*/ 0 w 264375"/>
              <a:gd name="connsiteY47" fmla="*/ 695463 h 1298615"/>
              <a:gd name="connsiteX48" fmla="*/ 0 w 264375"/>
              <a:gd name="connsiteY48" fmla="*/ 682356 h 1298615"/>
              <a:gd name="connsiteX49" fmla="*/ 0 w 264375"/>
              <a:gd name="connsiteY49" fmla="*/ 669237 h 1298615"/>
              <a:gd name="connsiteX50" fmla="*/ 0 w 264375"/>
              <a:gd name="connsiteY50" fmla="*/ 656118 h 1298615"/>
              <a:gd name="connsiteX51" fmla="*/ 0 w 264375"/>
              <a:gd name="connsiteY51" fmla="*/ 642999 h 1298615"/>
              <a:gd name="connsiteX52" fmla="*/ 0 w 264375"/>
              <a:gd name="connsiteY52" fmla="*/ 629880 h 1298615"/>
              <a:gd name="connsiteX53" fmla="*/ 0 w 264375"/>
              <a:gd name="connsiteY53" fmla="*/ 616761 h 1298615"/>
              <a:gd name="connsiteX54" fmla="*/ 0 w 264375"/>
              <a:gd name="connsiteY54" fmla="*/ 603642 h 1298615"/>
              <a:gd name="connsiteX55" fmla="*/ 0 w 264375"/>
              <a:gd name="connsiteY55" fmla="*/ 590535 h 1298615"/>
              <a:gd name="connsiteX56" fmla="*/ 0 w 264375"/>
              <a:gd name="connsiteY56" fmla="*/ 577416 h 1298615"/>
              <a:gd name="connsiteX57" fmla="*/ 0 w 264375"/>
              <a:gd name="connsiteY57" fmla="*/ 564297 h 1298615"/>
              <a:gd name="connsiteX58" fmla="*/ 0 w 264375"/>
              <a:gd name="connsiteY58" fmla="*/ 551178 h 1298615"/>
              <a:gd name="connsiteX59" fmla="*/ 0 w 264375"/>
              <a:gd name="connsiteY59" fmla="*/ 538059 h 1298615"/>
              <a:gd name="connsiteX60" fmla="*/ 0 w 264375"/>
              <a:gd name="connsiteY60" fmla="*/ 524940 h 1298615"/>
              <a:gd name="connsiteX61" fmla="*/ 0 w 264375"/>
              <a:gd name="connsiteY61" fmla="*/ 511821 h 1298615"/>
              <a:gd name="connsiteX62" fmla="*/ 0 w 264375"/>
              <a:gd name="connsiteY62" fmla="*/ 498714 h 1298615"/>
              <a:gd name="connsiteX63" fmla="*/ 0 w 264375"/>
              <a:gd name="connsiteY63" fmla="*/ 485595 h 1298615"/>
              <a:gd name="connsiteX64" fmla="*/ 0 w 264375"/>
              <a:gd name="connsiteY64" fmla="*/ 472476 h 1298615"/>
              <a:gd name="connsiteX65" fmla="*/ 0 w 264375"/>
              <a:gd name="connsiteY65" fmla="*/ 459357 h 1298615"/>
              <a:gd name="connsiteX66" fmla="*/ 0 w 264375"/>
              <a:gd name="connsiteY66" fmla="*/ 446238 h 1298615"/>
              <a:gd name="connsiteX67" fmla="*/ 0 w 264375"/>
              <a:gd name="connsiteY67" fmla="*/ 433119 h 1298615"/>
              <a:gd name="connsiteX68" fmla="*/ 0 w 264375"/>
              <a:gd name="connsiteY68" fmla="*/ 420000 h 1298615"/>
              <a:gd name="connsiteX69" fmla="*/ 0 w 264375"/>
              <a:gd name="connsiteY69" fmla="*/ 406881 h 1298615"/>
              <a:gd name="connsiteX70" fmla="*/ 0 w 264375"/>
              <a:gd name="connsiteY70" fmla="*/ 393774 h 1298615"/>
              <a:gd name="connsiteX71" fmla="*/ 0 w 264375"/>
              <a:gd name="connsiteY71" fmla="*/ 380655 h 1298615"/>
              <a:gd name="connsiteX72" fmla="*/ 0 w 264375"/>
              <a:gd name="connsiteY72" fmla="*/ 367536 h 1298615"/>
              <a:gd name="connsiteX73" fmla="*/ 0 w 264375"/>
              <a:gd name="connsiteY73" fmla="*/ 354417 h 1298615"/>
              <a:gd name="connsiteX74" fmla="*/ 0 w 264375"/>
              <a:gd name="connsiteY74" fmla="*/ 341298 h 1298615"/>
              <a:gd name="connsiteX75" fmla="*/ 0 w 264375"/>
              <a:gd name="connsiteY75" fmla="*/ 328179 h 1298615"/>
              <a:gd name="connsiteX76" fmla="*/ 0 w 264375"/>
              <a:gd name="connsiteY76" fmla="*/ 315060 h 1298615"/>
              <a:gd name="connsiteX77" fmla="*/ 0 w 264375"/>
              <a:gd name="connsiteY77" fmla="*/ 301953 h 1298615"/>
              <a:gd name="connsiteX78" fmla="*/ 0 w 264375"/>
              <a:gd name="connsiteY78" fmla="*/ 288834 h 1298615"/>
              <a:gd name="connsiteX79" fmla="*/ 0 w 264375"/>
              <a:gd name="connsiteY79" fmla="*/ 275715 h 1298615"/>
              <a:gd name="connsiteX80" fmla="*/ 0 w 264375"/>
              <a:gd name="connsiteY80" fmla="*/ 262596 h 1298615"/>
              <a:gd name="connsiteX81" fmla="*/ 0 w 264375"/>
              <a:gd name="connsiteY81" fmla="*/ 249477 h 1298615"/>
              <a:gd name="connsiteX82" fmla="*/ 0 w 264375"/>
              <a:gd name="connsiteY82" fmla="*/ 236358 h 1298615"/>
              <a:gd name="connsiteX83" fmla="*/ 0 w 264375"/>
              <a:gd name="connsiteY83" fmla="*/ 223239 h 1298615"/>
              <a:gd name="connsiteX84" fmla="*/ 0 w 264375"/>
              <a:gd name="connsiteY84" fmla="*/ 210132 h 1298615"/>
              <a:gd name="connsiteX85" fmla="*/ 0 w 264375"/>
              <a:gd name="connsiteY85" fmla="*/ 197013 h 1298615"/>
              <a:gd name="connsiteX86" fmla="*/ 0 w 264375"/>
              <a:gd name="connsiteY86" fmla="*/ 183894 h 1298615"/>
              <a:gd name="connsiteX87" fmla="*/ 0 w 264375"/>
              <a:gd name="connsiteY87" fmla="*/ 170775 h 1298615"/>
              <a:gd name="connsiteX88" fmla="*/ 0 w 264375"/>
              <a:gd name="connsiteY88" fmla="*/ 157656 h 1298615"/>
              <a:gd name="connsiteX89" fmla="*/ 0 w 264375"/>
              <a:gd name="connsiteY89" fmla="*/ 144537 h 1298615"/>
              <a:gd name="connsiteX90" fmla="*/ 0 w 264375"/>
              <a:gd name="connsiteY90" fmla="*/ 131418 h 1298615"/>
              <a:gd name="connsiteX91" fmla="*/ 0 w 264375"/>
              <a:gd name="connsiteY91" fmla="*/ 118298 h 1298615"/>
              <a:gd name="connsiteX92" fmla="*/ 0 w 264375"/>
              <a:gd name="connsiteY92" fmla="*/ 105192 h 1298615"/>
              <a:gd name="connsiteX93" fmla="*/ 0 w 264375"/>
              <a:gd name="connsiteY93" fmla="*/ 92073 h 1298615"/>
              <a:gd name="connsiteX94" fmla="*/ 0 w 264375"/>
              <a:gd name="connsiteY94" fmla="*/ 78954 h 1298615"/>
              <a:gd name="connsiteX95" fmla="*/ 0 w 264375"/>
              <a:gd name="connsiteY95" fmla="*/ 65835 h 1298615"/>
              <a:gd name="connsiteX96" fmla="*/ 0 w 264375"/>
              <a:gd name="connsiteY96" fmla="*/ 52716 h 1298615"/>
              <a:gd name="connsiteX97" fmla="*/ 0 w 264375"/>
              <a:gd name="connsiteY97" fmla="*/ 39597 h 1298615"/>
              <a:gd name="connsiteX98" fmla="*/ 0 w 264375"/>
              <a:gd name="connsiteY98" fmla="*/ 26478 h 1298615"/>
              <a:gd name="connsiteX99" fmla="*/ 0 w 264375"/>
              <a:gd name="connsiteY99" fmla="*/ 13371 h 1298615"/>
              <a:gd name="connsiteX100" fmla="*/ 0 w 264375"/>
              <a:gd name="connsiteY100" fmla="*/ 252 h 1298615"/>
              <a:gd name="connsiteX101" fmla="*/ 1384 w 264375"/>
              <a:gd name="connsiteY101" fmla="*/ 252 h 1298615"/>
              <a:gd name="connsiteX102" fmla="*/ 1384 w 264375"/>
              <a:gd name="connsiteY102" fmla="*/ 252 h 1298615"/>
              <a:gd name="connsiteX103" fmla="*/ 1333 w 264375"/>
              <a:gd name="connsiteY103" fmla="*/ 13371 h 1298615"/>
              <a:gd name="connsiteX104" fmla="*/ 1207 w 264375"/>
              <a:gd name="connsiteY104" fmla="*/ 26478 h 1298615"/>
              <a:gd name="connsiteX105" fmla="*/ 1003 w 264375"/>
              <a:gd name="connsiteY105" fmla="*/ 39597 h 1298615"/>
              <a:gd name="connsiteX106" fmla="*/ 775 w 264375"/>
              <a:gd name="connsiteY106" fmla="*/ 52716 h 1298615"/>
              <a:gd name="connsiteX107" fmla="*/ 559 w 264375"/>
              <a:gd name="connsiteY107" fmla="*/ 65835 h 1298615"/>
              <a:gd name="connsiteX108" fmla="*/ 381 w 264375"/>
              <a:gd name="connsiteY108" fmla="*/ 78954 h 1298615"/>
              <a:gd name="connsiteX109" fmla="*/ 241 w 264375"/>
              <a:gd name="connsiteY109" fmla="*/ 92073 h 1298615"/>
              <a:gd name="connsiteX110" fmla="*/ 140 w 264375"/>
              <a:gd name="connsiteY110" fmla="*/ 105192 h 1298615"/>
              <a:gd name="connsiteX111" fmla="*/ 76 w 264375"/>
              <a:gd name="connsiteY111" fmla="*/ 118298 h 1298615"/>
              <a:gd name="connsiteX112" fmla="*/ 51 w 264375"/>
              <a:gd name="connsiteY112" fmla="*/ 131418 h 1298615"/>
              <a:gd name="connsiteX113" fmla="*/ 38 w 264375"/>
              <a:gd name="connsiteY113" fmla="*/ 144537 h 1298615"/>
              <a:gd name="connsiteX114" fmla="*/ 63 w 264375"/>
              <a:gd name="connsiteY114" fmla="*/ 157656 h 1298615"/>
              <a:gd name="connsiteX115" fmla="*/ 102 w 264375"/>
              <a:gd name="connsiteY115" fmla="*/ 170775 h 1298615"/>
              <a:gd name="connsiteX116" fmla="*/ 178 w 264375"/>
              <a:gd name="connsiteY116" fmla="*/ 183894 h 1298615"/>
              <a:gd name="connsiteX117" fmla="*/ 292 w 264375"/>
              <a:gd name="connsiteY117" fmla="*/ 197013 h 1298615"/>
              <a:gd name="connsiteX118" fmla="*/ 470 w 264375"/>
              <a:gd name="connsiteY118" fmla="*/ 210132 h 1298615"/>
              <a:gd name="connsiteX119" fmla="*/ 711 w 264375"/>
              <a:gd name="connsiteY119" fmla="*/ 223239 h 1298615"/>
              <a:gd name="connsiteX120" fmla="*/ 1041 w 264375"/>
              <a:gd name="connsiteY120" fmla="*/ 236358 h 1298615"/>
              <a:gd name="connsiteX121" fmla="*/ 1448 w 264375"/>
              <a:gd name="connsiteY121" fmla="*/ 249477 h 1298615"/>
              <a:gd name="connsiteX122" fmla="*/ 1981 w 264375"/>
              <a:gd name="connsiteY122" fmla="*/ 262596 h 1298615"/>
              <a:gd name="connsiteX123" fmla="*/ 2654 w 264375"/>
              <a:gd name="connsiteY123" fmla="*/ 275715 h 1298615"/>
              <a:gd name="connsiteX124" fmla="*/ 3543 w 264375"/>
              <a:gd name="connsiteY124" fmla="*/ 288834 h 1298615"/>
              <a:gd name="connsiteX125" fmla="*/ 4724 w 264375"/>
              <a:gd name="connsiteY125" fmla="*/ 301953 h 1298615"/>
              <a:gd name="connsiteX126" fmla="*/ 6274 w 264375"/>
              <a:gd name="connsiteY126" fmla="*/ 315060 h 1298615"/>
              <a:gd name="connsiteX127" fmla="*/ 8204 w 264375"/>
              <a:gd name="connsiteY127" fmla="*/ 328179 h 1298615"/>
              <a:gd name="connsiteX128" fmla="*/ 10528 w 264375"/>
              <a:gd name="connsiteY128" fmla="*/ 341298 h 1298615"/>
              <a:gd name="connsiteX129" fmla="*/ 13144 w 264375"/>
              <a:gd name="connsiteY129" fmla="*/ 354417 h 1298615"/>
              <a:gd name="connsiteX130" fmla="*/ 15888 w 264375"/>
              <a:gd name="connsiteY130" fmla="*/ 367536 h 1298615"/>
              <a:gd name="connsiteX131" fmla="*/ 18580 w 264375"/>
              <a:gd name="connsiteY131" fmla="*/ 380655 h 1298615"/>
              <a:gd name="connsiteX132" fmla="*/ 21031 w 264375"/>
              <a:gd name="connsiteY132" fmla="*/ 393774 h 1298615"/>
              <a:gd name="connsiteX133" fmla="*/ 23114 w 264375"/>
              <a:gd name="connsiteY133" fmla="*/ 406881 h 1298615"/>
              <a:gd name="connsiteX134" fmla="*/ 24816 w 264375"/>
              <a:gd name="connsiteY134" fmla="*/ 420000 h 1298615"/>
              <a:gd name="connsiteX135" fmla="*/ 26276 w 264375"/>
              <a:gd name="connsiteY135" fmla="*/ 433119 h 1298615"/>
              <a:gd name="connsiteX136" fmla="*/ 27775 w 264375"/>
              <a:gd name="connsiteY136" fmla="*/ 446238 h 1298615"/>
              <a:gd name="connsiteX137" fmla="*/ 29654 w 264375"/>
              <a:gd name="connsiteY137" fmla="*/ 459357 h 1298615"/>
              <a:gd name="connsiteX138" fmla="*/ 32271 w 264375"/>
              <a:gd name="connsiteY138" fmla="*/ 472476 h 1298615"/>
              <a:gd name="connsiteX139" fmla="*/ 35865 w 264375"/>
              <a:gd name="connsiteY139" fmla="*/ 485595 h 1298615"/>
              <a:gd name="connsiteX140" fmla="*/ 40602 w 264375"/>
              <a:gd name="connsiteY140" fmla="*/ 498714 h 1298615"/>
              <a:gd name="connsiteX141" fmla="*/ 46431 w 264375"/>
              <a:gd name="connsiteY141" fmla="*/ 511821 h 1298615"/>
              <a:gd name="connsiteX142" fmla="*/ 53187 w 264375"/>
              <a:gd name="connsiteY142" fmla="*/ 524940 h 1298615"/>
              <a:gd name="connsiteX143" fmla="*/ 60630 w 264375"/>
              <a:gd name="connsiteY143" fmla="*/ 538059 h 1298615"/>
              <a:gd name="connsiteX144" fmla="*/ 68504 w 264375"/>
              <a:gd name="connsiteY144" fmla="*/ 551178 h 1298615"/>
              <a:gd name="connsiteX145" fmla="*/ 76581 w 264375"/>
              <a:gd name="connsiteY145" fmla="*/ 564297 h 1298615"/>
              <a:gd name="connsiteX146" fmla="*/ 84709 w 264375"/>
              <a:gd name="connsiteY146" fmla="*/ 577416 h 1298615"/>
              <a:gd name="connsiteX147" fmla="*/ 92812 w 264375"/>
              <a:gd name="connsiteY147" fmla="*/ 590535 h 1298615"/>
              <a:gd name="connsiteX148" fmla="*/ 100851 w 264375"/>
              <a:gd name="connsiteY148" fmla="*/ 603642 h 1298615"/>
              <a:gd name="connsiteX149" fmla="*/ 108839 w 264375"/>
              <a:gd name="connsiteY149" fmla="*/ 616761 h 1298615"/>
              <a:gd name="connsiteX150" fmla="*/ 116840 w 264375"/>
              <a:gd name="connsiteY150" fmla="*/ 629880 h 1298615"/>
              <a:gd name="connsiteX151" fmla="*/ 124955 w 264375"/>
              <a:gd name="connsiteY151" fmla="*/ 642999 h 1298615"/>
              <a:gd name="connsiteX152" fmla="*/ 133375 w 264375"/>
              <a:gd name="connsiteY152" fmla="*/ 656118 h 1298615"/>
              <a:gd name="connsiteX153" fmla="*/ 142354 w 264375"/>
              <a:gd name="connsiteY153" fmla="*/ 669237 h 1298615"/>
              <a:gd name="connsiteX154" fmla="*/ 152171 w 264375"/>
              <a:gd name="connsiteY154" fmla="*/ 682356 h 1298615"/>
              <a:gd name="connsiteX155" fmla="*/ 163068 w 264375"/>
              <a:gd name="connsiteY155" fmla="*/ 695463 h 1298615"/>
              <a:gd name="connsiteX156" fmla="*/ 175184 w 264375"/>
              <a:gd name="connsiteY156" fmla="*/ 708582 h 1298615"/>
              <a:gd name="connsiteX157" fmla="*/ 188468 w 264375"/>
              <a:gd name="connsiteY157" fmla="*/ 721701 h 1298615"/>
              <a:gd name="connsiteX158" fmla="*/ 202641 w 264375"/>
              <a:gd name="connsiteY158" fmla="*/ 734820 h 1298615"/>
              <a:gd name="connsiteX159" fmla="*/ 217145 w 264375"/>
              <a:gd name="connsiteY159" fmla="*/ 747939 h 1298615"/>
              <a:gd name="connsiteX160" fmla="*/ 231178 w 264375"/>
              <a:gd name="connsiteY160" fmla="*/ 761058 h 1298615"/>
              <a:gd name="connsiteX161" fmla="*/ 243789 w 264375"/>
              <a:gd name="connsiteY161" fmla="*/ 774177 h 1298615"/>
              <a:gd name="connsiteX162" fmla="*/ 253975 w 264375"/>
              <a:gd name="connsiteY162" fmla="*/ 787297 h 1298615"/>
              <a:gd name="connsiteX163" fmla="*/ 260947 w 264375"/>
              <a:gd name="connsiteY163" fmla="*/ 800403 h 1298615"/>
              <a:gd name="connsiteX164" fmla="*/ 264351 w 264375"/>
              <a:gd name="connsiteY164" fmla="*/ 813522 h 1298615"/>
              <a:gd name="connsiteX165" fmla="*/ 264376 w 264375"/>
              <a:gd name="connsiteY165" fmla="*/ 826641 h 1298615"/>
              <a:gd name="connsiteX166" fmla="*/ 261734 w 264375"/>
              <a:gd name="connsiteY166" fmla="*/ 839760 h 1298615"/>
              <a:gd name="connsiteX167" fmla="*/ 257505 w 264375"/>
              <a:gd name="connsiteY167" fmla="*/ 852879 h 1298615"/>
              <a:gd name="connsiteX168" fmla="*/ 252717 w 264375"/>
              <a:gd name="connsiteY168" fmla="*/ 865998 h 1298615"/>
              <a:gd name="connsiteX169" fmla="*/ 248082 w 264375"/>
              <a:gd name="connsiteY169" fmla="*/ 879117 h 1298615"/>
              <a:gd name="connsiteX170" fmla="*/ 243789 w 264375"/>
              <a:gd name="connsiteY170" fmla="*/ 892224 h 1298615"/>
              <a:gd name="connsiteX171" fmla="*/ 239408 w 264375"/>
              <a:gd name="connsiteY171" fmla="*/ 905343 h 1298615"/>
              <a:gd name="connsiteX172" fmla="*/ 234188 w 264375"/>
              <a:gd name="connsiteY172" fmla="*/ 918462 h 1298615"/>
              <a:gd name="connsiteX173" fmla="*/ 227266 w 264375"/>
              <a:gd name="connsiteY173" fmla="*/ 931581 h 1298615"/>
              <a:gd name="connsiteX174" fmla="*/ 218034 w 264375"/>
              <a:gd name="connsiteY174" fmla="*/ 944700 h 1298615"/>
              <a:gd name="connsiteX175" fmla="*/ 206350 w 264375"/>
              <a:gd name="connsiteY175" fmla="*/ 957819 h 1298615"/>
              <a:gd name="connsiteX176" fmla="*/ 192608 w 264375"/>
              <a:gd name="connsiteY176" fmla="*/ 970939 h 1298615"/>
              <a:gd name="connsiteX177" fmla="*/ 177647 w 264375"/>
              <a:gd name="connsiteY177" fmla="*/ 984045 h 1298615"/>
              <a:gd name="connsiteX178" fmla="*/ 162484 w 264375"/>
              <a:gd name="connsiteY178" fmla="*/ 997164 h 1298615"/>
              <a:gd name="connsiteX179" fmla="*/ 148056 w 264375"/>
              <a:gd name="connsiteY179" fmla="*/ 1010283 h 1298615"/>
              <a:gd name="connsiteX180" fmla="*/ 135064 w 264375"/>
              <a:gd name="connsiteY180" fmla="*/ 1023402 h 1298615"/>
              <a:gd name="connsiteX181" fmla="*/ 123761 w 264375"/>
              <a:gd name="connsiteY181" fmla="*/ 1036521 h 1298615"/>
              <a:gd name="connsiteX182" fmla="*/ 114122 w 264375"/>
              <a:gd name="connsiteY182" fmla="*/ 1049640 h 1298615"/>
              <a:gd name="connsiteX183" fmla="*/ 105829 w 264375"/>
              <a:gd name="connsiteY183" fmla="*/ 1062759 h 1298615"/>
              <a:gd name="connsiteX184" fmla="*/ 98450 w 264375"/>
              <a:gd name="connsiteY184" fmla="*/ 1075879 h 1298615"/>
              <a:gd name="connsiteX185" fmla="*/ 91580 w 264375"/>
              <a:gd name="connsiteY185" fmla="*/ 1088985 h 1298615"/>
              <a:gd name="connsiteX186" fmla="*/ 84874 w 264375"/>
              <a:gd name="connsiteY186" fmla="*/ 1102104 h 1298615"/>
              <a:gd name="connsiteX187" fmla="*/ 78143 w 264375"/>
              <a:gd name="connsiteY187" fmla="*/ 1115225 h 1298615"/>
              <a:gd name="connsiteX188" fmla="*/ 71298 w 264375"/>
              <a:gd name="connsiteY188" fmla="*/ 1128342 h 1298615"/>
              <a:gd name="connsiteX189" fmla="*/ 64364 w 264375"/>
              <a:gd name="connsiteY189" fmla="*/ 1141460 h 1298615"/>
              <a:gd name="connsiteX190" fmla="*/ 57467 w 264375"/>
              <a:gd name="connsiteY190" fmla="*/ 1154577 h 1298615"/>
              <a:gd name="connsiteX191" fmla="*/ 50800 w 264375"/>
              <a:gd name="connsiteY191" fmla="*/ 1167695 h 1298615"/>
              <a:gd name="connsiteX192" fmla="*/ 44526 w 264375"/>
              <a:gd name="connsiteY192" fmla="*/ 1180812 h 1298615"/>
              <a:gd name="connsiteX193" fmla="*/ 38837 w 264375"/>
              <a:gd name="connsiteY193" fmla="*/ 1193929 h 1298615"/>
              <a:gd name="connsiteX194" fmla="*/ 33795 w 264375"/>
              <a:gd name="connsiteY194" fmla="*/ 1207047 h 1298615"/>
              <a:gd name="connsiteX195" fmla="*/ 29413 w 264375"/>
              <a:gd name="connsiteY195" fmla="*/ 1220165 h 1298615"/>
              <a:gd name="connsiteX196" fmla="*/ 25603 w 264375"/>
              <a:gd name="connsiteY196" fmla="*/ 1233281 h 1298615"/>
              <a:gd name="connsiteX197" fmla="*/ 22225 w 264375"/>
              <a:gd name="connsiteY197" fmla="*/ 1246399 h 1298615"/>
              <a:gd name="connsiteX198" fmla="*/ 19152 w 264375"/>
              <a:gd name="connsiteY198" fmla="*/ 1259516 h 1298615"/>
              <a:gd name="connsiteX199" fmla="*/ 16269 w 264375"/>
              <a:gd name="connsiteY199" fmla="*/ 1272633 h 1298615"/>
              <a:gd name="connsiteX200" fmla="*/ 13538 w 264375"/>
              <a:gd name="connsiteY200" fmla="*/ 1285751 h 1298615"/>
              <a:gd name="connsiteX201" fmla="*/ 10935 w 264375"/>
              <a:gd name="connsiteY201" fmla="*/ 1298868 h 12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64375" h="1298615">
                <a:moveTo>
                  <a:pt x="10935" y="1298868"/>
                </a:moveTo>
                <a:lnTo>
                  <a:pt x="0" y="1298868"/>
                </a:lnTo>
                <a:lnTo>
                  <a:pt x="0" y="1285751"/>
                </a:lnTo>
                <a:lnTo>
                  <a:pt x="0" y="1272633"/>
                </a:lnTo>
                <a:lnTo>
                  <a:pt x="0" y="1259516"/>
                </a:lnTo>
                <a:lnTo>
                  <a:pt x="0" y="1246399"/>
                </a:lnTo>
                <a:lnTo>
                  <a:pt x="0" y="1233281"/>
                </a:lnTo>
                <a:lnTo>
                  <a:pt x="0" y="1220165"/>
                </a:lnTo>
                <a:lnTo>
                  <a:pt x="0" y="1207047"/>
                </a:lnTo>
                <a:lnTo>
                  <a:pt x="0" y="1193929"/>
                </a:lnTo>
                <a:lnTo>
                  <a:pt x="0" y="1180812"/>
                </a:lnTo>
                <a:lnTo>
                  <a:pt x="0" y="1167695"/>
                </a:lnTo>
                <a:lnTo>
                  <a:pt x="0" y="1154577"/>
                </a:lnTo>
                <a:lnTo>
                  <a:pt x="0" y="1141460"/>
                </a:lnTo>
                <a:lnTo>
                  <a:pt x="0" y="1128342"/>
                </a:lnTo>
                <a:lnTo>
                  <a:pt x="0" y="1115225"/>
                </a:lnTo>
                <a:lnTo>
                  <a:pt x="0" y="1102104"/>
                </a:lnTo>
                <a:lnTo>
                  <a:pt x="0" y="1088985"/>
                </a:lnTo>
                <a:lnTo>
                  <a:pt x="0" y="1075879"/>
                </a:lnTo>
                <a:lnTo>
                  <a:pt x="0" y="1062759"/>
                </a:lnTo>
                <a:lnTo>
                  <a:pt x="0" y="1049640"/>
                </a:lnTo>
                <a:lnTo>
                  <a:pt x="0" y="1036521"/>
                </a:lnTo>
                <a:lnTo>
                  <a:pt x="0" y="1023402"/>
                </a:lnTo>
                <a:lnTo>
                  <a:pt x="0" y="1010283"/>
                </a:lnTo>
                <a:lnTo>
                  <a:pt x="0" y="997164"/>
                </a:lnTo>
                <a:lnTo>
                  <a:pt x="0" y="984045"/>
                </a:lnTo>
                <a:lnTo>
                  <a:pt x="0" y="970939"/>
                </a:lnTo>
                <a:lnTo>
                  <a:pt x="0" y="957819"/>
                </a:lnTo>
                <a:lnTo>
                  <a:pt x="0" y="944700"/>
                </a:lnTo>
                <a:lnTo>
                  <a:pt x="0" y="931581"/>
                </a:lnTo>
                <a:lnTo>
                  <a:pt x="0" y="918462"/>
                </a:lnTo>
                <a:lnTo>
                  <a:pt x="0" y="905343"/>
                </a:lnTo>
                <a:lnTo>
                  <a:pt x="0" y="892224"/>
                </a:lnTo>
                <a:lnTo>
                  <a:pt x="0" y="879117"/>
                </a:lnTo>
                <a:lnTo>
                  <a:pt x="0" y="865998"/>
                </a:lnTo>
                <a:lnTo>
                  <a:pt x="0" y="852879"/>
                </a:lnTo>
                <a:lnTo>
                  <a:pt x="0" y="839760"/>
                </a:lnTo>
                <a:lnTo>
                  <a:pt x="0" y="826641"/>
                </a:lnTo>
                <a:lnTo>
                  <a:pt x="0" y="813522"/>
                </a:lnTo>
                <a:lnTo>
                  <a:pt x="0" y="800403"/>
                </a:lnTo>
                <a:lnTo>
                  <a:pt x="0" y="787297"/>
                </a:lnTo>
                <a:lnTo>
                  <a:pt x="0" y="774177"/>
                </a:lnTo>
                <a:lnTo>
                  <a:pt x="0" y="761058"/>
                </a:lnTo>
                <a:lnTo>
                  <a:pt x="0" y="747939"/>
                </a:lnTo>
                <a:lnTo>
                  <a:pt x="0" y="734820"/>
                </a:lnTo>
                <a:lnTo>
                  <a:pt x="0" y="721701"/>
                </a:lnTo>
                <a:lnTo>
                  <a:pt x="0" y="708582"/>
                </a:lnTo>
                <a:lnTo>
                  <a:pt x="0" y="695463"/>
                </a:lnTo>
                <a:lnTo>
                  <a:pt x="0" y="682356"/>
                </a:lnTo>
                <a:lnTo>
                  <a:pt x="0" y="669237"/>
                </a:lnTo>
                <a:lnTo>
                  <a:pt x="0" y="656118"/>
                </a:lnTo>
                <a:lnTo>
                  <a:pt x="0" y="642999"/>
                </a:lnTo>
                <a:lnTo>
                  <a:pt x="0" y="629880"/>
                </a:lnTo>
                <a:lnTo>
                  <a:pt x="0" y="616761"/>
                </a:lnTo>
                <a:lnTo>
                  <a:pt x="0" y="603642"/>
                </a:lnTo>
                <a:lnTo>
                  <a:pt x="0" y="590535"/>
                </a:lnTo>
                <a:lnTo>
                  <a:pt x="0" y="577416"/>
                </a:lnTo>
                <a:lnTo>
                  <a:pt x="0" y="564297"/>
                </a:lnTo>
                <a:lnTo>
                  <a:pt x="0" y="551178"/>
                </a:lnTo>
                <a:lnTo>
                  <a:pt x="0" y="538059"/>
                </a:lnTo>
                <a:lnTo>
                  <a:pt x="0" y="524940"/>
                </a:lnTo>
                <a:lnTo>
                  <a:pt x="0" y="511821"/>
                </a:lnTo>
                <a:lnTo>
                  <a:pt x="0" y="498714"/>
                </a:lnTo>
                <a:lnTo>
                  <a:pt x="0" y="485595"/>
                </a:lnTo>
                <a:lnTo>
                  <a:pt x="0" y="472476"/>
                </a:lnTo>
                <a:lnTo>
                  <a:pt x="0" y="459357"/>
                </a:lnTo>
                <a:lnTo>
                  <a:pt x="0" y="446238"/>
                </a:lnTo>
                <a:lnTo>
                  <a:pt x="0" y="433119"/>
                </a:lnTo>
                <a:lnTo>
                  <a:pt x="0" y="420000"/>
                </a:lnTo>
                <a:lnTo>
                  <a:pt x="0" y="406881"/>
                </a:lnTo>
                <a:lnTo>
                  <a:pt x="0" y="393774"/>
                </a:lnTo>
                <a:lnTo>
                  <a:pt x="0" y="380655"/>
                </a:lnTo>
                <a:lnTo>
                  <a:pt x="0" y="367536"/>
                </a:lnTo>
                <a:lnTo>
                  <a:pt x="0" y="354417"/>
                </a:lnTo>
                <a:lnTo>
                  <a:pt x="0" y="341298"/>
                </a:lnTo>
                <a:lnTo>
                  <a:pt x="0" y="328179"/>
                </a:lnTo>
                <a:lnTo>
                  <a:pt x="0" y="315060"/>
                </a:lnTo>
                <a:lnTo>
                  <a:pt x="0" y="301953"/>
                </a:lnTo>
                <a:lnTo>
                  <a:pt x="0" y="288834"/>
                </a:lnTo>
                <a:lnTo>
                  <a:pt x="0" y="275715"/>
                </a:lnTo>
                <a:lnTo>
                  <a:pt x="0" y="262596"/>
                </a:lnTo>
                <a:lnTo>
                  <a:pt x="0" y="249477"/>
                </a:lnTo>
                <a:lnTo>
                  <a:pt x="0" y="236358"/>
                </a:lnTo>
                <a:lnTo>
                  <a:pt x="0" y="223239"/>
                </a:lnTo>
                <a:lnTo>
                  <a:pt x="0" y="210132"/>
                </a:lnTo>
                <a:lnTo>
                  <a:pt x="0" y="197013"/>
                </a:lnTo>
                <a:lnTo>
                  <a:pt x="0" y="183894"/>
                </a:lnTo>
                <a:lnTo>
                  <a:pt x="0" y="170775"/>
                </a:lnTo>
                <a:lnTo>
                  <a:pt x="0" y="157656"/>
                </a:lnTo>
                <a:lnTo>
                  <a:pt x="0" y="144537"/>
                </a:lnTo>
                <a:lnTo>
                  <a:pt x="0" y="131418"/>
                </a:lnTo>
                <a:lnTo>
                  <a:pt x="0" y="118298"/>
                </a:lnTo>
                <a:lnTo>
                  <a:pt x="0" y="105192"/>
                </a:lnTo>
                <a:lnTo>
                  <a:pt x="0" y="92073"/>
                </a:lnTo>
                <a:lnTo>
                  <a:pt x="0" y="78954"/>
                </a:lnTo>
                <a:lnTo>
                  <a:pt x="0" y="65835"/>
                </a:lnTo>
                <a:lnTo>
                  <a:pt x="0" y="52716"/>
                </a:lnTo>
                <a:lnTo>
                  <a:pt x="0" y="39597"/>
                </a:lnTo>
                <a:lnTo>
                  <a:pt x="0" y="26478"/>
                </a:lnTo>
                <a:lnTo>
                  <a:pt x="0" y="13371"/>
                </a:lnTo>
                <a:lnTo>
                  <a:pt x="0" y="252"/>
                </a:lnTo>
                <a:lnTo>
                  <a:pt x="1384" y="252"/>
                </a:lnTo>
                <a:lnTo>
                  <a:pt x="1384" y="252"/>
                </a:lnTo>
                <a:lnTo>
                  <a:pt x="1333" y="13371"/>
                </a:lnTo>
                <a:lnTo>
                  <a:pt x="1207" y="26478"/>
                </a:lnTo>
                <a:lnTo>
                  <a:pt x="1003" y="39597"/>
                </a:lnTo>
                <a:lnTo>
                  <a:pt x="775" y="52716"/>
                </a:lnTo>
                <a:lnTo>
                  <a:pt x="559" y="65835"/>
                </a:lnTo>
                <a:lnTo>
                  <a:pt x="381" y="78954"/>
                </a:lnTo>
                <a:lnTo>
                  <a:pt x="241" y="92073"/>
                </a:lnTo>
                <a:lnTo>
                  <a:pt x="140" y="105192"/>
                </a:lnTo>
                <a:lnTo>
                  <a:pt x="76" y="118298"/>
                </a:lnTo>
                <a:lnTo>
                  <a:pt x="51" y="131418"/>
                </a:lnTo>
                <a:lnTo>
                  <a:pt x="38" y="144537"/>
                </a:lnTo>
                <a:lnTo>
                  <a:pt x="63" y="157656"/>
                </a:lnTo>
                <a:lnTo>
                  <a:pt x="102" y="170775"/>
                </a:lnTo>
                <a:lnTo>
                  <a:pt x="178" y="183894"/>
                </a:lnTo>
                <a:lnTo>
                  <a:pt x="292" y="197013"/>
                </a:lnTo>
                <a:lnTo>
                  <a:pt x="470" y="210132"/>
                </a:lnTo>
                <a:lnTo>
                  <a:pt x="711" y="223239"/>
                </a:lnTo>
                <a:lnTo>
                  <a:pt x="1041" y="236358"/>
                </a:lnTo>
                <a:lnTo>
                  <a:pt x="1448" y="249477"/>
                </a:lnTo>
                <a:lnTo>
                  <a:pt x="1981" y="262596"/>
                </a:lnTo>
                <a:lnTo>
                  <a:pt x="2654" y="275715"/>
                </a:lnTo>
                <a:lnTo>
                  <a:pt x="3543" y="288834"/>
                </a:lnTo>
                <a:lnTo>
                  <a:pt x="4724" y="301953"/>
                </a:lnTo>
                <a:lnTo>
                  <a:pt x="6274" y="315060"/>
                </a:lnTo>
                <a:lnTo>
                  <a:pt x="8204" y="328179"/>
                </a:lnTo>
                <a:lnTo>
                  <a:pt x="10528" y="341298"/>
                </a:lnTo>
                <a:lnTo>
                  <a:pt x="13144" y="354417"/>
                </a:lnTo>
                <a:lnTo>
                  <a:pt x="15888" y="367536"/>
                </a:lnTo>
                <a:lnTo>
                  <a:pt x="18580" y="380655"/>
                </a:lnTo>
                <a:lnTo>
                  <a:pt x="21031" y="393774"/>
                </a:lnTo>
                <a:lnTo>
                  <a:pt x="23114" y="406881"/>
                </a:lnTo>
                <a:lnTo>
                  <a:pt x="24816" y="420000"/>
                </a:lnTo>
                <a:lnTo>
                  <a:pt x="26276" y="433119"/>
                </a:lnTo>
                <a:lnTo>
                  <a:pt x="27775" y="446238"/>
                </a:lnTo>
                <a:lnTo>
                  <a:pt x="29654" y="459357"/>
                </a:lnTo>
                <a:lnTo>
                  <a:pt x="32271" y="472476"/>
                </a:lnTo>
                <a:lnTo>
                  <a:pt x="35865" y="485595"/>
                </a:lnTo>
                <a:lnTo>
                  <a:pt x="40602" y="498714"/>
                </a:lnTo>
                <a:lnTo>
                  <a:pt x="46431" y="511821"/>
                </a:lnTo>
                <a:lnTo>
                  <a:pt x="53187" y="524940"/>
                </a:lnTo>
                <a:lnTo>
                  <a:pt x="60630" y="538059"/>
                </a:lnTo>
                <a:lnTo>
                  <a:pt x="68504" y="551178"/>
                </a:lnTo>
                <a:lnTo>
                  <a:pt x="76581" y="564297"/>
                </a:lnTo>
                <a:lnTo>
                  <a:pt x="84709" y="577416"/>
                </a:lnTo>
                <a:lnTo>
                  <a:pt x="92812" y="590535"/>
                </a:lnTo>
                <a:lnTo>
                  <a:pt x="100851" y="603642"/>
                </a:lnTo>
                <a:lnTo>
                  <a:pt x="108839" y="616761"/>
                </a:lnTo>
                <a:lnTo>
                  <a:pt x="116840" y="629880"/>
                </a:lnTo>
                <a:lnTo>
                  <a:pt x="124955" y="642999"/>
                </a:lnTo>
                <a:lnTo>
                  <a:pt x="133375" y="656118"/>
                </a:lnTo>
                <a:lnTo>
                  <a:pt x="142354" y="669237"/>
                </a:lnTo>
                <a:lnTo>
                  <a:pt x="152171" y="682356"/>
                </a:lnTo>
                <a:lnTo>
                  <a:pt x="163068" y="695463"/>
                </a:lnTo>
                <a:lnTo>
                  <a:pt x="175184" y="708582"/>
                </a:lnTo>
                <a:lnTo>
                  <a:pt x="188468" y="721701"/>
                </a:lnTo>
                <a:lnTo>
                  <a:pt x="202641" y="734820"/>
                </a:lnTo>
                <a:lnTo>
                  <a:pt x="217145" y="747939"/>
                </a:lnTo>
                <a:lnTo>
                  <a:pt x="231178" y="761058"/>
                </a:lnTo>
                <a:lnTo>
                  <a:pt x="243789" y="774177"/>
                </a:lnTo>
                <a:lnTo>
                  <a:pt x="253975" y="787297"/>
                </a:lnTo>
                <a:lnTo>
                  <a:pt x="260947" y="800403"/>
                </a:lnTo>
                <a:lnTo>
                  <a:pt x="264351" y="813522"/>
                </a:lnTo>
                <a:lnTo>
                  <a:pt x="264376" y="826641"/>
                </a:lnTo>
                <a:lnTo>
                  <a:pt x="261734" y="839760"/>
                </a:lnTo>
                <a:lnTo>
                  <a:pt x="257505" y="852879"/>
                </a:lnTo>
                <a:lnTo>
                  <a:pt x="252717" y="865998"/>
                </a:lnTo>
                <a:lnTo>
                  <a:pt x="248082" y="879117"/>
                </a:lnTo>
                <a:lnTo>
                  <a:pt x="243789" y="892224"/>
                </a:lnTo>
                <a:lnTo>
                  <a:pt x="239408" y="905343"/>
                </a:lnTo>
                <a:lnTo>
                  <a:pt x="234188" y="918462"/>
                </a:lnTo>
                <a:lnTo>
                  <a:pt x="227266" y="931581"/>
                </a:lnTo>
                <a:lnTo>
                  <a:pt x="218034" y="944700"/>
                </a:lnTo>
                <a:lnTo>
                  <a:pt x="206350" y="957819"/>
                </a:lnTo>
                <a:lnTo>
                  <a:pt x="192608" y="970939"/>
                </a:lnTo>
                <a:lnTo>
                  <a:pt x="177647" y="984045"/>
                </a:lnTo>
                <a:lnTo>
                  <a:pt x="162484" y="997164"/>
                </a:lnTo>
                <a:lnTo>
                  <a:pt x="148056" y="1010283"/>
                </a:lnTo>
                <a:lnTo>
                  <a:pt x="135064" y="1023402"/>
                </a:lnTo>
                <a:lnTo>
                  <a:pt x="123761" y="1036521"/>
                </a:lnTo>
                <a:lnTo>
                  <a:pt x="114122" y="1049640"/>
                </a:lnTo>
                <a:lnTo>
                  <a:pt x="105829" y="1062759"/>
                </a:lnTo>
                <a:lnTo>
                  <a:pt x="98450" y="1075879"/>
                </a:lnTo>
                <a:lnTo>
                  <a:pt x="91580" y="1088985"/>
                </a:lnTo>
                <a:lnTo>
                  <a:pt x="84874" y="1102104"/>
                </a:lnTo>
                <a:lnTo>
                  <a:pt x="78143" y="1115225"/>
                </a:lnTo>
                <a:lnTo>
                  <a:pt x="71298" y="1128342"/>
                </a:lnTo>
                <a:lnTo>
                  <a:pt x="64364" y="1141460"/>
                </a:lnTo>
                <a:lnTo>
                  <a:pt x="57467" y="1154577"/>
                </a:lnTo>
                <a:lnTo>
                  <a:pt x="50800" y="1167695"/>
                </a:lnTo>
                <a:lnTo>
                  <a:pt x="44526" y="1180812"/>
                </a:lnTo>
                <a:lnTo>
                  <a:pt x="38837" y="1193929"/>
                </a:lnTo>
                <a:lnTo>
                  <a:pt x="33795" y="1207047"/>
                </a:lnTo>
                <a:lnTo>
                  <a:pt x="29413" y="1220165"/>
                </a:lnTo>
                <a:lnTo>
                  <a:pt x="25603" y="1233281"/>
                </a:lnTo>
                <a:lnTo>
                  <a:pt x="22225" y="1246399"/>
                </a:lnTo>
                <a:lnTo>
                  <a:pt x="19152" y="1259516"/>
                </a:lnTo>
                <a:lnTo>
                  <a:pt x="16269" y="1272633"/>
                </a:lnTo>
                <a:lnTo>
                  <a:pt x="13538" y="1285751"/>
                </a:lnTo>
                <a:lnTo>
                  <a:pt x="10935" y="1298868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55C5EC3-25D6-CE64-A8E5-D021C590A7D6}"/>
              </a:ext>
            </a:extLst>
          </p:cNvPr>
          <p:cNvSpPr/>
          <p:nvPr/>
        </p:nvSpPr>
        <p:spPr>
          <a:xfrm>
            <a:off x="6100241" y="2878772"/>
            <a:ext cx="282689" cy="1235746"/>
          </a:xfrm>
          <a:custGeom>
            <a:avLst/>
            <a:gdLst>
              <a:gd name="connsiteX0" fmla="*/ 282689 w 282689"/>
              <a:gd name="connsiteY0" fmla="*/ 1235999 h 1235746"/>
              <a:gd name="connsiteX1" fmla="*/ 279921 w 282689"/>
              <a:gd name="connsiteY1" fmla="*/ 1235999 h 1235746"/>
              <a:gd name="connsiteX2" fmla="*/ 279476 w 282689"/>
              <a:gd name="connsiteY2" fmla="*/ 1223517 h 1235746"/>
              <a:gd name="connsiteX3" fmla="*/ 279044 w 282689"/>
              <a:gd name="connsiteY3" fmla="*/ 1211034 h 1235746"/>
              <a:gd name="connsiteX4" fmla="*/ 278613 w 282689"/>
              <a:gd name="connsiteY4" fmla="*/ 1198553 h 1235746"/>
              <a:gd name="connsiteX5" fmla="*/ 278194 w 282689"/>
              <a:gd name="connsiteY5" fmla="*/ 1186070 h 1235746"/>
              <a:gd name="connsiteX6" fmla="*/ 277774 w 282689"/>
              <a:gd name="connsiteY6" fmla="*/ 1173587 h 1235746"/>
              <a:gd name="connsiteX7" fmla="*/ 277317 w 282689"/>
              <a:gd name="connsiteY7" fmla="*/ 1161106 h 1235746"/>
              <a:gd name="connsiteX8" fmla="*/ 276809 w 282689"/>
              <a:gd name="connsiteY8" fmla="*/ 1148623 h 1235746"/>
              <a:gd name="connsiteX9" fmla="*/ 276238 w 282689"/>
              <a:gd name="connsiteY9" fmla="*/ 1136140 h 1235746"/>
              <a:gd name="connsiteX10" fmla="*/ 275565 w 282689"/>
              <a:gd name="connsiteY10" fmla="*/ 1123658 h 1235746"/>
              <a:gd name="connsiteX11" fmla="*/ 274726 w 282689"/>
              <a:gd name="connsiteY11" fmla="*/ 1111176 h 1235746"/>
              <a:gd name="connsiteX12" fmla="*/ 273698 w 282689"/>
              <a:gd name="connsiteY12" fmla="*/ 1098694 h 1235746"/>
              <a:gd name="connsiteX13" fmla="*/ 272390 w 282689"/>
              <a:gd name="connsiteY13" fmla="*/ 1086211 h 1235746"/>
              <a:gd name="connsiteX14" fmla="*/ 270739 w 282689"/>
              <a:gd name="connsiteY14" fmla="*/ 1073728 h 1235746"/>
              <a:gd name="connsiteX15" fmla="*/ 268656 w 282689"/>
              <a:gd name="connsiteY15" fmla="*/ 1061247 h 1235746"/>
              <a:gd name="connsiteX16" fmla="*/ 266090 w 282689"/>
              <a:gd name="connsiteY16" fmla="*/ 1048764 h 1235746"/>
              <a:gd name="connsiteX17" fmla="*/ 262954 w 282689"/>
              <a:gd name="connsiteY17" fmla="*/ 1036282 h 1235746"/>
              <a:gd name="connsiteX18" fmla="*/ 259194 w 282689"/>
              <a:gd name="connsiteY18" fmla="*/ 1023800 h 1235746"/>
              <a:gd name="connsiteX19" fmla="*/ 254762 w 282689"/>
              <a:gd name="connsiteY19" fmla="*/ 1011317 h 1235746"/>
              <a:gd name="connsiteX20" fmla="*/ 249618 w 282689"/>
              <a:gd name="connsiteY20" fmla="*/ 998835 h 1235746"/>
              <a:gd name="connsiteX21" fmla="*/ 243738 w 282689"/>
              <a:gd name="connsiteY21" fmla="*/ 986352 h 1235746"/>
              <a:gd name="connsiteX22" fmla="*/ 237134 w 282689"/>
              <a:gd name="connsiteY22" fmla="*/ 973870 h 1235746"/>
              <a:gd name="connsiteX23" fmla="*/ 229807 w 282689"/>
              <a:gd name="connsiteY23" fmla="*/ 961388 h 1235746"/>
              <a:gd name="connsiteX24" fmla="*/ 221780 w 282689"/>
              <a:gd name="connsiteY24" fmla="*/ 948905 h 1235746"/>
              <a:gd name="connsiteX25" fmla="*/ 213081 w 282689"/>
              <a:gd name="connsiteY25" fmla="*/ 936424 h 1235746"/>
              <a:gd name="connsiteX26" fmla="*/ 203721 w 282689"/>
              <a:gd name="connsiteY26" fmla="*/ 923941 h 1235746"/>
              <a:gd name="connsiteX27" fmla="*/ 193751 w 282689"/>
              <a:gd name="connsiteY27" fmla="*/ 911458 h 1235746"/>
              <a:gd name="connsiteX28" fmla="*/ 183236 w 282689"/>
              <a:gd name="connsiteY28" fmla="*/ 898976 h 1235746"/>
              <a:gd name="connsiteX29" fmla="*/ 172301 w 282689"/>
              <a:gd name="connsiteY29" fmla="*/ 886494 h 1235746"/>
              <a:gd name="connsiteX30" fmla="*/ 161049 w 282689"/>
              <a:gd name="connsiteY30" fmla="*/ 874011 h 1235746"/>
              <a:gd name="connsiteX31" fmla="*/ 149644 w 282689"/>
              <a:gd name="connsiteY31" fmla="*/ 861529 h 1235746"/>
              <a:gd name="connsiteX32" fmla="*/ 138265 w 282689"/>
              <a:gd name="connsiteY32" fmla="*/ 849046 h 1235746"/>
              <a:gd name="connsiteX33" fmla="*/ 127064 w 282689"/>
              <a:gd name="connsiteY33" fmla="*/ 836565 h 1235746"/>
              <a:gd name="connsiteX34" fmla="*/ 116154 w 282689"/>
              <a:gd name="connsiteY34" fmla="*/ 824076 h 1235746"/>
              <a:gd name="connsiteX35" fmla="*/ 105626 w 282689"/>
              <a:gd name="connsiteY35" fmla="*/ 811604 h 1235746"/>
              <a:gd name="connsiteX36" fmla="*/ 95440 w 282689"/>
              <a:gd name="connsiteY36" fmla="*/ 799120 h 1235746"/>
              <a:gd name="connsiteX37" fmla="*/ 85522 w 282689"/>
              <a:gd name="connsiteY37" fmla="*/ 786636 h 1235746"/>
              <a:gd name="connsiteX38" fmla="*/ 75717 w 282689"/>
              <a:gd name="connsiteY38" fmla="*/ 774152 h 1235746"/>
              <a:gd name="connsiteX39" fmla="*/ 65900 w 282689"/>
              <a:gd name="connsiteY39" fmla="*/ 761668 h 1235746"/>
              <a:gd name="connsiteX40" fmla="*/ 56020 w 282689"/>
              <a:gd name="connsiteY40" fmla="*/ 749184 h 1235746"/>
              <a:gd name="connsiteX41" fmla="*/ 46177 w 282689"/>
              <a:gd name="connsiteY41" fmla="*/ 736700 h 1235746"/>
              <a:gd name="connsiteX42" fmla="*/ 36589 w 282689"/>
              <a:gd name="connsiteY42" fmla="*/ 724228 h 1235746"/>
              <a:gd name="connsiteX43" fmla="*/ 27597 w 282689"/>
              <a:gd name="connsiteY43" fmla="*/ 711744 h 1235746"/>
              <a:gd name="connsiteX44" fmla="*/ 19545 w 282689"/>
              <a:gd name="connsiteY44" fmla="*/ 699260 h 1235746"/>
              <a:gd name="connsiteX45" fmla="*/ 12738 w 282689"/>
              <a:gd name="connsiteY45" fmla="*/ 686776 h 1235746"/>
              <a:gd name="connsiteX46" fmla="*/ 7328 w 282689"/>
              <a:gd name="connsiteY46" fmla="*/ 674292 h 1235746"/>
              <a:gd name="connsiteX47" fmla="*/ 3404 w 282689"/>
              <a:gd name="connsiteY47" fmla="*/ 661808 h 1235746"/>
              <a:gd name="connsiteX48" fmla="*/ 978 w 282689"/>
              <a:gd name="connsiteY48" fmla="*/ 649324 h 1235746"/>
              <a:gd name="connsiteX49" fmla="*/ 0 w 282689"/>
              <a:gd name="connsiteY49" fmla="*/ 636852 h 1235746"/>
              <a:gd name="connsiteX50" fmla="*/ 445 w 282689"/>
              <a:gd name="connsiteY50" fmla="*/ 624368 h 1235746"/>
              <a:gd name="connsiteX51" fmla="*/ 2273 w 282689"/>
              <a:gd name="connsiteY51" fmla="*/ 611884 h 1235746"/>
              <a:gd name="connsiteX52" fmla="*/ 5410 w 282689"/>
              <a:gd name="connsiteY52" fmla="*/ 599400 h 1235746"/>
              <a:gd name="connsiteX53" fmla="*/ 9728 w 282689"/>
              <a:gd name="connsiteY53" fmla="*/ 586916 h 1235746"/>
              <a:gd name="connsiteX54" fmla="*/ 15049 w 282689"/>
              <a:gd name="connsiteY54" fmla="*/ 574432 h 1235746"/>
              <a:gd name="connsiteX55" fmla="*/ 21145 w 282689"/>
              <a:gd name="connsiteY55" fmla="*/ 561948 h 1235746"/>
              <a:gd name="connsiteX56" fmla="*/ 27800 w 282689"/>
              <a:gd name="connsiteY56" fmla="*/ 549476 h 1235746"/>
              <a:gd name="connsiteX57" fmla="*/ 34861 w 282689"/>
              <a:gd name="connsiteY57" fmla="*/ 536992 h 1235746"/>
              <a:gd name="connsiteX58" fmla="*/ 42240 w 282689"/>
              <a:gd name="connsiteY58" fmla="*/ 524508 h 1235746"/>
              <a:gd name="connsiteX59" fmla="*/ 49873 w 282689"/>
              <a:gd name="connsiteY59" fmla="*/ 512024 h 1235746"/>
              <a:gd name="connsiteX60" fmla="*/ 57696 w 282689"/>
              <a:gd name="connsiteY60" fmla="*/ 499540 h 1235746"/>
              <a:gd name="connsiteX61" fmla="*/ 65583 w 282689"/>
              <a:gd name="connsiteY61" fmla="*/ 487056 h 1235746"/>
              <a:gd name="connsiteX62" fmla="*/ 73368 w 282689"/>
              <a:gd name="connsiteY62" fmla="*/ 474572 h 1235746"/>
              <a:gd name="connsiteX63" fmla="*/ 80924 w 282689"/>
              <a:gd name="connsiteY63" fmla="*/ 462100 h 1235746"/>
              <a:gd name="connsiteX64" fmla="*/ 88125 w 282689"/>
              <a:gd name="connsiteY64" fmla="*/ 449616 h 1235746"/>
              <a:gd name="connsiteX65" fmla="*/ 95009 w 282689"/>
              <a:gd name="connsiteY65" fmla="*/ 437132 h 1235746"/>
              <a:gd name="connsiteX66" fmla="*/ 101740 w 282689"/>
              <a:gd name="connsiteY66" fmla="*/ 424648 h 1235746"/>
              <a:gd name="connsiteX67" fmla="*/ 108572 w 282689"/>
              <a:gd name="connsiteY67" fmla="*/ 412164 h 1235746"/>
              <a:gd name="connsiteX68" fmla="*/ 115773 w 282689"/>
              <a:gd name="connsiteY68" fmla="*/ 399680 h 1235746"/>
              <a:gd name="connsiteX69" fmla="*/ 123558 w 282689"/>
              <a:gd name="connsiteY69" fmla="*/ 387196 h 1235746"/>
              <a:gd name="connsiteX70" fmla="*/ 132029 w 282689"/>
              <a:gd name="connsiteY70" fmla="*/ 374712 h 1235746"/>
              <a:gd name="connsiteX71" fmla="*/ 141161 w 282689"/>
              <a:gd name="connsiteY71" fmla="*/ 362240 h 1235746"/>
              <a:gd name="connsiteX72" fmla="*/ 150787 w 282689"/>
              <a:gd name="connsiteY72" fmla="*/ 349756 h 1235746"/>
              <a:gd name="connsiteX73" fmla="*/ 160731 w 282689"/>
              <a:gd name="connsiteY73" fmla="*/ 337272 h 1235746"/>
              <a:gd name="connsiteX74" fmla="*/ 170828 w 282689"/>
              <a:gd name="connsiteY74" fmla="*/ 324788 h 1235746"/>
              <a:gd name="connsiteX75" fmla="*/ 180911 w 282689"/>
              <a:gd name="connsiteY75" fmla="*/ 312304 h 1235746"/>
              <a:gd name="connsiteX76" fmla="*/ 190830 w 282689"/>
              <a:gd name="connsiteY76" fmla="*/ 299820 h 1235746"/>
              <a:gd name="connsiteX77" fmla="*/ 200444 w 282689"/>
              <a:gd name="connsiteY77" fmla="*/ 287335 h 1235746"/>
              <a:gd name="connsiteX78" fmla="*/ 209601 w 282689"/>
              <a:gd name="connsiteY78" fmla="*/ 274864 h 1235746"/>
              <a:gd name="connsiteX79" fmla="*/ 218148 w 282689"/>
              <a:gd name="connsiteY79" fmla="*/ 262380 h 1235746"/>
              <a:gd name="connsiteX80" fmla="*/ 225946 w 282689"/>
              <a:gd name="connsiteY80" fmla="*/ 249896 h 1235746"/>
              <a:gd name="connsiteX81" fmla="*/ 232918 w 282689"/>
              <a:gd name="connsiteY81" fmla="*/ 237412 h 1235746"/>
              <a:gd name="connsiteX82" fmla="*/ 239014 w 282689"/>
              <a:gd name="connsiteY82" fmla="*/ 224928 h 1235746"/>
              <a:gd name="connsiteX83" fmla="*/ 244272 w 282689"/>
              <a:gd name="connsiteY83" fmla="*/ 212444 h 1235746"/>
              <a:gd name="connsiteX84" fmla="*/ 248730 w 282689"/>
              <a:gd name="connsiteY84" fmla="*/ 199959 h 1235746"/>
              <a:gd name="connsiteX85" fmla="*/ 252438 w 282689"/>
              <a:gd name="connsiteY85" fmla="*/ 187488 h 1235746"/>
              <a:gd name="connsiteX86" fmla="*/ 255486 w 282689"/>
              <a:gd name="connsiteY86" fmla="*/ 175004 h 1235746"/>
              <a:gd name="connsiteX87" fmla="*/ 257950 w 282689"/>
              <a:gd name="connsiteY87" fmla="*/ 162520 h 1235746"/>
              <a:gd name="connsiteX88" fmla="*/ 259969 w 282689"/>
              <a:gd name="connsiteY88" fmla="*/ 150036 h 1235746"/>
              <a:gd name="connsiteX89" fmla="*/ 261671 w 282689"/>
              <a:gd name="connsiteY89" fmla="*/ 137552 h 1235746"/>
              <a:gd name="connsiteX90" fmla="*/ 263195 w 282689"/>
              <a:gd name="connsiteY90" fmla="*/ 125068 h 1235746"/>
              <a:gd name="connsiteX91" fmla="*/ 264681 w 282689"/>
              <a:gd name="connsiteY91" fmla="*/ 112584 h 1235746"/>
              <a:gd name="connsiteX92" fmla="*/ 266179 w 282689"/>
              <a:gd name="connsiteY92" fmla="*/ 100112 h 1235746"/>
              <a:gd name="connsiteX93" fmla="*/ 267754 w 282689"/>
              <a:gd name="connsiteY93" fmla="*/ 87628 h 1235746"/>
              <a:gd name="connsiteX94" fmla="*/ 269392 w 282689"/>
              <a:gd name="connsiteY94" fmla="*/ 75144 h 1235746"/>
              <a:gd name="connsiteX95" fmla="*/ 271043 w 282689"/>
              <a:gd name="connsiteY95" fmla="*/ 62660 h 1235746"/>
              <a:gd name="connsiteX96" fmla="*/ 272669 w 282689"/>
              <a:gd name="connsiteY96" fmla="*/ 50176 h 1235746"/>
              <a:gd name="connsiteX97" fmla="*/ 274218 w 282689"/>
              <a:gd name="connsiteY97" fmla="*/ 37692 h 1235746"/>
              <a:gd name="connsiteX98" fmla="*/ 275641 w 282689"/>
              <a:gd name="connsiteY98" fmla="*/ 25207 h 1235746"/>
              <a:gd name="connsiteX99" fmla="*/ 276949 w 282689"/>
              <a:gd name="connsiteY99" fmla="*/ 12723 h 1235746"/>
              <a:gd name="connsiteX100" fmla="*/ 278105 w 282689"/>
              <a:gd name="connsiteY100" fmla="*/ 252 h 1235746"/>
              <a:gd name="connsiteX101" fmla="*/ 282689 w 282689"/>
              <a:gd name="connsiteY101" fmla="*/ 252 h 1235746"/>
              <a:gd name="connsiteX102" fmla="*/ 282689 w 282689"/>
              <a:gd name="connsiteY102" fmla="*/ 252 h 1235746"/>
              <a:gd name="connsiteX103" fmla="*/ 282689 w 282689"/>
              <a:gd name="connsiteY103" fmla="*/ 12723 h 1235746"/>
              <a:gd name="connsiteX104" fmla="*/ 282689 w 282689"/>
              <a:gd name="connsiteY104" fmla="*/ 25207 h 1235746"/>
              <a:gd name="connsiteX105" fmla="*/ 282689 w 282689"/>
              <a:gd name="connsiteY105" fmla="*/ 37692 h 1235746"/>
              <a:gd name="connsiteX106" fmla="*/ 282689 w 282689"/>
              <a:gd name="connsiteY106" fmla="*/ 50176 h 1235746"/>
              <a:gd name="connsiteX107" fmla="*/ 282689 w 282689"/>
              <a:gd name="connsiteY107" fmla="*/ 62660 h 1235746"/>
              <a:gd name="connsiteX108" fmla="*/ 282689 w 282689"/>
              <a:gd name="connsiteY108" fmla="*/ 75144 h 1235746"/>
              <a:gd name="connsiteX109" fmla="*/ 282689 w 282689"/>
              <a:gd name="connsiteY109" fmla="*/ 87628 h 1235746"/>
              <a:gd name="connsiteX110" fmla="*/ 282689 w 282689"/>
              <a:gd name="connsiteY110" fmla="*/ 100112 h 1235746"/>
              <a:gd name="connsiteX111" fmla="*/ 282689 w 282689"/>
              <a:gd name="connsiteY111" fmla="*/ 112584 h 1235746"/>
              <a:gd name="connsiteX112" fmla="*/ 282689 w 282689"/>
              <a:gd name="connsiteY112" fmla="*/ 125068 h 1235746"/>
              <a:gd name="connsiteX113" fmla="*/ 282689 w 282689"/>
              <a:gd name="connsiteY113" fmla="*/ 137552 h 1235746"/>
              <a:gd name="connsiteX114" fmla="*/ 282689 w 282689"/>
              <a:gd name="connsiteY114" fmla="*/ 150036 h 1235746"/>
              <a:gd name="connsiteX115" fmla="*/ 282689 w 282689"/>
              <a:gd name="connsiteY115" fmla="*/ 162520 h 1235746"/>
              <a:gd name="connsiteX116" fmla="*/ 282689 w 282689"/>
              <a:gd name="connsiteY116" fmla="*/ 175004 h 1235746"/>
              <a:gd name="connsiteX117" fmla="*/ 282689 w 282689"/>
              <a:gd name="connsiteY117" fmla="*/ 187488 h 1235746"/>
              <a:gd name="connsiteX118" fmla="*/ 282689 w 282689"/>
              <a:gd name="connsiteY118" fmla="*/ 199959 h 1235746"/>
              <a:gd name="connsiteX119" fmla="*/ 282689 w 282689"/>
              <a:gd name="connsiteY119" fmla="*/ 212444 h 1235746"/>
              <a:gd name="connsiteX120" fmla="*/ 282689 w 282689"/>
              <a:gd name="connsiteY120" fmla="*/ 224928 h 1235746"/>
              <a:gd name="connsiteX121" fmla="*/ 282689 w 282689"/>
              <a:gd name="connsiteY121" fmla="*/ 237412 h 1235746"/>
              <a:gd name="connsiteX122" fmla="*/ 282689 w 282689"/>
              <a:gd name="connsiteY122" fmla="*/ 249896 h 1235746"/>
              <a:gd name="connsiteX123" fmla="*/ 282689 w 282689"/>
              <a:gd name="connsiteY123" fmla="*/ 262380 h 1235746"/>
              <a:gd name="connsiteX124" fmla="*/ 282689 w 282689"/>
              <a:gd name="connsiteY124" fmla="*/ 274864 h 1235746"/>
              <a:gd name="connsiteX125" fmla="*/ 282689 w 282689"/>
              <a:gd name="connsiteY125" fmla="*/ 287335 h 1235746"/>
              <a:gd name="connsiteX126" fmla="*/ 282689 w 282689"/>
              <a:gd name="connsiteY126" fmla="*/ 299820 h 1235746"/>
              <a:gd name="connsiteX127" fmla="*/ 282689 w 282689"/>
              <a:gd name="connsiteY127" fmla="*/ 312304 h 1235746"/>
              <a:gd name="connsiteX128" fmla="*/ 282689 w 282689"/>
              <a:gd name="connsiteY128" fmla="*/ 324788 h 1235746"/>
              <a:gd name="connsiteX129" fmla="*/ 282689 w 282689"/>
              <a:gd name="connsiteY129" fmla="*/ 337272 h 1235746"/>
              <a:gd name="connsiteX130" fmla="*/ 282689 w 282689"/>
              <a:gd name="connsiteY130" fmla="*/ 349756 h 1235746"/>
              <a:gd name="connsiteX131" fmla="*/ 282689 w 282689"/>
              <a:gd name="connsiteY131" fmla="*/ 362240 h 1235746"/>
              <a:gd name="connsiteX132" fmla="*/ 282689 w 282689"/>
              <a:gd name="connsiteY132" fmla="*/ 374712 h 1235746"/>
              <a:gd name="connsiteX133" fmla="*/ 282689 w 282689"/>
              <a:gd name="connsiteY133" fmla="*/ 387196 h 1235746"/>
              <a:gd name="connsiteX134" fmla="*/ 282689 w 282689"/>
              <a:gd name="connsiteY134" fmla="*/ 399680 h 1235746"/>
              <a:gd name="connsiteX135" fmla="*/ 282689 w 282689"/>
              <a:gd name="connsiteY135" fmla="*/ 412164 h 1235746"/>
              <a:gd name="connsiteX136" fmla="*/ 282689 w 282689"/>
              <a:gd name="connsiteY136" fmla="*/ 424648 h 1235746"/>
              <a:gd name="connsiteX137" fmla="*/ 282689 w 282689"/>
              <a:gd name="connsiteY137" fmla="*/ 437132 h 1235746"/>
              <a:gd name="connsiteX138" fmla="*/ 282689 w 282689"/>
              <a:gd name="connsiteY138" fmla="*/ 449616 h 1235746"/>
              <a:gd name="connsiteX139" fmla="*/ 282689 w 282689"/>
              <a:gd name="connsiteY139" fmla="*/ 462100 h 1235746"/>
              <a:gd name="connsiteX140" fmla="*/ 282689 w 282689"/>
              <a:gd name="connsiteY140" fmla="*/ 474572 h 1235746"/>
              <a:gd name="connsiteX141" fmla="*/ 282689 w 282689"/>
              <a:gd name="connsiteY141" fmla="*/ 487056 h 1235746"/>
              <a:gd name="connsiteX142" fmla="*/ 282689 w 282689"/>
              <a:gd name="connsiteY142" fmla="*/ 499540 h 1235746"/>
              <a:gd name="connsiteX143" fmla="*/ 282689 w 282689"/>
              <a:gd name="connsiteY143" fmla="*/ 512024 h 1235746"/>
              <a:gd name="connsiteX144" fmla="*/ 282689 w 282689"/>
              <a:gd name="connsiteY144" fmla="*/ 524508 h 1235746"/>
              <a:gd name="connsiteX145" fmla="*/ 282689 w 282689"/>
              <a:gd name="connsiteY145" fmla="*/ 536992 h 1235746"/>
              <a:gd name="connsiteX146" fmla="*/ 282689 w 282689"/>
              <a:gd name="connsiteY146" fmla="*/ 549476 h 1235746"/>
              <a:gd name="connsiteX147" fmla="*/ 282689 w 282689"/>
              <a:gd name="connsiteY147" fmla="*/ 561948 h 1235746"/>
              <a:gd name="connsiteX148" fmla="*/ 282689 w 282689"/>
              <a:gd name="connsiteY148" fmla="*/ 574432 h 1235746"/>
              <a:gd name="connsiteX149" fmla="*/ 282689 w 282689"/>
              <a:gd name="connsiteY149" fmla="*/ 586916 h 1235746"/>
              <a:gd name="connsiteX150" fmla="*/ 282689 w 282689"/>
              <a:gd name="connsiteY150" fmla="*/ 599400 h 1235746"/>
              <a:gd name="connsiteX151" fmla="*/ 282689 w 282689"/>
              <a:gd name="connsiteY151" fmla="*/ 611884 h 1235746"/>
              <a:gd name="connsiteX152" fmla="*/ 282689 w 282689"/>
              <a:gd name="connsiteY152" fmla="*/ 624368 h 1235746"/>
              <a:gd name="connsiteX153" fmla="*/ 282689 w 282689"/>
              <a:gd name="connsiteY153" fmla="*/ 636852 h 1235746"/>
              <a:gd name="connsiteX154" fmla="*/ 282689 w 282689"/>
              <a:gd name="connsiteY154" fmla="*/ 649324 h 1235746"/>
              <a:gd name="connsiteX155" fmla="*/ 282689 w 282689"/>
              <a:gd name="connsiteY155" fmla="*/ 661808 h 1235746"/>
              <a:gd name="connsiteX156" fmla="*/ 282689 w 282689"/>
              <a:gd name="connsiteY156" fmla="*/ 674292 h 1235746"/>
              <a:gd name="connsiteX157" fmla="*/ 282689 w 282689"/>
              <a:gd name="connsiteY157" fmla="*/ 686776 h 1235746"/>
              <a:gd name="connsiteX158" fmla="*/ 282689 w 282689"/>
              <a:gd name="connsiteY158" fmla="*/ 699260 h 1235746"/>
              <a:gd name="connsiteX159" fmla="*/ 282689 w 282689"/>
              <a:gd name="connsiteY159" fmla="*/ 711744 h 1235746"/>
              <a:gd name="connsiteX160" fmla="*/ 282689 w 282689"/>
              <a:gd name="connsiteY160" fmla="*/ 724228 h 1235746"/>
              <a:gd name="connsiteX161" fmla="*/ 282689 w 282689"/>
              <a:gd name="connsiteY161" fmla="*/ 736700 h 1235746"/>
              <a:gd name="connsiteX162" fmla="*/ 282689 w 282689"/>
              <a:gd name="connsiteY162" fmla="*/ 749184 h 1235746"/>
              <a:gd name="connsiteX163" fmla="*/ 282689 w 282689"/>
              <a:gd name="connsiteY163" fmla="*/ 761668 h 1235746"/>
              <a:gd name="connsiteX164" fmla="*/ 282689 w 282689"/>
              <a:gd name="connsiteY164" fmla="*/ 774152 h 1235746"/>
              <a:gd name="connsiteX165" fmla="*/ 282689 w 282689"/>
              <a:gd name="connsiteY165" fmla="*/ 786636 h 1235746"/>
              <a:gd name="connsiteX166" fmla="*/ 282689 w 282689"/>
              <a:gd name="connsiteY166" fmla="*/ 799120 h 1235746"/>
              <a:gd name="connsiteX167" fmla="*/ 282689 w 282689"/>
              <a:gd name="connsiteY167" fmla="*/ 811604 h 1235746"/>
              <a:gd name="connsiteX168" fmla="*/ 282689 w 282689"/>
              <a:gd name="connsiteY168" fmla="*/ 824076 h 1235746"/>
              <a:gd name="connsiteX169" fmla="*/ 282689 w 282689"/>
              <a:gd name="connsiteY169" fmla="*/ 836565 h 1235746"/>
              <a:gd name="connsiteX170" fmla="*/ 282689 w 282689"/>
              <a:gd name="connsiteY170" fmla="*/ 849046 h 1235746"/>
              <a:gd name="connsiteX171" fmla="*/ 282689 w 282689"/>
              <a:gd name="connsiteY171" fmla="*/ 861529 h 1235746"/>
              <a:gd name="connsiteX172" fmla="*/ 282689 w 282689"/>
              <a:gd name="connsiteY172" fmla="*/ 874011 h 1235746"/>
              <a:gd name="connsiteX173" fmla="*/ 282689 w 282689"/>
              <a:gd name="connsiteY173" fmla="*/ 886494 h 1235746"/>
              <a:gd name="connsiteX174" fmla="*/ 282689 w 282689"/>
              <a:gd name="connsiteY174" fmla="*/ 898976 h 1235746"/>
              <a:gd name="connsiteX175" fmla="*/ 282689 w 282689"/>
              <a:gd name="connsiteY175" fmla="*/ 911458 h 1235746"/>
              <a:gd name="connsiteX176" fmla="*/ 282689 w 282689"/>
              <a:gd name="connsiteY176" fmla="*/ 923941 h 1235746"/>
              <a:gd name="connsiteX177" fmla="*/ 282689 w 282689"/>
              <a:gd name="connsiteY177" fmla="*/ 936424 h 1235746"/>
              <a:gd name="connsiteX178" fmla="*/ 282689 w 282689"/>
              <a:gd name="connsiteY178" fmla="*/ 948905 h 1235746"/>
              <a:gd name="connsiteX179" fmla="*/ 282689 w 282689"/>
              <a:gd name="connsiteY179" fmla="*/ 961388 h 1235746"/>
              <a:gd name="connsiteX180" fmla="*/ 282689 w 282689"/>
              <a:gd name="connsiteY180" fmla="*/ 973870 h 1235746"/>
              <a:gd name="connsiteX181" fmla="*/ 282689 w 282689"/>
              <a:gd name="connsiteY181" fmla="*/ 986352 h 1235746"/>
              <a:gd name="connsiteX182" fmla="*/ 282689 w 282689"/>
              <a:gd name="connsiteY182" fmla="*/ 998835 h 1235746"/>
              <a:gd name="connsiteX183" fmla="*/ 282689 w 282689"/>
              <a:gd name="connsiteY183" fmla="*/ 1011317 h 1235746"/>
              <a:gd name="connsiteX184" fmla="*/ 282689 w 282689"/>
              <a:gd name="connsiteY184" fmla="*/ 1023800 h 1235746"/>
              <a:gd name="connsiteX185" fmla="*/ 282689 w 282689"/>
              <a:gd name="connsiteY185" fmla="*/ 1036282 h 1235746"/>
              <a:gd name="connsiteX186" fmla="*/ 282689 w 282689"/>
              <a:gd name="connsiteY186" fmla="*/ 1048764 h 1235746"/>
              <a:gd name="connsiteX187" fmla="*/ 282689 w 282689"/>
              <a:gd name="connsiteY187" fmla="*/ 1061247 h 1235746"/>
              <a:gd name="connsiteX188" fmla="*/ 282689 w 282689"/>
              <a:gd name="connsiteY188" fmla="*/ 1073728 h 1235746"/>
              <a:gd name="connsiteX189" fmla="*/ 282689 w 282689"/>
              <a:gd name="connsiteY189" fmla="*/ 1086211 h 1235746"/>
              <a:gd name="connsiteX190" fmla="*/ 282689 w 282689"/>
              <a:gd name="connsiteY190" fmla="*/ 1098694 h 1235746"/>
              <a:gd name="connsiteX191" fmla="*/ 282689 w 282689"/>
              <a:gd name="connsiteY191" fmla="*/ 1111176 h 1235746"/>
              <a:gd name="connsiteX192" fmla="*/ 282689 w 282689"/>
              <a:gd name="connsiteY192" fmla="*/ 1123658 h 1235746"/>
              <a:gd name="connsiteX193" fmla="*/ 282689 w 282689"/>
              <a:gd name="connsiteY193" fmla="*/ 1136140 h 1235746"/>
              <a:gd name="connsiteX194" fmla="*/ 282689 w 282689"/>
              <a:gd name="connsiteY194" fmla="*/ 1148623 h 1235746"/>
              <a:gd name="connsiteX195" fmla="*/ 282689 w 282689"/>
              <a:gd name="connsiteY195" fmla="*/ 1161106 h 1235746"/>
              <a:gd name="connsiteX196" fmla="*/ 282689 w 282689"/>
              <a:gd name="connsiteY196" fmla="*/ 1173587 h 1235746"/>
              <a:gd name="connsiteX197" fmla="*/ 282689 w 282689"/>
              <a:gd name="connsiteY197" fmla="*/ 1186070 h 1235746"/>
              <a:gd name="connsiteX198" fmla="*/ 282689 w 282689"/>
              <a:gd name="connsiteY198" fmla="*/ 1198553 h 1235746"/>
              <a:gd name="connsiteX199" fmla="*/ 282689 w 282689"/>
              <a:gd name="connsiteY199" fmla="*/ 1211034 h 1235746"/>
              <a:gd name="connsiteX200" fmla="*/ 282689 w 282689"/>
              <a:gd name="connsiteY200" fmla="*/ 1223517 h 1235746"/>
              <a:gd name="connsiteX201" fmla="*/ 282689 w 282689"/>
              <a:gd name="connsiteY201" fmla="*/ 1235999 h 123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82689" h="1235746">
                <a:moveTo>
                  <a:pt x="282689" y="1235999"/>
                </a:moveTo>
                <a:lnTo>
                  <a:pt x="279921" y="1235999"/>
                </a:lnTo>
                <a:lnTo>
                  <a:pt x="279476" y="1223517"/>
                </a:lnTo>
                <a:lnTo>
                  <a:pt x="279044" y="1211034"/>
                </a:lnTo>
                <a:lnTo>
                  <a:pt x="278613" y="1198553"/>
                </a:lnTo>
                <a:lnTo>
                  <a:pt x="278194" y="1186070"/>
                </a:lnTo>
                <a:lnTo>
                  <a:pt x="277774" y="1173587"/>
                </a:lnTo>
                <a:lnTo>
                  <a:pt x="277317" y="1161106"/>
                </a:lnTo>
                <a:lnTo>
                  <a:pt x="276809" y="1148623"/>
                </a:lnTo>
                <a:lnTo>
                  <a:pt x="276238" y="1136140"/>
                </a:lnTo>
                <a:lnTo>
                  <a:pt x="275565" y="1123658"/>
                </a:lnTo>
                <a:lnTo>
                  <a:pt x="274726" y="1111176"/>
                </a:lnTo>
                <a:lnTo>
                  <a:pt x="273698" y="1098694"/>
                </a:lnTo>
                <a:lnTo>
                  <a:pt x="272390" y="1086211"/>
                </a:lnTo>
                <a:lnTo>
                  <a:pt x="270739" y="1073728"/>
                </a:lnTo>
                <a:lnTo>
                  <a:pt x="268656" y="1061247"/>
                </a:lnTo>
                <a:lnTo>
                  <a:pt x="266090" y="1048764"/>
                </a:lnTo>
                <a:lnTo>
                  <a:pt x="262954" y="1036282"/>
                </a:lnTo>
                <a:lnTo>
                  <a:pt x="259194" y="1023800"/>
                </a:lnTo>
                <a:lnTo>
                  <a:pt x="254762" y="1011317"/>
                </a:lnTo>
                <a:lnTo>
                  <a:pt x="249618" y="998835"/>
                </a:lnTo>
                <a:lnTo>
                  <a:pt x="243738" y="986352"/>
                </a:lnTo>
                <a:lnTo>
                  <a:pt x="237134" y="973870"/>
                </a:lnTo>
                <a:lnTo>
                  <a:pt x="229807" y="961388"/>
                </a:lnTo>
                <a:lnTo>
                  <a:pt x="221780" y="948905"/>
                </a:lnTo>
                <a:lnTo>
                  <a:pt x="213081" y="936424"/>
                </a:lnTo>
                <a:lnTo>
                  <a:pt x="203721" y="923941"/>
                </a:lnTo>
                <a:lnTo>
                  <a:pt x="193751" y="911458"/>
                </a:lnTo>
                <a:lnTo>
                  <a:pt x="183236" y="898976"/>
                </a:lnTo>
                <a:lnTo>
                  <a:pt x="172301" y="886494"/>
                </a:lnTo>
                <a:lnTo>
                  <a:pt x="161049" y="874011"/>
                </a:lnTo>
                <a:lnTo>
                  <a:pt x="149644" y="861529"/>
                </a:lnTo>
                <a:lnTo>
                  <a:pt x="138265" y="849046"/>
                </a:lnTo>
                <a:lnTo>
                  <a:pt x="127064" y="836565"/>
                </a:lnTo>
                <a:lnTo>
                  <a:pt x="116154" y="824076"/>
                </a:lnTo>
                <a:lnTo>
                  <a:pt x="105626" y="811604"/>
                </a:lnTo>
                <a:lnTo>
                  <a:pt x="95440" y="799120"/>
                </a:lnTo>
                <a:lnTo>
                  <a:pt x="85522" y="786636"/>
                </a:lnTo>
                <a:lnTo>
                  <a:pt x="75717" y="774152"/>
                </a:lnTo>
                <a:lnTo>
                  <a:pt x="65900" y="761668"/>
                </a:lnTo>
                <a:lnTo>
                  <a:pt x="56020" y="749184"/>
                </a:lnTo>
                <a:lnTo>
                  <a:pt x="46177" y="736700"/>
                </a:lnTo>
                <a:lnTo>
                  <a:pt x="36589" y="724228"/>
                </a:lnTo>
                <a:lnTo>
                  <a:pt x="27597" y="711744"/>
                </a:lnTo>
                <a:lnTo>
                  <a:pt x="19545" y="699260"/>
                </a:lnTo>
                <a:lnTo>
                  <a:pt x="12738" y="686776"/>
                </a:lnTo>
                <a:lnTo>
                  <a:pt x="7328" y="674292"/>
                </a:lnTo>
                <a:lnTo>
                  <a:pt x="3404" y="661808"/>
                </a:lnTo>
                <a:lnTo>
                  <a:pt x="978" y="649324"/>
                </a:lnTo>
                <a:lnTo>
                  <a:pt x="0" y="636852"/>
                </a:lnTo>
                <a:lnTo>
                  <a:pt x="445" y="624368"/>
                </a:lnTo>
                <a:lnTo>
                  <a:pt x="2273" y="611884"/>
                </a:lnTo>
                <a:lnTo>
                  <a:pt x="5410" y="599400"/>
                </a:lnTo>
                <a:lnTo>
                  <a:pt x="9728" y="586916"/>
                </a:lnTo>
                <a:lnTo>
                  <a:pt x="15049" y="574432"/>
                </a:lnTo>
                <a:lnTo>
                  <a:pt x="21145" y="561948"/>
                </a:lnTo>
                <a:lnTo>
                  <a:pt x="27800" y="549476"/>
                </a:lnTo>
                <a:lnTo>
                  <a:pt x="34861" y="536992"/>
                </a:lnTo>
                <a:lnTo>
                  <a:pt x="42240" y="524508"/>
                </a:lnTo>
                <a:lnTo>
                  <a:pt x="49873" y="512024"/>
                </a:lnTo>
                <a:lnTo>
                  <a:pt x="57696" y="499540"/>
                </a:lnTo>
                <a:lnTo>
                  <a:pt x="65583" y="487056"/>
                </a:lnTo>
                <a:lnTo>
                  <a:pt x="73368" y="474572"/>
                </a:lnTo>
                <a:lnTo>
                  <a:pt x="80924" y="462100"/>
                </a:lnTo>
                <a:lnTo>
                  <a:pt x="88125" y="449616"/>
                </a:lnTo>
                <a:lnTo>
                  <a:pt x="95009" y="437132"/>
                </a:lnTo>
                <a:lnTo>
                  <a:pt x="101740" y="424648"/>
                </a:lnTo>
                <a:lnTo>
                  <a:pt x="108572" y="412164"/>
                </a:lnTo>
                <a:lnTo>
                  <a:pt x="115773" y="399680"/>
                </a:lnTo>
                <a:lnTo>
                  <a:pt x="123558" y="387196"/>
                </a:lnTo>
                <a:lnTo>
                  <a:pt x="132029" y="374712"/>
                </a:lnTo>
                <a:lnTo>
                  <a:pt x="141161" y="362240"/>
                </a:lnTo>
                <a:lnTo>
                  <a:pt x="150787" y="349756"/>
                </a:lnTo>
                <a:lnTo>
                  <a:pt x="160731" y="337272"/>
                </a:lnTo>
                <a:lnTo>
                  <a:pt x="170828" y="324788"/>
                </a:lnTo>
                <a:lnTo>
                  <a:pt x="180911" y="312304"/>
                </a:lnTo>
                <a:lnTo>
                  <a:pt x="190830" y="299820"/>
                </a:lnTo>
                <a:lnTo>
                  <a:pt x="200444" y="287335"/>
                </a:lnTo>
                <a:lnTo>
                  <a:pt x="209601" y="274864"/>
                </a:lnTo>
                <a:lnTo>
                  <a:pt x="218148" y="262380"/>
                </a:lnTo>
                <a:lnTo>
                  <a:pt x="225946" y="249896"/>
                </a:lnTo>
                <a:lnTo>
                  <a:pt x="232918" y="237412"/>
                </a:lnTo>
                <a:lnTo>
                  <a:pt x="239014" y="224928"/>
                </a:lnTo>
                <a:lnTo>
                  <a:pt x="244272" y="212444"/>
                </a:lnTo>
                <a:lnTo>
                  <a:pt x="248730" y="199959"/>
                </a:lnTo>
                <a:lnTo>
                  <a:pt x="252438" y="187488"/>
                </a:lnTo>
                <a:lnTo>
                  <a:pt x="255486" y="175004"/>
                </a:lnTo>
                <a:lnTo>
                  <a:pt x="257950" y="162520"/>
                </a:lnTo>
                <a:lnTo>
                  <a:pt x="259969" y="150036"/>
                </a:lnTo>
                <a:lnTo>
                  <a:pt x="261671" y="137552"/>
                </a:lnTo>
                <a:lnTo>
                  <a:pt x="263195" y="125068"/>
                </a:lnTo>
                <a:lnTo>
                  <a:pt x="264681" y="112584"/>
                </a:lnTo>
                <a:lnTo>
                  <a:pt x="266179" y="100112"/>
                </a:lnTo>
                <a:lnTo>
                  <a:pt x="267754" y="87628"/>
                </a:lnTo>
                <a:lnTo>
                  <a:pt x="269392" y="75144"/>
                </a:lnTo>
                <a:lnTo>
                  <a:pt x="271043" y="62660"/>
                </a:lnTo>
                <a:lnTo>
                  <a:pt x="272669" y="50176"/>
                </a:lnTo>
                <a:lnTo>
                  <a:pt x="274218" y="37692"/>
                </a:lnTo>
                <a:lnTo>
                  <a:pt x="275641" y="25207"/>
                </a:lnTo>
                <a:lnTo>
                  <a:pt x="276949" y="12723"/>
                </a:lnTo>
                <a:lnTo>
                  <a:pt x="278105" y="252"/>
                </a:lnTo>
                <a:lnTo>
                  <a:pt x="282689" y="252"/>
                </a:lnTo>
                <a:lnTo>
                  <a:pt x="282689" y="252"/>
                </a:lnTo>
                <a:lnTo>
                  <a:pt x="282689" y="12723"/>
                </a:lnTo>
                <a:lnTo>
                  <a:pt x="282689" y="25207"/>
                </a:lnTo>
                <a:lnTo>
                  <a:pt x="282689" y="37692"/>
                </a:lnTo>
                <a:lnTo>
                  <a:pt x="282689" y="50176"/>
                </a:lnTo>
                <a:lnTo>
                  <a:pt x="282689" y="62660"/>
                </a:lnTo>
                <a:lnTo>
                  <a:pt x="282689" y="75144"/>
                </a:lnTo>
                <a:lnTo>
                  <a:pt x="282689" y="87628"/>
                </a:lnTo>
                <a:lnTo>
                  <a:pt x="282689" y="100112"/>
                </a:lnTo>
                <a:lnTo>
                  <a:pt x="282689" y="112584"/>
                </a:lnTo>
                <a:lnTo>
                  <a:pt x="282689" y="125068"/>
                </a:lnTo>
                <a:lnTo>
                  <a:pt x="282689" y="137552"/>
                </a:lnTo>
                <a:lnTo>
                  <a:pt x="282689" y="150036"/>
                </a:lnTo>
                <a:lnTo>
                  <a:pt x="282689" y="162520"/>
                </a:lnTo>
                <a:lnTo>
                  <a:pt x="282689" y="175004"/>
                </a:lnTo>
                <a:lnTo>
                  <a:pt x="282689" y="187488"/>
                </a:lnTo>
                <a:lnTo>
                  <a:pt x="282689" y="199959"/>
                </a:lnTo>
                <a:lnTo>
                  <a:pt x="282689" y="212444"/>
                </a:lnTo>
                <a:lnTo>
                  <a:pt x="282689" y="224928"/>
                </a:lnTo>
                <a:lnTo>
                  <a:pt x="282689" y="237412"/>
                </a:lnTo>
                <a:lnTo>
                  <a:pt x="282689" y="249896"/>
                </a:lnTo>
                <a:lnTo>
                  <a:pt x="282689" y="262380"/>
                </a:lnTo>
                <a:lnTo>
                  <a:pt x="282689" y="274864"/>
                </a:lnTo>
                <a:lnTo>
                  <a:pt x="282689" y="287335"/>
                </a:lnTo>
                <a:lnTo>
                  <a:pt x="282689" y="299820"/>
                </a:lnTo>
                <a:lnTo>
                  <a:pt x="282689" y="312304"/>
                </a:lnTo>
                <a:lnTo>
                  <a:pt x="282689" y="324788"/>
                </a:lnTo>
                <a:lnTo>
                  <a:pt x="282689" y="337272"/>
                </a:lnTo>
                <a:lnTo>
                  <a:pt x="282689" y="349756"/>
                </a:lnTo>
                <a:lnTo>
                  <a:pt x="282689" y="362240"/>
                </a:lnTo>
                <a:lnTo>
                  <a:pt x="282689" y="374712"/>
                </a:lnTo>
                <a:lnTo>
                  <a:pt x="282689" y="387196"/>
                </a:lnTo>
                <a:lnTo>
                  <a:pt x="282689" y="399680"/>
                </a:lnTo>
                <a:lnTo>
                  <a:pt x="282689" y="412164"/>
                </a:lnTo>
                <a:lnTo>
                  <a:pt x="282689" y="424648"/>
                </a:lnTo>
                <a:lnTo>
                  <a:pt x="282689" y="437132"/>
                </a:lnTo>
                <a:lnTo>
                  <a:pt x="282689" y="449616"/>
                </a:lnTo>
                <a:lnTo>
                  <a:pt x="282689" y="462100"/>
                </a:lnTo>
                <a:lnTo>
                  <a:pt x="282689" y="474572"/>
                </a:lnTo>
                <a:lnTo>
                  <a:pt x="282689" y="487056"/>
                </a:lnTo>
                <a:lnTo>
                  <a:pt x="282689" y="499540"/>
                </a:lnTo>
                <a:lnTo>
                  <a:pt x="282689" y="512024"/>
                </a:lnTo>
                <a:lnTo>
                  <a:pt x="282689" y="524508"/>
                </a:lnTo>
                <a:lnTo>
                  <a:pt x="282689" y="536992"/>
                </a:lnTo>
                <a:lnTo>
                  <a:pt x="282689" y="549476"/>
                </a:lnTo>
                <a:lnTo>
                  <a:pt x="282689" y="561948"/>
                </a:lnTo>
                <a:lnTo>
                  <a:pt x="282689" y="574432"/>
                </a:lnTo>
                <a:lnTo>
                  <a:pt x="282689" y="586916"/>
                </a:lnTo>
                <a:lnTo>
                  <a:pt x="282689" y="599400"/>
                </a:lnTo>
                <a:lnTo>
                  <a:pt x="282689" y="611884"/>
                </a:lnTo>
                <a:lnTo>
                  <a:pt x="282689" y="624368"/>
                </a:lnTo>
                <a:lnTo>
                  <a:pt x="282689" y="636852"/>
                </a:lnTo>
                <a:lnTo>
                  <a:pt x="282689" y="649324"/>
                </a:lnTo>
                <a:lnTo>
                  <a:pt x="282689" y="661808"/>
                </a:lnTo>
                <a:lnTo>
                  <a:pt x="282689" y="674292"/>
                </a:lnTo>
                <a:lnTo>
                  <a:pt x="282689" y="686776"/>
                </a:lnTo>
                <a:lnTo>
                  <a:pt x="282689" y="699260"/>
                </a:lnTo>
                <a:lnTo>
                  <a:pt x="282689" y="711744"/>
                </a:lnTo>
                <a:lnTo>
                  <a:pt x="282689" y="724228"/>
                </a:lnTo>
                <a:lnTo>
                  <a:pt x="282689" y="736700"/>
                </a:lnTo>
                <a:lnTo>
                  <a:pt x="282689" y="749184"/>
                </a:lnTo>
                <a:lnTo>
                  <a:pt x="282689" y="761668"/>
                </a:lnTo>
                <a:lnTo>
                  <a:pt x="282689" y="774152"/>
                </a:lnTo>
                <a:lnTo>
                  <a:pt x="282689" y="786636"/>
                </a:lnTo>
                <a:lnTo>
                  <a:pt x="282689" y="799120"/>
                </a:lnTo>
                <a:lnTo>
                  <a:pt x="282689" y="811604"/>
                </a:lnTo>
                <a:lnTo>
                  <a:pt x="282689" y="824076"/>
                </a:lnTo>
                <a:lnTo>
                  <a:pt x="282689" y="836565"/>
                </a:lnTo>
                <a:lnTo>
                  <a:pt x="282689" y="849046"/>
                </a:lnTo>
                <a:lnTo>
                  <a:pt x="282689" y="861529"/>
                </a:lnTo>
                <a:lnTo>
                  <a:pt x="282689" y="874011"/>
                </a:lnTo>
                <a:lnTo>
                  <a:pt x="282689" y="886494"/>
                </a:lnTo>
                <a:lnTo>
                  <a:pt x="282689" y="898976"/>
                </a:lnTo>
                <a:lnTo>
                  <a:pt x="282689" y="911458"/>
                </a:lnTo>
                <a:lnTo>
                  <a:pt x="282689" y="923941"/>
                </a:lnTo>
                <a:lnTo>
                  <a:pt x="282689" y="936424"/>
                </a:lnTo>
                <a:lnTo>
                  <a:pt x="282689" y="948905"/>
                </a:lnTo>
                <a:lnTo>
                  <a:pt x="282689" y="961388"/>
                </a:lnTo>
                <a:lnTo>
                  <a:pt x="282689" y="973870"/>
                </a:lnTo>
                <a:lnTo>
                  <a:pt x="282689" y="986352"/>
                </a:lnTo>
                <a:lnTo>
                  <a:pt x="282689" y="998835"/>
                </a:lnTo>
                <a:lnTo>
                  <a:pt x="282689" y="1011317"/>
                </a:lnTo>
                <a:lnTo>
                  <a:pt x="282689" y="1023800"/>
                </a:lnTo>
                <a:lnTo>
                  <a:pt x="282689" y="1036282"/>
                </a:lnTo>
                <a:lnTo>
                  <a:pt x="282689" y="1048764"/>
                </a:lnTo>
                <a:lnTo>
                  <a:pt x="282689" y="1061247"/>
                </a:lnTo>
                <a:lnTo>
                  <a:pt x="282689" y="1073728"/>
                </a:lnTo>
                <a:lnTo>
                  <a:pt x="282689" y="1086211"/>
                </a:lnTo>
                <a:lnTo>
                  <a:pt x="282689" y="1098694"/>
                </a:lnTo>
                <a:lnTo>
                  <a:pt x="282689" y="1111176"/>
                </a:lnTo>
                <a:lnTo>
                  <a:pt x="282689" y="1123658"/>
                </a:lnTo>
                <a:lnTo>
                  <a:pt x="282689" y="1136140"/>
                </a:lnTo>
                <a:lnTo>
                  <a:pt x="282689" y="1148623"/>
                </a:lnTo>
                <a:lnTo>
                  <a:pt x="282689" y="1161106"/>
                </a:lnTo>
                <a:lnTo>
                  <a:pt x="282689" y="1173587"/>
                </a:lnTo>
                <a:lnTo>
                  <a:pt x="282689" y="1186070"/>
                </a:lnTo>
                <a:lnTo>
                  <a:pt x="282689" y="1198553"/>
                </a:lnTo>
                <a:lnTo>
                  <a:pt x="282689" y="1211034"/>
                </a:lnTo>
                <a:lnTo>
                  <a:pt x="282689" y="1223517"/>
                </a:lnTo>
                <a:lnTo>
                  <a:pt x="282689" y="1235999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D116340-FE30-0D2E-20FE-D828BA8B7C55}"/>
              </a:ext>
            </a:extLst>
          </p:cNvPr>
          <p:cNvSpPr/>
          <p:nvPr/>
        </p:nvSpPr>
        <p:spPr>
          <a:xfrm>
            <a:off x="6382931" y="2905785"/>
            <a:ext cx="291833" cy="1145866"/>
          </a:xfrm>
          <a:custGeom>
            <a:avLst/>
            <a:gdLst>
              <a:gd name="connsiteX0" fmla="*/ 1613 w 291833"/>
              <a:gd name="connsiteY0" fmla="*/ 1146118 h 1145866"/>
              <a:gd name="connsiteX1" fmla="*/ 0 w 291833"/>
              <a:gd name="connsiteY1" fmla="*/ 1146118 h 1145866"/>
              <a:gd name="connsiteX2" fmla="*/ 0 w 291833"/>
              <a:gd name="connsiteY2" fmla="*/ 1134544 h 1145866"/>
              <a:gd name="connsiteX3" fmla="*/ 0 w 291833"/>
              <a:gd name="connsiteY3" fmla="*/ 1122969 h 1145866"/>
              <a:gd name="connsiteX4" fmla="*/ 0 w 291833"/>
              <a:gd name="connsiteY4" fmla="*/ 1111395 h 1145866"/>
              <a:gd name="connsiteX5" fmla="*/ 0 w 291833"/>
              <a:gd name="connsiteY5" fmla="*/ 1099821 h 1145866"/>
              <a:gd name="connsiteX6" fmla="*/ 0 w 291833"/>
              <a:gd name="connsiteY6" fmla="*/ 1088246 h 1145866"/>
              <a:gd name="connsiteX7" fmla="*/ 0 w 291833"/>
              <a:gd name="connsiteY7" fmla="*/ 1076671 h 1145866"/>
              <a:gd name="connsiteX8" fmla="*/ 0 w 291833"/>
              <a:gd name="connsiteY8" fmla="*/ 1065098 h 1145866"/>
              <a:gd name="connsiteX9" fmla="*/ 0 w 291833"/>
              <a:gd name="connsiteY9" fmla="*/ 1053523 h 1145866"/>
              <a:gd name="connsiteX10" fmla="*/ 0 w 291833"/>
              <a:gd name="connsiteY10" fmla="*/ 1041948 h 1145866"/>
              <a:gd name="connsiteX11" fmla="*/ 0 w 291833"/>
              <a:gd name="connsiteY11" fmla="*/ 1030373 h 1145866"/>
              <a:gd name="connsiteX12" fmla="*/ 0 w 291833"/>
              <a:gd name="connsiteY12" fmla="*/ 1018800 h 1145866"/>
              <a:gd name="connsiteX13" fmla="*/ 0 w 291833"/>
              <a:gd name="connsiteY13" fmla="*/ 1007225 h 1145866"/>
              <a:gd name="connsiteX14" fmla="*/ 0 w 291833"/>
              <a:gd name="connsiteY14" fmla="*/ 995650 h 1145866"/>
              <a:gd name="connsiteX15" fmla="*/ 0 w 291833"/>
              <a:gd name="connsiteY15" fmla="*/ 984077 h 1145866"/>
              <a:gd name="connsiteX16" fmla="*/ 0 w 291833"/>
              <a:gd name="connsiteY16" fmla="*/ 972502 h 1145866"/>
              <a:gd name="connsiteX17" fmla="*/ 0 w 291833"/>
              <a:gd name="connsiteY17" fmla="*/ 960927 h 1145866"/>
              <a:gd name="connsiteX18" fmla="*/ 0 w 291833"/>
              <a:gd name="connsiteY18" fmla="*/ 949352 h 1145866"/>
              <a:gd name="connsiteX19" fmla="*/ 0 w 291833"/>
              <a:gd name="connsiteY19" fmla="*/ 937779 h 1145866"/>
              <a:gd name="connsiteX20" fmla="*/ 0 w 291833"/>
              <a:gd name="connsiteY20" fmla="*/ 926204 h 1145866"/>
              <a:gd name="connsiteX21" fmla="*/ 0 w 291833"/>
              <a:gd name="connsiteY21" fmla="*/ 914629 h 1145866"/>
              <a:gd name="connsiteX22" fmla="*/ 0 w 291833"/>
              <a:gd name="connsiteY22" fmla="*/ 903054 h 1145866"/>
              <a:gd name="connsiteX23" fmla="*/ 0 w 291833"/>
              <a:gd name="connsiteY23" fmla="*/ 891481 h 1145866"/>
              <a:gd name="connsiteX24" fmla="*/ 0 w 291833"/>
              <a:gd name="connsiteY24" fmla="*/ 879906 h 1145866"/>
              <a:gd name="connsiteX25" fmla="*/ 0 w 291833"/>
              <a:gd name="connsiteY25" fmla="*/ 868331 h 1145866"/>
              <a:gd name="connsiteX26" fmla="*/ 0 w 291833"/>
              <a:gd name="connsiteY26" fmla="*/ 856757 h 1145866"/>
              <a:gd name="connsiteX27" fmla="*/ 0 w 291833"/>
              <a:gd name="connsiteY27" fmla="*/ 845183 h 1145866"/>
              <a:gd name="connsiteX28" fmla="*/ 0 w 291833"/>
              <a:gd name="connsiteY28" fmla="*/ 833608 h 1145866"/>
              <a:gd name="connsiteX29" fmla="*/ 0 w 291833"/>
              <a:gd name="connsiteY29" fmla="*/ 822033 h 1145866"/>
              <a:gd name="connsiteX30" fmla="*/ 0 w 291833"/>
              <a:gd name="connsiteY30" fmla="*/ 810459 h 1145866"/>
              <a:gd name="connsiteX31" fmla="*/ 0 w 291833"/>
              <a:gd name="connsiteY31" fmla="*/ 798879 h 1145866"/>
              <a:gd name="connsiteX32" fmla="*/ 0 w 291833"/>
              <a:gd name="connsiteY32" fmla="*/ 787309 h 1145866"/>
              <a:gd name="connsiteX33" fmla="*/ 0 w 291833"/>
              <a:gd name="connsiteY33" fmla="*/ 775739 h 1145866"/>
              <a:gd name="connsiteX34" fmla="*/ 0 w 291833"/>
              <a:gd name="connsiteY34" fmla="*/ 764157 h 1145866"/>
              <a:gd name="connsiteX35" fmla="*/ 0 w 291833"/>
              <a:gd name="connsiteY35" fmla="*/ 752587 h 1145866"/>
              <a:gd name="connsiteX36" fmla="*/ 0 w 291833"/>
              <a:gd name="connsiteY36" fmla="*/ 741018 h 1145866"/>
              <a:gd name="connsiteX37" fmla="*/ 0 w 291833"/>
              <a:gd name="connsiteY37" fmla="*/ 729435 h 1145866"/>
              <a:gd name="connsiteX38" fmla="*/ 0 w 291833"/>
              <a:gd name="connsiteY38" fmla="*/ 717865 h 1145866"/>
              <a:gd name="connsiteX39" fmla="*/ 0 w 291833"/>
              <a:gd name="connsiteY39" fmla="*/ 706283 h 1145866"/>
              <a:gd name="connsiteX40" fmla="*/ 0 w 291833"/>
              <a:gd name="connsiteY40" fmla="*/ 694713 h 1145866"/>
              <a:gd name="connsiteX41" fmla="*/ 0 w 291833"/>
              <a:gd name="connsiteY41" fmla="*/ 683144 h 1145866"/>
              <a:gd name="connsiteX42" fmla="*/ 0 w 291833"/>
              <a:gd name="connsiteY42" fmla="*/ 671561 h 1145866"/>
              <a:gd name="connsiteX43" fmla="*/ 0 w 291833"/>
              <a:gd name="connsiteY43" fmla="*/ 659992 h 1145866"/>
              <a:gd name="connsiteX44" fmla="*/ 0 w 291833"/>
              <a:gd name="connsiteY44" fmla="*/ 648422 h 1145866"/>
              <a:gd name="connsiteX45" fmla="*/ 0 w 291833"/>
              <a:gd name="connsiteY45" fmla="*/ 636840 h 1145866"/>
              <a:gd name="connsiteX46" fmla="*/ 0 w 291833"/>
              <a:gd name="connsiteY46" fmla="*/ 625270 h 1145866"/>
              <a:gd name="connsiteX47" fmla="*/ 0 w 291833"/>
              <a:gd name="connsiteY47" fmla="*/ 613687 h 1145866"/>
              <a:gd name="connsiteX48" fmla="*/ 0 w 291833"/>
              <a:gd name="connsiteY48" fmla="*/ 602118 h 1145866"/>
              <a:gd name="connsiteX49" fmla="*/ 0 w 291833"/>
              <a:gd name="connsiteY49" fmla="*/ 590548 h 1145866"/>
              <a:gd name="connsiteX50" fmla="*/ 0 w 291833"/>
              <a:gd name="connsiteY50" fmla="*/ 578966 h 1145866"/>
              <a:gd name="connsiteX51" fmla="*/ 0 w 291833"/>
              <a:gd name="connsiteY51" fmla="*/ 567396 h 1145866"/>
              <a:gd name="connsiteX52" fmla="*/ 0 w 291833"/>
              <a:gd name="connsiteY52" fmla="*/ 555826 h 1145866"/>
              <a:gd name="connsiteX53" fmla="*/ 0 w 291833"/>
              <a:gd name="connsiteY53" fmla="*/ 544244 h 1145866"/>
              <a:gd name="connsiteX54" fmla="*/ 0 w 291833"/>
              <a:gd name="connsiteY54" fmla="*/ 532674 h 1145866"/>
              <a:gd name="connsiteX55" fmla="*/ 0 w 291833"/>
              <a:gd name="connsiteY55" fmla="*/ 521092 h 1145866"/>
              <a:gd name="connsiteX56" fmla="*/ 0 w 291833"/>
              <a:gd name="connsiteY56" fmla="*/ 509522 h 1145866"/>
              <a:gd name="connsiteX57" fmla="*/ 0 w 291833"/>
              <a:gd name="connsiteY57" fmla="*/ 497952 h 1145866"/>
              <a:gd name="connsiteX58" fmla="*/ 0 w 291833"/>
              <a:gd name="connsiteY58" fmla="*/ 486370 h 1145866"/>
              <a:gd name="connsiteX59" fmla="*/ 0 w 291833"/>
              <a:gd name="connsiteY59" fmla="*/ 474800 h 1145866"/>
              <a:gd name="connsiteX60" fmla="*/ 0 w 291833"/>
              <a:gd name="connsiteY60" fmla="*/ 463231 h 1145866"/>
              <a:gd name="connsiteX61" fmla="*/ 0 w 291833"/>
              <a:gd name="connsiteY61" fmla="*/ 451648 h 1145866"/>
              <a:gd name="connsiteX62" fmla="*/ 0 w 291833"/>
              <a:gd name="connsiteY62" fmla="*/ 440078 h 1145866"/>
              <a:gd name="connsiteX63" fmla="*/ 0 w 291833"/>
              <a:gd name="connsiteY63" fmla="*/ 428509 h 1145866"/>
              <a:gd name="connsiteX64" fmla="*/ 0 w 291833"/>
              <a:gd name="connsiteY64" fmla="*/ 416926 h 1145866"/>
              <a:gd name="connsiteX65" fmla="*/ 0 w 291833"/>
              <a:gd name="connsiteY65" fmla="*/ 405357 h 1145866"/>
              <a:gd name="connsiteX66" fmla="*/ 0 w 291833"/>
              <a:gd name="connsiteY66" fmla="*/ 393774 h 1145866"/>
              <a:gd name="connsiteX67" fmla="*/ 0 w 291833"/>
              <a:gd name="connsiteY67" fmla="*/ 382204 h 1145866"/>
              <a:gd name="connsiteX68" fmla="*/ 0 w 291833"/>
              <a:gd name="connsiteY68" fmla="*/ 370635 h 1145866"/>
              <a:gd name="connsiteX69" fmla="*/ 0 w 291833"/>
              <a:gd name="connsiteY69" fmla="*/ 359052 h 1145866"/>
              <a:gd name="connsiteX70" fmla="*/ 0 w 291833"/>
              <a:gd name="connsiteY70" fmla="*/ 347483 h 1145866"/>
              <a:gd name="connsiteX71" fmla="*/ 0 w 291833"/>
              <a:gd name="connsiteY71" fmla="*/ 335913 h 1145866"/>
              <a:gd name="connsiteX72" fmla="*/ 0 w 291833"/>
              <a:gd name="connsiteY72" fmla="*/ 324331 h 1145866"/>
              <a:gd name="connsiteX73" fmla="*/ 0 w 291833"/>
              <a:gd name="connsiteY73" fmla="*/ 312761 h 1145866"/>
              <a:gd name="connsiteX74" fmla="*/ 0 w 291833"/>
              <a:gd name="connsiteY74" fmla="*/ 301178 h 1145866"/>
              <a:gd name="connsiteX75" fmla="*/ 0 w 291833"/>
              <a:gd name="connsiteY75" fmla="*/ 289609 h 1145866"/>
              <a:gd name="connsiteX76" fmla="*/ 0 w 291833"/>
              <a:gd name="connsiteY76" fmla="*/ 278039 h 1145866"/>
              <a:gd name="connsiteX77" fmla="*/ 0 w 291833"/>
              <a:gd name="connsiteY77" fmla="*/ 266457 h 1145866"/>
              <a:gd name="connsiteX78" fmla="*/ 0 w 291833"/>
              <a:gd name="connsiteY78" fmla="*/ 254887 h 1145866"/>
              <a:gd name="connsiteX79" fmla="*/ 0 w 291833"/>
              <a:gd name="connsiteY79" fmla="*/ 243317 h 1145866"/>
              <a:gd name="connsiteX80" fmla="*/ 0 w 291833"/>
              <a:gd name="connsiteY80" fmla="*/ 231735 h 1145866"/>
              <a:gd name="connsiteX81" fmla="*/ 0 w 291833"/>
              <a:gd name="connsiteY81" fmla="*/ 220165 h 1145866"/>
              <a:gd name="connsiteX82" fmla="*/ 0 w 291833"/>
              <a:gd name="connsiteY82" fmla="*/ 208583 h 1145866"/>
              <a:gd name="connsiteX83" fmla="*/ 0 w 291833"/>
              <a:gd name="connsiteY83" fmla="*/ 197013 h 1145866"/>
              <a:gd name="connsiteX84" fmla="*/ 0 w 291833"/>
              <a:gd name="connsiteY84" fmla="*/ 185443 h 1145866"/>
              <a:gd name="connsiteX85" fmla="*/ 0 w 291833"/>
              <a:gd name="connsiteY85" fmla="*/ 173861 h 1145866"/>
              <a:gd name="connsiteX86" fmla="*/ 0 w 291833"/>
              <a:gd name="connsiteY86" fmla="*/ 162291 h 1145866"/>
              <a:gd name="connsiteX87" fmla="*/ 0 w 291833"/>
              <a:gd name="connsiteY87" fmla="*/ 150722 h 1145866"/>
              <a:gd name="connsiteX88" fmla="*/ 0 w 291833"/>
              <a:gd name="connsiteY88" fmla="*/ 139139 h 1145866"/>
              <a:gd name="connsiteX89" fmla="*/ 0 w 291833"/>
              <a:gd name="connsiteY89" fmla="*/ 127569 h 1145866"/>
              <a:gd name="connsiteX90" fmla="*/ 0 w 291833"/>
              <a:gd name="connsiteY90" fmla="*/ 115987 h 1145866"/>
              <a:gd name="connsiteX91" fmla="*/ 0 w 291833"/>
              <a:gd name="connsiteY91" fmla="*/ 104417 h 1145866"/>
              <a:gd name="connsiteX92" fmla="*/ 0 w 291833"/>
              <a:gd name="connsiteY92" fmla="*/ 92848 h 1145866"/>
              <a:gd name="connsiteX93" fmla="*/ 0 w 291833"/>
              <a:gd name="connsiteY93" fmla="*/ 81265 h 1145866"/>
              <a:gd name="connsiteX94" fmla="*/ 0 w 291833"/>
              <a:gd name="connsiteY94" fmla="*/ 69696 h 1145866"/>
              <a:gd name="connsiteX95" fmla="*/ 0 w 291833"/>
              <a:gd name="connsiteY95" fmla="*/ 58126 h 1145866"/>
              <a:gd name="connsiteX96" fmla="*/ 0 w 291833"/>
              <a:gd name="connsiteY96" fmla="*/ 46544 h 1145866"/>
              <a:gd name="connsiteX97" fmla="*/ 0 w 291833"/>
              <a:gd name="connsiteY97" fmla="*/ 34974 h 1145866"/>
              <a:gd name="connsiteX98" fmla="*/ 0 w 291833"/>
              <a:gd name="connsiteY98" fmla="*/ 23391 h 1145866"/>
              <a:gd name="connsiteX99" fmla="*/ 0 w 291833"/>
              <a:gd name="connsiteY99" fmla="*/ 11822 h 1145866"/>
              <a:gd name="connsiteX100" fmla="*/ 0 w 291833"/>
              <a:gd name="connsiteY100" fmla="*/ 252 h 1145866"/>
              <a:gd name="connsiteX101" fmla="*/ 3073 w 291833"/>
              <a:gd name="connsiteY101" fmla="*/ 252 h 1145866"/>
              <a:gd name="connsiteX102" fmla="*/ 3073 w 291833"/>
              <a:gd name="connsiteY102" fmla="*/ 252 h 1145866"/>
              <a:gd name="connsiteX103" fmla="*/ 3480 w 291833"/>
              <a:gd name="connsiteY103" fmla="*/ 11822 h 1145866"/>
              <a:gd name="connsiteX104" fmla="*/ 3912 w 291833"/>
              <a:gd name="connsiteY104" fmla="*/ 23391 h 1145866"/>
              <a:gd name="connsiteX105" fmla="*/ 4394 w 291833"/>
              <a:gd name="connsiteY105" fmla="*/ 34974 h 1145866"/>
              <a:gd name="connsiteX106" fmla="*/ 5004 w 291833"/>
              <a:gd name="connsiteY106" fmla="*/ 46544 h 1145866"/>
              <a:gd name="connsiteX107" fmla="*/ 5829 w 291833"/>
              <a:gd name="connsiteY107" fmla="*/ 58126 h 1145866"/>
              <a:gd name="connsiteX108" fmla="*/ 6934 w 291833"/>
              <a:gd name="connsiteY108" fmla="*/ 69696 h 1145866"/>
              <a:gd name="connsiteX109" fmla="*/ 8395 w 291833"/>
              <a:gd name="connsiteY109" fmla="*/ 81265 h 1145866"/>
              <a:gd name="connsiteX110" fmla="*/ 10223 w 291833"/>
              <a:gd name="connsiteY110" fmla="*/ 92848 h 1145866"/>
              <a:gd name="connsiteX111" fmla="*/ 12484 w 291833"/>
              <a:gd name="connsiteY111" fmla="*/ 104417 h 1145866"/>
              <a:gd name="connsiteX112" fmla="*/ 15164 w 291833"/>
              <a:gd name="connsiteY112" fmla="*/ 115987 h 1145866"/>
              <a:gd name="connsiteX113" fmla="*/ 18288 w 291833"/>
              <a:gd name="connsiteY113" fmla="*/ 127569 h 1145866"/>
              <a:gd name="connsiteX114" fmla="*/ 21857 w 291833"/>
              <a:gd name="connsiteY114" fmla="*/ 139139 h 1145866"/>
              <a:gd name="connsiteX115" fmla="*/ 25883 w 291833"/>
              <a:gd name="connsiteY115" fmla="*/ 150722 h 1145866"/>
              <a:gd name="connsiteX116" fmla="*/ 30391 w 291833"/>
              <a:gd name="connsiteY116" fmla="*/ 162291 h 1145866"/>
              <a:gd name="connsiteX117" fmla="*/ 35395 w 291833"/>
              <a:gd name="connsiteY117" fmla="*/ 173861 h 1145866"/>
              <a:gd name="connsiteX118" fmla="*/ 40919 w 291833"/>
              <a:gd name="connsiteY118" fmla="*/ 185443 h 1145866"/>
              <a:gd name="connsiteX119" fmla="*/ 46965 w 291833"/>
              <a:gd name="connsiteY119" fmla="*/ 197013 h 1145866"/>
              <a:gd name="connsiteX120" fmla="*/ 53505 w 291833"/>
              <a:gd name="connsiteY120" fmla="*/ 208583 h 1145866"/>
              <a:gd name="connsiteX121" fmla="*/ 60477 w 291833"/>
              <a:gd name="connsiteY121" fmla="*/ 220165 h 1145866"/>
              <a:gd name="connsiteX122" fmla="*/ 67805 w 291833"/>
              <a:gd name="connsiteY122" fmla="*/ 231735 h 1145866"/>
              <a:gd name="connsiteX123" fmla="*/ 75400 w 291833"/>
              <a:gd name="connsiteY123" fmla="*/ 243317 h 1145866"/>
              <a:gd name="connsiteX124" fmla="*/ 83198 w 291833"/>
              <a:gd name="connsiteY124" fmla="*/ 254887 h 1145866"/>
              <a:gd name="connsiteX125" fmla="*/ 91211 w 291833"/>
              <a:gd name="connsiteY125" fmla="*/ 266457 h 1145866"/>
              <a:gd name="connsiteX126" fmla="*/ 99466 w 291833"/>
              <a:gd name="connsiteY126" fmla="*/ 278039 h 1145866"/>
              <a:gd name="connsiteX127" fmla="*/ 108039 w 291833"/>
              <a:gd name="connsiteY127" fmla="*/ 289609 h 1145866"/>
              <a:gd name="connsiteX128" fmla="*/ 117005 w 291833"/>
              <a:gd name="connsiteY128" fmla="*/ 301178 h 1145866"/>
              <a:gd name="connsiteX129" fmla="*/ 126429 w 291833"/>
              <a:gd name="connsiteY129" fmla="*/ 312761 h 1145866"/>
              <a:gd name="connsiteX130" fmla="*/ 136360 w 291833"/>
              <a:gd name="connsiteY130" fmla="*/ 324331 h 1145866"/>
              <a:gd name="connsiteX131" fmla="*/ 146787 w 291833"/>
              <a:gd name="connsiteY131" fmla="*/ 335913 h 1145866"/>
              <a:gd name="connsiteX132" fmla="*/ 157645 w 291833"/>
              <a:gd name="connsiteY132" fmla="*/ 347483 h 1145866"/>
              <a:gd name="connsiteX133" fmla="*/ 168846 w 291833"/>
              <a:gd name="connsiteY133" fmla="*/ 359052 h 1145866"/>
              <a:gd name="connsiteX134" fmla="*/ 180213 w 291833"/>
              <a:gd name="connsiteY134" fmla="*/ 370635 h 1145866"/>
              <a:gd name="connsiteX135" fmla="*/ 191529 w 291833"/>
              <a:gd name="connsiteY135" fmla="*/ 382204 h 1145866"/>
              <a:gd name="connsiteX136" fmla="*/ 202552 w 291833"/>
              <a:gd name="connsiteY136" fmla="*/ 393774 h 1145866"/>
              <a:gd name="connsiteX137" fmla="*/ 213068 w 291833"/>
              <a:gd name="connsiteY137" fmla="*/ 405357 h 1145866"/>
              <a:gd name="connsiteX138" fmla="*/ 222936 w 291833"/>
              <a:gd name="connsiteY138" fmla="*/ 416926 h 1145866"/>
              <a:gd name="connsiteX139" fmla="*/ 232118 w 291833"/>
              <a:gd name="connsiteY139" fmla="*/ 428509 h 1145866"/>
              <a:gd name="connsiteX140" fmla="*/ 240665 w 291833"/>
              <a:gd name="connsiteY140" fmla="*/ 440078 h 1145866"/>
              <a:gd name="connsiteX141" fmla="*/ 248704 w 291833"/>
              <a:gd name="connsiteY141" fmla="*/ 451648 h 1145866"/>
              <a:gd name="connsiteX142" fmla="*/ 256349 w 291833"/>
              <a:gd name="connsiteY142" fmla="*/ 463231 h 1145866"/>
              <a:gd name="connsiteX143" fmla="*/ 263639 w 291833"/>
              <a:gd name="connsiteY143" fmla="*/ 474800 h 1145866"/>
              <a:gd name="connsiteX144" fmla="*/ 270561 w 291833"/>
              <a:gd name="connsiteY144" fmla="*/ 486370 h 1145866"/>
              <a:gd name="connsiteX145" fmla="*/ 276949 w 291833"/>
              <a:gd name="connsiteY145" fmla="*/ 497952 h 1145866"/>
              <a:gd name="connsiteX146" fmla="*/ 282575 w 291833"/>
              <a:gd name="connsiteY146" fmla="*/ 509522 h 1145866"/>
              <a:gd name="connsiteX147" fmla="*/ 287134 w 291833"/>
              <a:gd name="connsiteY147" fmla="*/ 521092 h 1145866"/>
              <a:gd name="connsiteX148" fmla="*/ 290297 w 291833"/>
              <a:gd name="connsiteY148" fmla="*/ 532674 h 1145866"/>
              <a:gd name="connsiteX149" fmla="*/ 291833 w 291833"/>
              <a:gd name="connsiteY149" fmla="*/ 544244 h 1145866"/>
              <a:gd name="connsiteX150" fmla="*/ 291694 w 291833"/>
              <a:gd name="connsiteY150" fmla="*/ 555826 h 1145866"/>
              <a:gd name="connsiteX151" fmla="*/ 290030 w 291833"/>
              <a:gd name="connsiteY151" fmla="*/ 567396 h 1145866"/>
              <a:gd name="connsiteX152" fmla="*/ 287274 w 291833"/>
              <a:gd name="connsiteY152" fmla="*/ 578966 h 1145866"/>
              <a:gd name="connsiteX153" fmla="*/ 284023 w 291833"/>
              <a:gd name="connsiteY153" fmla="*/ 590548 h 1145866"/>
              <a:gd name="connsiteX154" fmla="*/ 280860 w 291833"/>
              <a:gd name="connsiteY154" fmla="*/ 602118 h 1145866"/>
              <a:gd name="connsiteX155" fmla="*/ 278219 w 291833"/>
              <a:gd name="connsiteY155" fmla="*/ 613687 h 1145866"/>
              <a:gd name="connsiteX156" fmla="*/ 276161 w 291833"/>
              <a:gd name="connsiteY156" fmla="*/ 625270 h 1145866"/>
              <a:gd name="connsiteX157" fmla="*/ 274358 w 291833"/>
              <a:gd name="connsiteY157" fmla="*/ 636840 h 1145866"/>
              <a:gd name="connsiteX158" fmla="*/ 272136 w 291833"/>
              <a:gd name="connsiteY158" fmla="*/ 648422 h 1145866"/>
              <a:gd name="connsiteX159" fmla="*/ 268605 w 291833"/>
              <a:gd name="connsiteY159" fmla="*/ 659992 h 1145866"/>
              <a:gd name="connsiteX160" fmla="*/ 262979 w 291833"/>
              <a:gd name="connsiteY160" fmla="*/ 671561 h 1145866"/>
              <a:gd name="connsiteX161" fmla="*/ 254749 w 291833"/>
              <a:gd name="connsiteY161" fmla="*/ 683144 h 1145866"/>
              <a:gd name="connsiteX162" fmla="*/ 243853 w 291833"/>
              <a:gd name="connsiteY162" fmla="*/ 694713 h 1145866"/>
              <a:gd name="connsiteX163" fmla="*/ 230632 w 291833"/>
              <a:gd name="connsiteY163" fmla="*/ 706283 h 1145866"/>
              <a:gd name="connsiteX164" fmla="*/ 215849 w 291833"/>
              <a:gd name="connsiteY164" fmla="*/ 717865 h 1145866"/>
              <a:gd name="connsiteX165" fmla="*/ 200355 w 291833"/>
              <a:gd name="connsiteY165" fmla="*/ 729435 h 1145866"/>
              <a:gd name="connsiteX166" fmla="*/ 184950 w 291833"/>
              <a:gd name="connsiteY166" fmla="*/ 741018 h 1145866"/>
              <a:gd name="connsiteX167" fmla="*/ 170269 w 291833"/>
              <a:gd name="connsiteY167" fmla="*/ 752587 h 1145866"/>
              <a:gd name="connsiteX168" fmla="*/ 156642 w 291833"/>
              <a:gd name="connsiteY168" fmla="*/ 764157 h 1145866"/>
              <a:gd name="connsiteX169" fmla="*/ 144221 w 291833"/>
              <a:gd name="connsiteY169" fmla="*/ 775739 h 1145866"/>
              <a:gd name="connsiteX170" fmla="*/ 133045 w 291833"/>
              <a:gd name="connsiteY170" fmla="*/ 787309 h 1145866"/>
              <a:gd name="connsiteX171" fmla="*/ 123152 w 291833"/>
              <a:gd name="connsiteY171" fmla="*/ 798879 h 1145866"/>
              <a:gd name="connsiteX172" fmla="*/ 114567 w 291833"/>
              <a:gd name="connsiteY172" fmla="*/ 810459 h 1145866"/>
              <a:gd name="connsiteX173" fmla="*/ 107277 w 291833"/>
              <a:gd name="connsiteY173" fmla="*/ 822033 h 1145866"/>
              <a:gd name="connsiteX174" fmla="*/ 101206 w 291833"/>
              <a:gd name="connsiteY174" fmla="*/ 833608 h 1145866"/>
              <a:gd name="connsiteX175" fmla="*/ 96164 w 291833"/>
              <a:gd name="connsiteY175" fmla="*/ 845183 h 1145866"/>
              <a:gd name="connsiteX176" fmla="*/ 91821 w 291833"/>
              <a:gd name="connsiteY176" fmla="*/ 856757 h 1145866"/>
              <a:gd name="connsiteX177" fmla="*/ 87770 w 291833"/>
              <a:gd name="connsiteY177" fmla="*/ 868331 h 1145866"/>
              <a:gd name="connsiteX178" fmla="*/ 83668 w 291833"/>
              <a:gd name="connsiteY178" fmla="*/ 879906 h 1145866"/>
              <a:gd name="connsiteX179" fmla="*/ 79197 w 291833"/>
              <a:gd name="connsiteY179" fmla="*/ 891481 h 1145866"/>
              <a:gd name="connsiteX180" fmla="*/ 74206 w 291833"/>
              <a:gd name="connsiteY180" fmla="*/ 903054 h 1145866"/>
              <a:gd name="connsiteX181" fmla="*/ 68643 w 291833"/>
              <a:gd name="connsiteY181" fmla="*/ 914629 h 1145866"/>
              <a:gd name="connsiteX182" fmla="*/ 62573 w 291833"/>
              <a:gd name="connsiteY182" fmla="*/ 926204 h 1145866"/>
              <a:gd name="connsiteX183" fmla="*/ 56109 w 291833"/>
              <a:gd name="connsiteY183" fmla="*/ 937779 h 1145866"/>
              <a:gd name="connsiteX184" fmla="*/ 49454 w 291833"/>
              <a:gd name="connsiteY184" fmla="*/ 949352 h 1145866"/>
              <a:gd name="connsiteX185" fmla="*/ 42812 w 291833"/>
              <a:gd name="connsiteY185" fmla="*/ 960927 h 1145866"/>
              <a:gd name="connsiteX186" fmla="*/ 36373 w 291833"/>
              <a:gd name="connsiteY186" fmla="*/ 972502 h 1145866"/>
              <a:gd name="connsiteX187" fmla="*/ 30366 w 291833"/>
              <a:gd name="connsiteY187" fmla="*/ 984077 h 1145866"/>
              <a:gd name="connsiteX188" fmla="*/ 24930 w 291833"/>
              <a:gd name="connsiteY188" fmla="*/ 995650 h 1145866"/>
              <a:gd name="connsiteX189" fmla="*/ 20168 w 291833"/>
              <a:gd name="connsiteY189" fmla="*/ 1007225 h 1145866"/>
              <a:gd name="connsiteX190" fmla="*/ 16129 w 291833"/>
              <a:gd name="connsiteY190" fmla="*/ 1018800 h 1145866"/>
              <a:gd name="connsiteX191" fmla="*/ 12776 w 291833"/>
              <a:gd name="connsiteY191" fmla="*/ 1030373 h 1145866"/>
              <a:gd name="connsiteX192" fmla="*/ 10071 w 291833"/>
              <a:gd name="connsiteY192" fmla="*/ 1041948 h 1145866"/>
              <a:gd name="connsiteX193" fmla="*/ 7887 w 291833"/>
              <a:gd name="connsiteY193" fmla="*/ 1053523 h 1145866"/>
              <a:gd name="connsiteX194" fmla="*/ 6172 w 291833"/>
              <a:gd name="connsiteY194" fmla="*/ 1065098 h 1145866"/>
              <a:gd name="connsiteX195" fmla="*/ 4839 w 291833"/>
              <a:gd name="connsiteY195" fmla="*/ 1076671 h 1145866"/>
              <a:gd name="connsiteX196" fmla="*/ 3810 w 291833"/>
              <a:gd name="connsiteY196" fmla="*/ 1088246 h 1145866"/>
              <a:gd name="connsiteX197" fmla="*/ 3048 w 291833"/>
              <a:gd name="connsiteY197" fmla="*/ 1099821 h 1145866"/>
              <a:gd name="connsiteX198" fmla="*/ 2502 w 291833"/>
              <a:gd name="connsiteY198" fmla="*/ 1111395 h 1145866"/>
              <a:gd name="connsiteX199" fmla="*/ 2121 w 291833"/>
              <a:gd name="connsiteY199" fmla="*/ 1122969 h 1145866"/>
              <a:gd name="connsiteX200" fmla="*/ 1842 w 291833"/>
              <a:gd name="connsiteY200" fmla="*/ 1134544 h 1145866"/>
              <a:gd name="connsiteX201" fmla="*/ 1613 w 291833"/>
              <a:gd name="connsiteY201" fmla="*/ 1146118 h 114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833" h="1145866">
                <a:moveTo>
                  <a:pt x="1613" y="1146118"/>
                </a:moveTo>
                <a:lnTo>
                  <a:pt x="0" y="1146118"/>
                </a:lnTo>
                <a:lnTo>
                  <a:pt x="0" y="1134544"/>
                </a:lnTo>
                <a:lnTo>
                  <a:pt x="0" y="1122969"/>
                </a:lnTo>
                <a:lnTo>
                  <a:pt x="0" y="1111395"/>
                </a:lnTo>
                <a:lnTo>
                  <a:pt x="0" y="1099821"/>
                </a:lnTo>
                <a:lnTo>
                  <a:pt x="0" y="1088246"/>
                </a:lnTo>
                <a:lnTo>
                  <a:pt x="0" y="1076671"/>
                </a:lnTo>
                <a:lnTo>
                  <a:pt x="0" y="1065098"/>
                </a:lnTo>
                <a:lnTo>
                  <a:pt x="0" y="1053523"/>
                </a:lnTo>
                <a:lnTo>
                  <a:pt x="0" y="1041948"/>
                </a:lnTo>
                <a:lnTo>
                  <a:pt x="0" y="1030373"/>
                </a:lnTo>
                <a:lnTo>
                  <a:pt x="0" y="1018800"/>
                </a:lnTo>
                <a:lnTo>
                  <a:pt x="0" y="1007225"/>
                </a:lnTo>
                <a:lnTo>
                  <a:pt x="0" y="995650"/>
                </a:lnTo>
                <a:lnTo>
                  <a:pt x="0" y="984077"/>
                </a:lnTo>
                <a:lnTo>
                  <a:pt x="0" y="972502"/>
                </a:lnTo>
                <a:lnTo>
                  <a:pt x="0" y="960927"/>
                </a:lnTo>
                <a:lnTo>
                  <a:pt x="0" y="949352"/>
                </a:lnTo>
                <a:lnTo>
                  <a:pt x="0" y="937779"/>
                </a:lnTo>
                <a:lnTo>
                  <a:pt x="0" y="926204"/>
                </a:lnTo>
                <a:lnTo>
                  <a:pt x="0" y="914629"/>
                </a:lnTo>
                <a:lnTo>
                  <a:pt x="0" y="903054"/>
                </a:lnTo>
                <a:lnTo>
                  <a:pt x="0" y="891481"/>
                </a:lnTo>
                <a:lnTo>
                  <a:pt x="0" y="879906"/>
                </a:lnTo>
                <a:lnTo>
                  <a:pt x="0" y="868331"/>
                </a:lnTo>
                <a:lnTo>
                  <a:pt x="0" y="856757"/>
                </a:lnTo>
                <a:lnTo>
                  <a:pt x="0" y="845183"/>
                </a:lnTo>
                <a:lnTo>
                  <a:pt x="0" y="833608"/>
                </a:lnTo>
                <a:lnTo>
                  <a:pt x="0" y="822033"/>
                </a:lnTo>
                <a:lnTo>
                  <a:pt x="0" y="810459"/>
                </a:lnTo>
                <a:lnTo>
                  <a:pt x="0" y="798879"/>
                </a:lnTo>
                <a:lnTo>
                  <a:pt x="0" y="787309"/>
                </a:lnTo>
                <a:lnTo>
                  <a:pt x="0" y="775739"/>
                </a:lnTo>
                <a:lnTo>
                  <a:pt x="0" y="764157"/>
                </a:lnTo>
                <a:lnTo>
                  <a:pt x="0" y="752587"/>
                </a:lnTo>
                <a:lnTo>
                  <a:pt x="0" y="741018"/>
                </a:lnTo>
                <a:lnTo>
                  <a:pt x="0" y="729435"/>
                </a:lnTo>
                <a:lnTo>
                  <a:pt x="0" y="717865"/>
                </a:lnTo>
                <a:lnTo>
                  <a:pt x="0" y="706283"/>
                </a:lnTo>
                <a:lnTo>
                  <a:pt x="0" y="694713"/>
                </a:lnTo>
                <a:lnTo>
                  <a:pt x="0" y="683144"/>
                </a:lnTo>
                <a:lnTo>
                  <a:pt x="0" y="671561"/>
                </a:lnTo>
                <a:lnTo>
                  <a:pt x="0" y="659992"/>
                </a:lnTo>
                <a:lnTo>
                  <a:pt x="0" y="648422"/>
                </a:lnTo>
                <a:lnTo>
                  <a:pt x="0" y="636840"/>
                </a:lnTo>
                <a:lnTo>
                  <a:pt x="0" y="625270"/>
                </a:lnTo>
                <a:lnTo>
                  <a:pt x="0" y="613687"/>
                </a:lnTo>
                <a:lnTo>
                  <a:pt x="0" y="602118"/>
                </a:lnTo>
                <a:lnTo>
                  <a:pt x="0" y="590548"/>
                </a:lnTo>
                <a:lnTo>
                  <a:pt x="0" y="578966"/>
                </a:lnTo>
                <a:lnTo>
                  <a:pt x="0" y="567396"/>
                </a:lnTo>
                <a:lnTo>
                  <a:pt x="0" y="555826"/>
                </a:lnTo>
                <a:lnTo>
                  <a:pt x="0" y="544244"/>
                </a:lnTo>
                <a:lnTo>
                  <a:pt x="0" y="532674"/>
                </a:lnTo>
                <a:lnTo>
                  <a:pt x="0" y="521092"/>
                </a:lnTo>
                <a:lnTo>
                  <a:pt x="0" y="509522"/>
                </a:lnTo>
                <a:lnTo>
                  <a:pt x="0" y="497952"/>
                </a:lnTo>
                <a:lnTo>
                  <a:pt x="0" y="486370"/>
                </a:lnTo>
                <a:lnTo>
                  <a:pt x="0" y="474800"/>
                </a:lnTo>
                <a:lnTo>
                  <a:pt x="0" y="463231"/>
                </a:lnTo>
                <a:lnTo>
                  <a:pt x="0" y="451648"/>
                </a:lnTo>
                <a:lnTo>
                  <a:pt x="0" y="440078"/>
                </a:lnTo>
                <a:lnTo>
                  <a:pt x="0" y="428509"/>
                </a:lnTo>
                <a:lnTo>
                  <a:pt x="0" y="416926"/>
                </a:lnTo>
                <a:lnTo>
                  <a:pt x="0" y="405357"/>
                </a:lnTo>
                <a:lnTo>
                  <a:pt x="0" y="393774"/>
                </a:lnTo>
                <a:lnTo>
                  <a:pt x="0" y="382204"/>
                </a:lnTo>
                <a:lnTo>
                  <a:pt x="0" y="370635"/>
                </a:lnTo>
                <a:lnTo>
                  <a:pt x="0" y="359052"/>
                </a:lnTo>
                <a:lnTo>
                  <a:pt x="0" y="347483"/>
                </a:lnTo>
                <a:lnTo>
                  <a:pt x="0" y="335913"/>
                </a:lnTo>
                <a:lnTo>
                  <a:pt x="0" y="324331"/>
                </a:lnTo>
                <a:lnTo>
                  <a:pt x="0" y="312761"/>
                </a:lnTo>
                <a:lnTo>
                  <a:pt x="0" y="301178"/>
                </a:lnTo>
                <a:lnTo>
                  <a:pt x="0" y="289609"/>
                </a:lnTo>
                <a:lnTo>
                  <a:pt x="0" y="278039"/>
                </a:lnTo>
                <a:lnTo>
                  <a:pt x="0" y="266457"/>
                </a:lnTo>
                <a:lnTo>
                  <a:pt x="0" y="254887"/>
                </a:lnTo>
                <a:lnTo>
                  <a:pt x="0" y="243317"/>
                </a:lnTo>
                <a:lnTo>
                  <a:pt x="0" y="231735"/>
                </a:lnTo>
                <a:lnTo>
                  <a:pt x="0" y="220165"/>
                </a:lnTo>
                <a:lnTo>
                  <a:pt x="0" y="208583"/>
                </a:lnTo>
                <a:lnTo>
                  <a:pt x="0" y="197013"/>
                </a:lnTo>
                <a:lnTo>
                  <a:pt x="0" y="185443"/>
                </a:lnTo>
                <a:lnTo>
                  <a:pt x="0" y="173861"/>
                </a:lnTo>
                <a:lnTo>
                  <a:pt x="0" y="162291"/>
                </a:lnTo>
                <a:lnTo>
                  <a:pt x="0" y="150722"/>
                </a:lnTo>
                <a:lnTo>
                  <a:pt x="0" y="139139"/>
                </a:lnTo>
                <a:lnTo>
                  <a:pt x="0" y="127569"/>
                </a:lnTo>
                <a:lnTo>
                  <a:pt x="0" y="115987"/>
                </a:lnTo>
                <a:lnTo>
                  <a:pt x="0" y="104417"/>
                </a:lnTo>
                <a:lnTo>
                  <a:pt x="0" y="92848"/>
                </a:lnTo>
                <a:lnTo>
                  <a:pt x="0" y="81265"/>
                </a:lnTo>
                <a:lnTo>
                  <a:pt x="0" y="69696"/>
                </a:lnTo>
                <a:lnTo>
                  <a:pt x="0" y="58126"/>
                </a:lnTo>
                <a:lnTo>
                  <a:pt x="0" y="46544"/>
                </a:lnTo>
                <a:lnTo>
                  <a:pt x="0" y="34974"/>
                </a:lnTo>
                <a:lnTo>
                  <a:pt x="0" y="23391"/>
                </a:lnTo>
                <a:lnTo>
                  <a:pt x="0" y="11822"/>
                </a:lnTo>
                <a:lnTo>
                  <a:pt x="0" y="252"/>
                </a:lnTo>
                <a:lnTo>
                  <a:pt x="3073" y="252"/>
                </a:lnTo>
                <a:lnTo>
                  <a:pt x="3073" y="252"/>
                </a:lnTo>
                <a:lnTo>
                  <a:pt x="3480" y="11822"/>
                </a:lnTo>
                <a:lnTo>
                  <a:pt x="3912" y="23391"/>
                </a:lnTo>
                <a:lnTo>
                  <a:pt x="4394" y="34974"/>
                </a:lnTo>
                <a:lnTo>
                  <a:pt x="5004" y="46544"/>
                </a:lnTo>
                <a:lnTo>
                  <a:pt x="5829" y="58126"/>
                </a:lnTo>
                <a:lnTo>
                  <a:pt x="6934" y="69696"/>
                </a:lnTo>
                <a:lnTo>
                  <a:pt x="8395" y="81265"/>
                </a:lnTo>
                <a:lnTo>
                  <a:pt x="10223" y="92848"/>
                </a:lnTo>
                <a:lnTo>
                  <a:pt x="12484" y="104417"/>
                </a:lnTo>
                <a:lnTo>
                  <a:pt x="15164" y="115987"/>
                </a:lnTo>
                <a:lnTo>
                  <a:pt x="18288" y="127569"/>
                </a:lnTo>
                <a:lnTo>
                  <a:pt x="21857" y="139139"/>
                </a:lnTo>
                <a:lnTo>
                  <a:pt x="25883" y="150722"/>
                </a:lnTo>
                <a:lnTo>
                  <a:pt x="30391" y="162291"/>
                </a:lnTo>
                <a:lnTo>
                  <a:pt x="35395" y="173861"/>
                </a:lnTo>
                <a:lnTo>
                  <a:pt x="40919" y="185443"/>
                </a:lnTo>
                <a:lnTo>
                  <a:pt x="46965" y="197013"/>
                </a:lnTo>
                <a:lnTo>
                  <a:pt x="53505" y="208583"/>
                </a:lnTo>
                <a:lnTo>
                  <a:pt x="60477" y="220165"/>
                </a:lnTo>
                <a:lnTo>
                  <a:pt x="67805" y="231735"/>
                </a:lnTo>
                <a:lnTo>
                  <a:pt x="75400" y="243317"/>
                </a:lnTo>
                <a:lnTo>
                  <a:pt x="83198" y="254887"/>
                </a:lnTo>
                <a:lnTo>
                  <a:pt x="91211" y="266457"/>
                </a:lnTo>
                <a:lnTo>
                  <a:pt x="99466" y="278039"/>
                </a:lnTo>
                <a:lnTo>
                  <a:pt x="108039" y="289609"/>
                </a:lnTo>
                <a:lnTo>
                  <a:pt x="117005" y="301178"/>
                </a:lnTo>
                <a:lnTo>
                  <a:pt x="126429" y="312761"/>
                </a:lnTo>
                <a:lnTo>
                  <a:pt x="136360" y="324331"/>
                </a:lnTo>
                <a:lnTo>
                  <a:pt x="146787" y="335913"/>
                </a:lnTo>
                <a:lnTo>
                  <a:pt x="157645" y="347483"/>
                </a:lnTo>
                <a:lnTo>
                  <a:pt x="168846" y="359052"/>
                </a:lnTo>
                <a:lnTo>
                  <a:pt x="180213" y="370635"/>
                </a:lnTo>
                <a:lnTo>
                  <a:pt x="191529" y="382204"/>
                </a:lnTo>
                <a:lnTo>
                  <a:pt x="202552" y="393774"/>
                </a:lnTo>
                <a:lnTo>
                  <a:pt x="213068" y="405357"/>
                </a:lnTo>
                <a:lnTo>
                  <a:pt x="222936" y="416926"/>
                </a:lnTo>
                <a:lnTo>
                  <a:pt x="232118" y="428509"/>
                </a:lnTo>
                <a:lnTo>
                  <a:pt x="240665" y="440078"/>
                </a:lnTo>
                <a:lnTo>
                  <a:pt x="248704" y="451648"/>
                </a:lnTo>
                <a:lnTo>
                  <a:pt x="256349" y="463231"/>
                </a:lnTo>
                <a:lnTo>
                  <a:pt x="263639" y="474800"/>
                </a:lnTo>
                <a:lnTo>
                  <a:pt x="270561" y="486370"/>
                </a:lnTo>
                <a:lnTo>
                  <a:pt x="276949" y="497952"/>
                </a:lnTo>
                <a:lnTo>
                  <a:pt x="282575" y="509522"/>
                </a:lnTo>
                <a:lnTo>
                  <a:pt x="287134" y="521092"/>
                </a:lnTo>
                <a:lnTo>
                  <a:pt x="290297" y="532674"/>
                </a:lnTo>
                <a:lnTo>
                  <a:pt x="291833" y="544244"/>
                </a:lnTo>
                <a:lnTo>
                  <a:pt x="291694" y="555826"/>
                </a:lnTo>
                <a:lnTo>
                  <a:pt x="290030" y="567396"/>
                </a:lnTo>
                <a:lnTo>
                  <a:pt x="287274" y="578966"/>
                </a:lnTo>
                <a:lnTo>
                  <a:pt x="284023" y="590548"/>
                </a:lnTo>
                <a:lnTo>
                  <a:pt x="280860" y="602118"/>
                </a:lnTo>
                <a:lnTo>
                  <a:pt x="278219" y="613687"/>
                </a:lnTo>
                <a:lnTo>
                  <a:pt x="276161" y="625270"/>
                </a:lnTo>
                <a:lnTo>
                  <a:pt x="274358" y="636840"/>
                </a:lnTo>
                <a:lnTo>
                  <a:pt x="272136" y="648422"/>
                </a:lnTo>
                <a:lnTo>
                  <a:pt x="268605" y="659992"/>
                </a:lnTo>
                <a:lnTo>
                  <a:pt x="262979" y="671561"/>
                </a:lnTo>
                <a:lnTo>
                  <a:pt x="254749" y="683144"/>
                </a:lnTo>
                <a:lnTo>
                  <a:pt x="243853" y="694713"/>
                </a:lnTo>
                <a:lnTo>
                  <a:pt x="230632" y="706283"/>
                </a:lnTo>
                <a:lnTo>
                  <a:pt x="215849" y="717865"/>
                </a:lnTo>
                <a:lnTo>
                  <a:pt x="200355" y="729435"/>
                </a:lnTo>
                <a:lnTo>
                  <a:pt x="184950" y="741018"/>
                </a:lnTo>
                <a:lnTo>
                  <a:pt x="170269" y="752587"/>
                </a:lnTo>
                <a:lnTo>
                  <a:pt x="156642" y="764157"/>
                </a:lnTo>
                <a:lnTo>
                  <a:pt x="144221" y="775739"/>
                </a:lnTo>
                <a:lnTo>
                  <a:pt x="133045" y="787309"/>
                </a:lnTo>
                <a:lnTo>
                  <a:pt x="123152" y="798879"/>
                </a:lnTo>
                <a:lnTo>
                  <a:pt x="114567" y="810459"/>
                </a:lnTo>
                <a:lnTo>
                  <a:pt x="107277" y="822033"/>
                </a:lnTo>
                <a:lnTo>
                  <a:pt x="101206" y="833608"/>
                </a:lnTo>
                <a:lnTo>
                  <a:pt x="96164" y="845183"/>
                </a:lnTo>
                <a:lnTo>
                  <a:pt x="91821" y="856757"/>
                </a:lnTo>
                <a:lnTo>
                  <a:pt x="87770" y="868331"/>
                </a:lnTo>
                <a:lnTo>
                  <a:pt x="83668" y="879906"/>
                </a:lnTo>
                <a:lnTo>
                  <a:pt x="79197" y="891481"/>
                </a:lnTo>
                <a:lnTo>
                  <a:pt x="74206" y="903054"/>
                </a:lnTo>
                <a:lnTo>
                  <a:pt x="68643" y="914629"/>
                </a:lnTo>
                <a:lnTo>
                  <a:pt x="62573" y="926204"/>
                </a:lnTo>
                <a:lnTo>
                  <a:pt x="56109" y="937779"/>
                </a:lnTo>
                <a:lnTo>
                  <a:pt x="49454" y="949352"/>
                </a:lnTo>
                <a:lnTo>
                  <a:pt x="42812" y="960927"/>
                </a:lnTo>
                <a:lnTo>
                  <a:pt x="36373" y="972502"/>
                </a:lnTo>
                <a:lnTo>
                  <a:pt x="30366" y="984077"/>
                </a:lnTo>
                <a:lnTo>
                  <a:pt x="24930" y="995650"/>
                </a:lnTo>
                <a:lnTo>
                  <a:pt x="20168" y="1007225"/>
                </a:lnTo>
                <a:lnTo>
                  <a:pt x="16129" y="1018800"/>
                </a:lnTo>
                <a:lnTo>
                  <a:pt x="12776" y="1030373"/>
                </a:lnTo>
                <a:lnTo>
                  <a:pt x="10071" y="1041948"/>
                </a:lnTo>
                <a:lnTo>
                  <a:pt x="7887" y="1053523"/>
                </a:lnTo>
                <a:lnTo>
                  <a:pt x="6172" y="1065098"/>
                </a:lnTo>
                <a:lnTo>
                  <a:pt x="4839" y="1076671"/>
                </a:lnTo>
                <a:lnTo>
                  <a:pt x="3810" y="1088246"/>
                </a:lnTo>
                <a:lnTo>
                  <a:pt x="3048" y="1099821"/>
                </a:lnTo>
                <a:lnTo>
                  <a:pt x="2502" y="1111395"/>
                </a:lnTo>
                <a:lnTo>
                  <a:pt x="2121" y="1122969"/>
                </a:lnTo>
                <a:lnTo>
                  <a:pt x="1842" y="1134544"/>
                </a:lnTo>
                <a:lnTo>
                  <a:pt x="1613" y="1146118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287924F-3D98-6AD1-3430-E23FE71CB4DF}"/>
              </a:ext>
            </a:extLst>
          </p:cNvPr>
          <p:cNvSpPr/>
          <p:nvPr/>
        </p:nvSpPr>
        <p:spPr>
          <a:xfrm>
            <a:off x="6820687" y="2857157"/>
            <a:ext cx="291833" cy="1473471"/>
          </a:xfrm>
          <a:custGeom>
            <a:avLst/>
            <a:gdLst>
              <a:gd name="connsiteX0" fmla="*/ 291833 w 291833"/>
              <a:gd name="connsiteY0" fmla="*/ 1473724 h 1473471"/>
              <a:gd name="connsiteX1" fmla="*/ 286588 w 291833"/>
              <a:gd name="connsiteY1" fmla="*/ 1473724 h 1473471"/>
              <a:gd name="connsiteX2" fmla="*/ 285572 w 291833"/>
              <a:gd name="connsiteY2" fmla="*/ 1458841 h 1473471"/>
              <a:gd name="connsiteX3" fmla="*/ 284455 w 291833"/>
              <a:gd name="connsiteY3" fmla="*/ 1443956 h 1473471"/>
              <a:gd name="connsiteX4" fmla="*/ 283197 w 291833"/>
              <a:gd name="connsiteY4" fmla="*/ 1429073 h 1473471"/>
              <a:gd name="connsiteX5" fmla="*/ 281800 w 291833"/>
              <a:gd name="connsiteY5" fmla="*/ 1414190 h 1473471"/>
              <a:gd name="connsiteX6" fmla="*/ 280251 w 291833"/>
              <a:gd name="connsiteY6" fmla="*/ 1399306 h 1473471"/>
              <a:gd name="connsiteX7" fmla="*/ 278511 w 291833"/>
              <a:gd name="connsiteY7" fmla="*/ 1384422 h 1473471"/>
              <a:gd name="connsiteX8" fmla="*/ 276581 w 291833"/>
              <a:gd name="connsiteY8" fmla="*/ 1369539 h 1473471"/>
              <a:gd name="connsiteX9" fmla="*/ 274473 w 291833"/>
              <a:gd name="connsiteY9" fmla="*/ 1354655 h 1473471"/>
              <a:gd name="connsiteX10" fmla="*/ 272186 w 291833"/>
              <a:gd name="connsiteY10" fmla="*/ 1339772 h 1473471"/>
              <a:gd name="connsiteX11" fmla="*/ 269761 w 291833"/>
              <a:gd name="connsiteY11" fmla="*/ 1324889 h 1473471"/>
              <a:gd name="connsiteX12" fmla="*/ 267297 w 291833"/>
              <a:gd name="connsiteY12" fmla="*/ 1310004 h 1473471"/>
              <a:gd name="connsiteX13" fmla="*/ 264846 w 291833"/>
              <a:gd name="connsiteY13" fmla="*/ 1295121 h 1473471"/>
              <a:gd name="connsiteX14" fmla="*/ 262509 w 291833"/>
              <a:gd name="connsiteY14" fmla="*/ 1280238 h 1473471"/>
              <a:gd name="connsiteX15" fmla="*/ 260363 w 291833"/>
              <a:gd name="connsiteY15" fmla="*/ 1265354 h 1473471"/>
              <a:gd name="connsiteX16" fmla="*/ 258458 w 291833"/>
              <a:gd name="connsiteY16" fmla="*/ 1250470 h 1473471"/>
              <a:gd name="connsiteX17" fmla="*/ 256756 w 291833"/>
              <a:gd name="connsiteY17" fmla="*/ 1235587 h 1473471"/>
              <a:gd name="connsiteX18" fmla="*/ 255181 w 291833"/>
              <a:gd name="connsiteY18" fmla="*/ 1220703 h 1473471"/>
              <a:gd name="connsiteX19" fmla="*/ 253594 w 291833"/>
              <a:gd name="connsiteY19" fmla="*/ 1205820 h 1473471"/>
              <a:gd name="connsiteX20" fmla="*/ 251790 w 291833"/>
              <a:gd name="connsiteY20" fmla="*/ 1190937 h 1473471"/>
              <a:gd name="connsiteX21" fmla="*/ 249568 w 291833"/>
              <a:gd name="connsiteY21" fmla="*/ 1176052 h 1473471"/>
              <a:gd name="connsiteX22" fmla="*/ 246723 w 291833"/>
              <a:gd name="connsiteY22" fmla="*/ 1161169 h 1473471"/>
              <a:gd name="connsiteX23" fmla="*/ 243129 w 291833"/>
              <a:gd name="connsiteY23" fmla="*/ 1146286 h 1473471"/>
              <a:gd name="connsiteX24" fmla="*/ 238696 w 291833"/>
              <a:gd name="connsiteY24" fmla="*/ 1131402 h 1473471"/>
              <a:gd name="connsiteX25" fmla="*/ 233477 w 291833"/>
              <a:gd name="connsiteY25" fmla="*/ 1116518 h 1473471"/>
              <a:gd name="connsiteX26" fmla="*/ 227571 w 291833"/>
              <a:gd name="connsiteY26" fmla="*/ 1101635 h 1473471"/>
              <a:gd name="connsiteX27" fmla="*/ 221120 w 291833"/>
              <a:gd name="connsiteY27" fmla="*/ 1086751 h 1473471"/>
              <a:gd name="connsiteX28" fmla="*/ 214325 w 291833"/>
              <a:gd name="connsiteY28" fmla="*/ 1071868 h 1473471"/>
              <a:gd name="connsiteX29" fmla="*/ 207378 w 291833"/>
              <a:gd name="connsiteY29" fmla="*/ 1056985 h 1473471"/>
              <a:gd name="connsiteX30" fmla="*/ 200444 w 291833"/>
              <a:gd name="connsiteY30" fmla="*/ 1042100 h 1473471"/>
              <a:gd name="connsiteX31" fmla="*/ 193624 w 291833"/>
              <a:gd name="connsiteY31" fmla="*/ 1027217 h 1473471"/>
              <a:gd name="connsiteX32" fmla="*/ 186957 w 291833"/>
              <a:gd name="connsiteY32" fmla="*/ 1012334 h 1473471"/>
              <a:gd name="connsiteX33" fmla="*/ 180480 w 291833"/>
              <a:gd name="connsiteY33" fmla="*/ 997450 h 1473471"/>
              <a:gd name="connsiteX34" fmla="*/ 174117 w 291833"/>
              <a:gd name="connsiteY34" fmla="*/ 982566 h 1473471"/>
              <a:gd name="connsiteX35" fmla="*/ 167805 w 291833"/>
              <a:gd name="connsiteY35" fmla="*/ 967683 h 1473471"/>
              <a:gd name="connsiteX36" fmla="*/ 161481 w 291833"/>
              <a:gd name="connsiteY36" fmla="*/ 952799 h 1473471"/>
              <a:gd name="connsiteX37" fmla="*/ 155067 w 291833"/>
              <a:gd name="connsiteY37" fmla="*/ 937916 h 1473471"/>
              <a:gd name="connsiteX38" fmla="*/ 148501 w 291833"/>
              <a:gd name="connsiteY38" fmla="*/ 923033 h 1473471"/>
              <a:gd name="connsiteX39" fmla="*/ 141795 w 291833"/>
              <a:gd name="connsiteY39" fmla="*/ 908148 h 1473471"/>
              <a:gd name="connsiteX40" fmla="*/ 134925 w 291833"/>
              <a:gd name="connsiteY40" fmla="*/ 893265 h 1473471"/>
              <a:gd name="connsiteX41" fmla="*/ 127914 w 291833"/>
              <a:gd name="connsiteY41" fmla="*/ 878382 h 1473471"/>
              <a:gd name="connsiteX42" fmla="*/ 120764 w 291833"/>
              <a:gd name="connsiteY42" fmla="*/ 863498 h 1473471"/>
              <a:gd name="connsiteX43" fmla="*/ 113424 w 291833"/>
              <a:gd name="connsiteY43" fmla="*/ 848612 h 1473471"/>
              <a:gd name="connsiteX44" fmla="*/ 105867 w 291833"/>
              <a:gd name="connsiteY44" fmla="*/ 833728 h 1473471"/>
              <a:gd name="connsiteX45" fmla="*/ 98006 w 291833"/>
              <a:gd name="connsiteY45" fmla="*/ 818843 h 1473471"/>
              <a:gd name="connsiteX46" fmla="*/ 89764 w 291833"/>
              <a:gd name="connsiteY46" fmla="*/ 803959 h 1473471"/>
              <a:gd name="connsiteX47" fmla="*/ 81102 w 291833"/>
              <a:gd name="connsiteY47" fmla="*/ 789074 h 1473471"/>
              <a:gd name="connsiteX48" fmla="*/ 72060 w 291833"/>
              <a:gd name="connsiteY48" fmla="*/ 774203 h 1473471"/>
              <a:gd name="connsiteX49" fmla="*/ 62700 w 291833"/>
              <a:gd name="connsiteY49" fmla="*/ 759318 h 1473471"/>
              <a:gd name="connsiteX50" fmla="*/ 53188 w 291833"/>
              <a:gd name="connsiteY50" fmla="*/ 744434 h 1473471"/>
              <a:gd name="connsiteX51" fmla="*/ 43777 w 291833"/>
              <a:gd name="connsiteY51" fmla="*/ 729549 h 1473471"/>
              <a:gd name="connsiteX52" fmla="*/ 34709 w 291833"/>
              <a:gd name="connsiteY52" fmla="*/ 714665 h 1473471"/>
              <a:gd name="connsiteX53" fmla="*/ 26276 w 291833"/>
              <a:gd name="connsiteY53" fmla="*/ 699781 h 1473471"/>
              <a:gd name="connsiteX54" fmla="*/ 18745 w 291833"/>
              <a:gd name="connsiteY54" fmla="*/ 684896 h 1473471"/>
              <a:gd name="connsiteX55" fmla="*/ 12370 w 291833"/>
              <a:gd name="connsiteY55" fmla="*/ 670012 h 1473471"/>
              <a:gd name="connsiteX56" fmla="*/ 7277 w 291833"/>
              <a:gd name="connsiteY56" fmla="*/ 655127 h 1473471"/>
              <a:gd name="connsiteX57" fmla="*/ 3556 w 291833"/>
              <a:gd name="connsiteY57" fmla="*/ 640243 h 1473471"/>
              <a:gd name="connsiteX58" fmla="*/ 1181 w 291833"/>
              <a:gd name="connsiteY58" fmla="*/ 625359 h 1473471"/>
              <a:gd name="connsiteX59" fmla="*/ 51 w 291833"/>
              <a:gd name="connsiteY59" fmla="*/ 610474 h 1473471"/>
              <a:gd name="connsiteX60" fmla="*/ 0 w 291833"/>
              <a:gd name="connsiteY60" fmla="*/ 595590 h 1473471"/>
              <a:gd name="connsiteX61" fmla="*/ 889 w 291833"/>
              <a:gd name="connsiteY61" fmla="*/ 580705 h 1473471"/>
              <a:gd name="connsiteX62" fmla="*/ 2591 w 291833"/>
              <a:gd name="connsiteY62" fmla="*/ 565821 h 1473471"/>
              <a:gd name="connsiteX63" fmla="*/ 5093 w 291833"/>
              <a:gd name="connsiteY63" fmla="*/ 550949 h 1473471"/>
              <a:gd name="connsiteX64" fmla="*/ 8458 w 291833"/>
              <a:gd name="connsiteY64" fmla="*/ 536065 h 1473471"/>
              <a:gd name="connsiteX65" fmla="*/ 12878 w 291833"/>
              <a:gd name="connsiteY65" fmla="*/ 521180 h 1473471"/>
              <a:gd name="connsiteX66" fmla="*/ 18567 w 291833"/>
              <a:gd name="connsiteY66" fmla="*/ 506296 h 1473471"/>
              <a:gd name="connsiteX67" fmla="*/ 25781 w 291833"/>
              <a:gd name="connsiteY67" fmla="*/ 491412 h 1473471"/>
              <a:gd name="connsiteX68" fmla="*/ 34671 w 291833"/>
              <a:gd name="connsiteY68" fmla="*/ 476527 h 1473471"/>
              <a:gd name="connsiteX69" fmla="*/ 45288 w 291833"/>
              <a:gd name="connsiteY69" fmla="*/ 461643 h 1473471"/>
              <a:gd name="connsiteX70" fmla="*/ 57518 w 291833"/>
              <a:gd name="connsiteY70" fmla="*/ 446758 h 1473471"/>
              <a:gd name="connsiteX71" fmla="*/ 71107 w 291833"/>
              <a:gd name="connsiteY71" fmla="*/ 431874 h 1473471"/>
              <a:gd name="connsiteX72" fmla="*/ 85738 w 291833"/>
              <a:gd name="connsiteY72" fmla="*/ 416990 h 1473471"/>
              <a:gd name="connsiteX73" fmla="*/ 101003 w 291833"/>
              <a:gd name="connsiteY73" fmla="*/ 402105 h 1473471"/>
              <a:gd name="connsiteX74" fmla="*/ 116497 w 291833"/>
              <a:gd name="connsiteY74" fmla="*/ 387221 h 1473471"/>
              <a:gd name="connsiteX75" fmla="*/ 131902 w 291833"/>
              <a:gd name="connsiteY75" fmla="*/ 372336 h 1473471"/>
              <a:gd name="connsiteX76" fmla="*/ 146927 w 291833"/>
              <a:gd name="connsiteY76" fmla="*/ 357452 h 1473471"/>
              <a:gd name="connsiteX77" fmla="*/ 161354 w 291833"/>
              <a:gd name="connsiteY77" fmla="*/ 342568 h 1473471"/>
              <a:gd name="connsiteX78" fmla="*/ 175019 w 291833"/>
              <a:gd name="connsiteY78" fmla="*/ 327696 h 1473471"/>
              <a:gd name="connsiteX79" fmla="*/ 187795 w 291833"/>
              <a:gd name="connsiteY79" fmla="*/ 312812 h 1473471"/>
              <a:gd name="connsiteX80" fmla="*/ 199593 w 291833"/>
              <a:gd name="connsiteY80" fmla="*/ 297927 h 1473471"/>
              <a:gd name="connsiteX81" fmla="*/ 210325 w 291833"/>
              <a:gd name="connsiteY81" fmla="*/ 283043 h 1473471"/>
              <a:gd name="connsiteX82" fmla="*/ 220002 w 291833"/>
              <a:gd name="connsiteY82" fmla="*/ 268158 h 1473471"/>
              <a:gd name="connsiteX83" fmla="*/ 228663 w 291833"/>
              <a:gd name="connsiteY83" fmla="*/ 253274 h 1473471"/>
              <a:gd name="connsiteX84" fmla="*/ 236411 w 291833"/>
              <a:gd name="connsiteY84" fmla="*/ 238390 h 1473471"/>
              <a:gd name="connsiteX85" fmla="*/ 243357 w 291833"/>
              <a:gd name="connsiteY85" fmla="*/ 223505 h 1473471"/>
              <a:gd name="connsiteX86" fmla="*/ 249682 w 291833"/>
              <a:gd name="connsiteY86" fmla="*/ 208621 h 1473471"/>
              <a:gd name="connsiteX87" fmla="*/ 255499 w 291833"/>
              <a:gd name="connsiteY87" fmla="*/ 193736 h 1473471"/>
              <a:gd name="connsiteX88" fmla="*/ 260896 w 291833"/>
              <a:gd name="connsiteY88" fmla="*/ 178852 h 1473471"/>
              <a:gd name="connsiteX89" fmla="*/ 265900 w 291833"/>
              <a:gd name="connsiteY89" fmla="*/ 163968 h 1473471"/>
              <a:gd name="connsiteX90" fmla="*/ 270510 w 291833"/>
              <a:gd name="connsiteY90" fmla="*/ 149083 h 1473471"/>
              <a:gd name="connsiteX91" fmla="*/ 274650 w 291833"/>
              <a:gd name="connsiteY91" fmla="*/ 134199 h 1473471"/>
              <a:gd name="connsiteX92" fmla="*/ 278257 w 291833"/>
              <a:gd name="connsiteY92" fmla="*/ 119315 h 1473471"/>
              <a:gd name="connsiteX93" fmla="*/ 281305 w 291833"/>
              <a:gd name="connsiteY93" fmla="*/ 104443 h 1473471"/>
              <a:gd name="connsiteX94" fmla="*/ 283743 w 291833"/>
              <a:gd name="connsiteY94" fmla="*/ 89558 h 1473471"/>
              <a:gd name="connsiteX95" fmla="*/ 285610 w 291833"/>
              <a:gd name="connsiteY95" fmla="*/ 74674 h 1473471"/>
              <a:gd name="connsiteX96" fmla="*/ 286982 w 291833"/>
              <a:gd name="connsiteY96" fmla="*/ 59789 h 1473471"/>
              <a:gd name="connsiteX97" fmla="*/ 287922 w 291833"/>
              <a:gd name="connsiteY97" fmla="*/ 44905 h 1473471"/>
              <a:gd name="connsiteX98" fmla="*/ 288557 w 291833"/>
              <a:gd name="connsiteY98" fmla="*/ 30021 h 1473471"/>
              <a:gd name="connsiteX99" fmla="*/ 288988 w 291833"/>
              <a:gd name="connsiteY99" fmla="*/ 15136 h 1473471"/>
              <a:gd name="connsiteX100" fmla="*/ 289293 w 291833"/>
              <a:gd name="connsiteY100" fmla="*/ 252 h 1473471"/>
              <a:gd name="connsiteX101" fmla="*/ 291833 w 291833"/>
              <a:gd name="connsiteY101" fmla="*/ 252 h 1473471"/>
              <a:gd name="connsiteX102" fmla="*/ 291833 w 291833"/>
              <a:gd name="connsiteY102" fmla="*/ 252 h 1473471"/>
              <a:gd name="connsiteX103" fmla="*/ 291833 w 291833"/>
              <a:gd name="connsiteY103" fmla="*/ 15136 h 1473471"/>
              <a:gd name="connsiteX104" fmla="*/ 291833 w 291833"/>
              <a:gd name="connsiteY104" fmla="*/ 30021 h 1473471"/>
              <a:gd name="connsiteX105" fmla="*/ 291833 w 291833"/>
              <a:gd name="connsiteY105" fmla="*/ 44905 h 1473471"/>
              <a:gd name="connsiteX106" fmla="*/ 291833 w 291833"/>
              <a:gd name="connsiteY106" fmla="*/ 59789 h 1473471"/>
              <a:gd name="connsiteX107" fmla="*/ 291833 w 291833"/>
              <a:gd name="connsiteY107" fmla="*/ 74674 h 1473471"/>
              <a:gd name="connsiteX108" fmla="*/ 291833 w 291833"/>
              <a:gd name="connsiteY108" fmla="*/ 89558 h 1473471"/>
              <a:gd name="connsiteX109" fmla="*/ 291833 w 291833"/>
              <a:gd name="connsiteY109" fmla="*/ 104443 h 1473471"/>
              <a:gd name="connsiteX110" fmla="*/ 291833 w 291833"/>
              <a:gd name="connsiteY110" fmla="*/ 119315 h 1473471"/>
              <a:gd name="connsiteX111" fmla="*/ 291833 w 291833"/>
              <a:gd name="connsiteY111" fmla="*/ 134199 h 1473471"/>
              <a:gd name="connsiteX112" fmla="*/ 291833 w 291833"/>
              <a:gd name="connsiteY112" fmla="*/ 149083 h 1473471"/>
              <a:gd name="connsiteX113" fmla="*/ 291833 w 291833"/>
              <a:gd name="connsiteY113" fmla="*/ 163968 h 1473471"/>
              <a:gd name="connsiteX114" fmla="*/ 291833 w 291833"/>
              <a:gd name="connsiteY114" fmla="*/ 178852 h 1473471"/>
              <a:gd name="connsiteX115" fmla="*/ 291833 w 291833"/>
              <a:gd name="connsiteY115" fmla="*/ 193736 h 1473471"/>
              <a:gd name="connsiteX116" fmla="*/ 291833 w 291833"/>
              <a:gd name="connsiteY116" fmla="*/ 208621 h 1473471"/>
              <a:gd name="connsiteX117" fmla="*/ 291833 w 291833"/>
              <a:gd name="connsiteY117" fmla="*/ 223505 h 1473471"/>
              <a:gd name="connsiteX118" fmla="*/ 291833 w 291833"/>
              <a:gd name="connsiteY118" fmla="*/ 238390 h 1473471"/>
              <a:gd name="connsiteX119" fmla="*/ 291833 w 291833"/>
              <a:gd name="connsiteY119" fmla="*/ 253274 h 1473471"/>
              <a:gd name="connsiteX120" fmla="*/ 291833 w 291833"/>
              <a:gd name="connsiteY120" fmla="*/ 268158 h 1473471"/>
              <a:gd name="connsiteX121" fmla="*/ 291833 w 291833"/>
              <a:gd name="connsiteY121" fmla="*/ 283043 h 1473471"/>
              <a:gd name="connsiteX122" fmla="*/ 291833 w 291833"/>
              <a:gd name="connsiteY122" fmla="*/ 297927 h 1473471"/>
              <a:gd name="connsiteX123" fmla="*/ 291833 w 291833"/>
              <a:gd name="connsiteY123" fmla="*/ 312812 h 1473471"/>
              <a:gd name="connsiteX124" fmla="*/ 291833 w 291833"/>
              <a:gd name="connsiteY124" fmla="*/ 327696 h 1473471"/>
              <a:gd name="connsiteX125" fmla="*/ 291833 w 291833"/>
              <a:gd name="connsiteY125" fmla="*/ 342568 h 1473471"/>
              <a:gd name="connsiteX126" fmla="*/ 291833 w 291833"/>
              <a:gd name="connsiteY126" fmla="*/ 357452 h 1473471"/>
              <a:gd name="connsiteX127" fmla="*/ 291833 w 291833"/>
              <a:gd name="connsiteY127" fmla="*/ 372336 h 1473471"/>
              <a:gd name="connsiteX128" fmla="*/ 291833 w 291833"/>
              <a:gd name="connsiteY128" fmla="*/ 387221 h 1473471"/>
              <a:gd name="connsiteX129" fmla="*/ 291833 w 291833"/>
              <a:gd name="connsiteY129" fmla="*/ 402105 h 1473471"/>
              <a:gd name="connsiteX130" fmla="*/ 291833 w 291833"/>
              <a:gd name="connsiteY130" fmla="*/ 416990 h 1473471"/>
              <a:gd name="connsiteX131" fmla="*/ 291833 w 291833"/>
              <a:gd name="connsiteY131" fmla="*/ 431874 h 1473471"/>
              <a:gd name="connsiteX132" fmla="*/ 291833 w 291833"/>
              <a:gd name="connsiteY132" fmla="*/ 446758 h 1473471"/>
              <a:gd name="connsiteX133" fmla="*/ 291833 w 291833"/>
              <a:gd name="connsiteY133" fmla="*/ 461643 h 1473471"/>
              <a:gd name="connsiteX134" fmla="*/ 291833 w 291833"/>
              <a:gd name="connsiteY134" fmla="*/ 476527 h 1473471"/>
              <a:gd name="connsiteX135" fmla="*/ 291833 w 291833"/>
              <a:gd name="connsiteY135" fmla="*/ 491412 h 1473471"/>
              <a:gd name="connsiteX136" fmla="*/ 291833 w 291833"/>
              <a:gd name="connsiteY136" fmla="*/ 506296 h 1473471"/>
              <a:gd name="connsiteX137" fmla="*/ 291833 w 291833"/>
              <a:gd name="connsiteY137" fmla="*/ 521180 h 1473471"/>
              <a:gd name="connsiteX138" fmla="*/ 291833 w 291833"/>
              <a:gd name="connsiteY138" fmla="*/ 536065 h 1473471"/>
              <a:gd name="connsiteX139" fmla="*/ 291833 w 291833"/>
              <a:gd name="connsiteY139" fmla="*/ 550949 h 1473471"/>
              <a:gd name="connsiteX140" fmla="*/ 291833 w 291833"/>
              <a:gd name="connsiteY140" fmla="*/ 565821 h 1473471"/>
              <a:gd name="connsiteX141" fmla="*/ 291833 w 291833"/>
              <a:gd name="connsiteY141" fmla="*/ 580705 h 1473471"/>
              <a:gd name="connsiteX142" fmla="*/ 291833 w 291833"/>
              <a:gd name="connsiteY142" fmla="*/ 595590 h 1473471"/>
              <a:gd name="connsiteX143" fmla="*/ 291833 w 291833"/>
              <a:gd name="connsiteY143" fmla="*/ 610474 h 1473471"/>
              <a:gd name="connsiteX144" fmla="*/ 291833 w 291833"/>
              <a:gd name="connsiteY144" fmla="*/ 625359 h 1473471"/>
              <a:gd name="connsiteX145" fmla="*/ 291833 w 291833"/>
              <a:gd name="connsiteY145" fmla="*/ 640243 h 1473471"/>
              <a:gd name="connsiteX146" fmla="*/ 291833 w 291833"/>
              <a:gd name="connsiteY146" fmla="*/ 655127 h 1473471"/>
              <a:gd name="connsiteX147" fmla="*/ 291833 w 291833"/>
              <a:gd name="connsiteY147" fmla="*/ 670012 h 1473471"/>
              <a:gd name="connsiteX148" fmla="*/ 291833 w 291833"/>
              <a:gd name="connsiteY148" fmla="*/ 684896 h 1473471"/>
              <a:gd name="connsiteX149" fmla="*/ 291833 w 291833"/>
              <a:gd name="connsiteY149" fmla="*/ 699781 h 1473471"/>
              <a:gd name="connsiteX150" fmla="*/ 291833 w 291833"/>
              <a:gd name="connsiteY150" fmla="*/ 714665 h 1473471"/>
              <a:gd name="connsiteX151" fmla="*/ 291833 w 291833"/>
              <a:gd name="connsiteY151" fmla="*/ 729549 h 1473471"/>
              <a:gd name="connsiteX152" fmla="*/ 291833 w 291833"/>
              <a:gd name="connsiteY152" fmla="*/ 744434 h 1473471"/>
              <a:gd name="connsiteX153" fmla="*/ 291833 w 291833"/>
              <a:gd name="connsiteY153" fmla="*/ 759318 h 1473471"/>
              <a:gd name="connsiteX154" fmla="*/ 291833 w 291833"/>
              <a:gd name="connsiteY154" fmla="*/ 774203 h 1473471"/>
              <a:gd name="connsiteX155" fmla="*/ 291833 w 291833"/>
              <a:gd name="connsiteY155" fmla="*/ 789074 h 1473471"/>
              <a:gd name="connsiteX156" fmla="*/ 291833 w 291833"/>
              <a:gd name="connsiteY156" fmla="*/ 803959 h 1473471"/>
              <a:gd name="connsiteX157" fmla="*/ 291833 w 291833"/>
              <a:gd name="connsiteY157" fmla="*/ 818843 h 1473471"/>
              <a:gd name="connsiteX158" fmla="*/ 291833 w 291833"/>
              <a:gd name="connsiteY158" fmla="*/ 833728 h 1473471"/>
              <a:gd name="connsiteX159" fmla="*/ 291833 w 291833"/>
              <a:gd name="connsiteY159" fmla="*/ 848612 h 1473471"/>
              <a:gd name="connsiteX160" fmla="*/ 291833 w 291833"/>
              <a:gd name="connsiteY160" fmla="*/ 863498 h 1473471"/>
              <a:gd name="connsiteX161" fmla="*/ 291833 w 291833"/>
              <a:gd name="connsiteY161" fmla="*/ 878382 h 1473471"/>
              <a:gd name="connsiteX162" fmla="*/ 291833 w 291833"/>
              <a:gd name="connsiteY162" fmla="*/ 893265 h 1473471"/>
              <a:gd name="connsiteX163" fmla="*/ 291833 w 291833"/>
              <a:gd name="connsiteY163" fmla="*/ 908148 h 1473471"/>
              <a:gd name="connsiteX164" fmla="*/ 291833 w 291833"/>
              <a:gd name="connsiteY164" fmla="*/ 923033 h 1473471"/>
              <a:gd name="connsiteX165" fmla="*/ 291833 w 291833"/>
              <a:gd name="connsiteY165" fmla="*/ 937916 h 1473471"/>
              <a:gd name="connsiteX166" fmla="*/ 291833 w 291833"/>
              <a:gd name="connsiteY166" fmla="*/ 952799 h 1473471"/>
              <a:gd name="connsiteX167" fmla="*/ 291833 w 291833"/>
              <a:gd name="connsiteY167" fmla="*/ 967683 h 1473471"/>
              <a:gd name="connsiteX168" fmla="*/ 291833 w 291833"/>
              <a:gd name="connsiteY168" fmla="*/ 982566 h 1473471"/>
              <a:gd name="connsiteX169" fmla="*/ 291833 w 291833"/>
              <a:gd name="connsiteY169" fmla="*/ 997450 h 1473471"/>
              <a:gd name="connsiteX170" fmla="*/ 291833 w 291833"/>
              <a:gd name="connsiteY170" fmla="*/ 1012334 h 1473471"/>
              <a:gd name="connsiteX171" fmla="*/ 291833 w 291833"/>
              <a:gd name="connsiteY171" fmla="*/ 1027217 h 1473471"/>
              <a:gd name="connsiteX172" fmla="*/ 291833 w 291833"/>
              <a:gd name="connsiteY172" fmla="*/ 1042100 h 1473471"/>
              <a:gd name="connsiteX173" fmla="*/ 291833 w 291833"/>
              <a:gd name="connsiteY173" fmla="*/ 1056985 h 1473471"/>
              <a:gd name="connsiteX174" fmla="*/ 291833 w 291833"/>
              <a:gd name="connsiteY174" fmla="*/ 1071868 h 1473471"/>
              <a:gd name="connsiteX175" fmla="*/ 291833 w 291833"/>
              <a:gd name="connsiteY175" fmla="*/ 1086751 h 1473471"/>
              <a:gd name="connsiteX176" fmla="*/ 291833 w 291833"/>
              <a:gd name="connsiteY176" fmla="*/ 1101635 h 1473471"/>
              <a:gd name="connsiteX177" fmla="*/ 291833 w 291833"/>
              <a:gd name="connsiteY177" fmla="*/ 1116518 h 1473471"/>
              <a:gd name="connsiteX178" fmla="*/ 291833 w 291833"/>
              <a:gd name="connsiteY178" fmla="*/ 1131402 h 1473471"/>
              <a:gd name="connsiteX179" fmla="*/ 291833 w 291833"/>
              <a:gd name="connsiteY179" fmla="*/ 1146286 h 1473471"/>
              <a:gd name="connsiteX180" fmla="*/ 291833 w 291833"/>
              <a:gd name="connsiteY180" fmla="*/ 1161169 h 1473471"/>
              <a:gd name="connsiteX181" fmla="*/ 291833 w 291833"/>
              <a:gd name="connsiteY181" fmla="*/ 1176052 h 1473471"/>
              <a:gd name="connsiteX182" fmla="*/ 291833 w 291833"/>
              <a:gd name="connsiteY182" fmla="*/ 1190937 h 1473471"/>
              <a:gd name="connsiteX183" fmla="*/ 291833 w 291833"/>
              <a:gd name="connsiteY183" fmla="*/ 1205820 h 1473471"/>
              <a:gd name="connsiteX184" fmla="*/ 291833 w 291833"/>
              <a:gd name="connsiteY184" fmla="*/ 1220703 h 1473471"/>
              <a:gd name="connsiteX185" fmla="*/ 291833 w 291833"/>
              <a:gd name="connsiteY185" fmla="*/ 1235587 h 1473471"/>
              <a:gd name="connsiteX186" fmla="*/ 291833 w 291833"/>
              <a:gd name="connsiteY186" fmla="*/ 1250470 h 1473471"/>
              <a:gd name="connsiteX187" fmla="*/ 291833 w 291833"/>
              <a:gd name="connsiteY187" fmla="*/ 1265354 h 1473471"/>
              <a:gd name="connsiteX188" fmla="*/ 291833 w 291833"/>
              <a:gd name="connsiteY188" fmla="*/ 1280238 h 1473471"/>
              <a:gd name="connsiteX189" fmla="*/ 291833 w 291833"/>
              <a:gd name="connsiteY189" fmla="*/ 1295121 h 1473471"/>
              <a:gd name="connsiteX190" fmla="*/ 291833 w 291833"/>
              <a:gd name="connsiteY190" fmla="*/ 1310004 h 1473471"/>
              <a:gd name="connsiteX191" fmla="*/ 291833 w 291833"/>
              <a:gd name="connsiteY191" fmla="*/ 1324889 h 1473471"/>
              <a:gd name="connsiteX192" fmla="*/ 291833 w 291833"/>
              <a:gd name="connsiteY192" fmla="*/ 1339772 h 1473471"/>
              <a:gd name="connsiteX193" fmla="*/ 291833 w 291833"/>
              <a:gd name="connsiteY193" fmla="*/ 1354655 h 1473471"/>
              <a:gd name="connsiteX194" fmla="*/ 291833 w 291833"/>
              <a:gd name="connsiteY194" fmla="*/ 1369539 h 1473471"/>
              <a:gd name="connsiteX195" fmla="*/ 291833 w 291833"/>
              <a:gd name="connsiteY195" fmla="*/ 1384422 h 1473471"/>
              <a:gd name="connsiteX196" fmla="*/ 291833 w 291833"/>
              <a:gd name="connsiteY196" fmla="*/ 1399306 h 1473471"/>
              <a:gd name="connsiteX197" fmla="*/ 291833 w 291833"/>
              <a:gd name="connsiteY197" fmla="*/ 1414190 h 1473471"/>
              <a:gd name="connsiteX198" fmla="*/ 291833 w 291833"/>
              <a:gd name="connsiteY198" fmla="*/ 1429073 h 1473471"/>
              <a:gd name="connsiteX199" fmla="*/ 291833 w 291833"/>
              <a:gd name="connsiteY199" fmla="*/ 1443956 h 1473471"/>
              <a:gd name="connsiteX200" fmla="*/ 291833 w 291833"/>
              <a:gd name="connsiteY200" fmla="*/ 1458841 h 1473471"/>
              <a:gd name="connsiteX201" fmla="*/ 291833 w 291833"/>
              <a:gd name="connsiteY201" fmla="*/ 1473724 h 147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833" h="1473471">
                <a:moveTo>
                  <a:pt x="291833" y="1473724"/>
                </a:moveTo>
                <a:lnTo>
                  <a:pt x="286588" y="1473724"/>
                </a:lnTo>
                <a:lnTo>
                  <a:pt x="285572" y="1458841"/>
                </a:lnTo>
                <a:lnTo>
                  <a:pt x="284455" y="1443956"/>
                </a:lnTo>
                <a:lnTo>
                  <a:pt x="283197" y="1429073"/>
                </a:lnTo>
                <a:lnTo>
                  <a:pt x="281800" y="1414190"/>
                </a:lnTo>
                <a:lnTo>
                  <a:pt x="280251" y="1399306"/>
                </a:lnTo>
                <a:lnTo>
                  <a:pt x="278511" y="1384422"/>
                </a:lnTo>
                <a:lnTo>
                  <a:pt x="276581" y="1369539"/>
                </a:lnTo>
                <a:lnTo>
                  <a:pt x="274473" y="1354655"/>
                </a:lnTo>
                <a:lnTo>
                  <a:pt x="272186" y="1339772"/>
                </a:lnTo>
                <a:lnTo>
                  <a:pt x="269761" y="1324889"/>
                </a:lnTo>
                <a:lnTo>
                  <a:pt x="267297" y="1310004"/>
                </a:lnTo>
                <a:lnTo>
                  <a:pt x="264846" y="1295121"/>
                </a:lnTo>
                <a:lnTo>
                  <a:pt x="262509" y="1280238"/>
                </a:lnTo>
                <a:lnTo>
                  <a:pt x="260363" y="1265354"/>
                </a:lnTo>
                <a:lnTo>
                  <a:pt x="258458" y="1250470"/>
                </a:lnTo>
                <a:lnTo>
                  <a:pt x="256756" y="1235587"/>
                </a:lnTo>
                <a:lnTo>
                  <a:pt x="255181" y="1220703"/>
                </a:lnTo>
                <a:lnTo>
                  <a:pt x="253594" y="1205820"/>
                </a:lnTo>
                <a:lnTo>
                  <a:pt x="251790" y="1190937"/>
                </a:lnTo>
                <a:lnTo>
                  <a:pt x="249568" y="1176052"/>
                </a:lnTo>
                <a:lnTo>
                  <a:pt x="246723" y="1161169"/>
                </a:lnTo>
                <a:lnTo>
                  <a:pt x="243129" y="1146286"/>
                </a:lnTo>
                <a:lnTo>
                  <a:pt x="238696" y="1131402"/>
                </a:lnTo>
                <a:lnTo>
                  <a:pt x="233477" y="1116518"/>
                </a:lnTo>
                <a:lnTo>
                  <a:pt x="227571" y="1101635"/>
                </a:lnTo>
                <a:lnTo>
                  <a:pt x="221120" y="1086751"/>
                </a:lnTo>
                <a:lnTo>
                  <a:pt x="214325" y="1071868"/>
                </a:lnTo>
                <a:lnTo>
                  <a:pt x="207378" y="1056985"/>
                </a:lnTo>
                <a:lnTo>
                  <a:pt x="200444" y="1042100"/>
                </a:lnTo>
                <a:lnTo>
                  <a:pt x="193624" y="1027217"/>
                </a:lnTo>
                <a:lnTo>
                  <a:pt x="186957" y="1012334"/>
                </a:lnTo>
                <a:lnTo>
                  <a:pt x="180480" y="997450"/>
                </a:lnTo>
                <a:lnTo>
                  <a:pt x="174117" y="982566"/>
                </a:lnTo>
                <a:lnTo>
                  <a:pt x="167805" y="967683"/>
                </a:lnTo>
                <a:lnTo>
                  <a:pt x="161481" y="952799"/>
                </a:lnTo>
                <a:lnTo>
                  <a:pt x="155067" y="937916"/>
                </a:lnTo>
                <a:lnTo>
                  <a:pt x="148501" y="923033"/>
                </a:lnTo>
                <a:lnTo>
                  <a:pt x="141795" y="908148"/>
                </a:lnTo>
                <a:lnTo>
                  <a:pt x="134925" y="893265"/>
                </a:lnTo>
                <a:lnTo>
                  <a:pt x="127914" y="878382"/>
                </a:lnTo>
                <a:lnTo>
                  <a:pt x="120764" y="863498"/>
                </a:lnTo>
                <a:lnTo>
                  <a:pt x="113424" y="848612"/>
                </a:lnTo>
                <a:lnTo>
                  <a:pt x="105867" y="833728"/>
                </a:lnTo>
                <a:lnTo>
                  <a:pt x="98006" y="818843"/>
                </a:lnTo>
                <a:lnTo>
                  <a:pt x="89764" y="803959"/>
                </a:lnTo>
                <a:lnTo>
                  <a:pt x="81102" y="789074"/>
                </a:lnTo>
                <a:lnTo>
                  <a:pt x="72060" y="774203"/>
                </a:lnTo>
                <a:lnTo>
                  <a:pt x="62700" y="759318"/>
                </a:lnTo>
                <a:lnTo>
                  <a:pt x="53188" y="744434"/>
                </a:lnTo>
                <a:lnTo>
                  <a:pt x="43777" y="729549"/>
                </a:lnTo>
                <a:lnTo>
                  <a:pt x="34709" y="714665"/>
                </a:lnTo>
                <a:lnTo>
                  <a:pt x="26276" y="699781"/>
                </a:lnTo>
                <a:lnTo>
                  <a:pt x="18745" y="684896"/>
                </a:lnTo>
                <a:lnTo>
                  <a:pt x="12370" y="670012"/>
                </a:lnTo>
                <a:lnTo>
                  <a:pt x="7277" y="655127"/>
                </a:lnTo>
                <a:lnTo>
                  <a:pt x="3556" y="640243"/>
                </a:lnTo>
                <a:lnTo>
                  <a:pt x="1181" y="625359"/>
                </a:lnTo>
                <a:lnTo>
                  <a:pt x="51" y="610474"/>
                </a:lnTo>
                <a:lnTo>
                  <a:pt x="0" y="595590"/>
                </a:lnTo>
                <a:lnTo>
                  <a:pt x="889" y="580705"/>
                </a:lnTo>
                <a:lnTo>
                  <a:pt x="2591" y="565821"/>
                </a:lnTo>
                <a:lnTo>
                  <a:pt x="5093" y="550949"/>
                </a:lnTo>
                <a:lnTo>
                  <a:pt x="8458" y="536065"/>
                </a:lnTo>
                <a:lnTo>
                  <a:pt x="12878" y="521180"/>
                </a:lnTo>
                <a:lnTo>
                  <a:pt x="18567" y="506296"/>
                </a:lnTo>
                <a:lnTo>
                  <a:pt x="25781" y="491412"/>
                </a:lnTo>
                <a:lnTo>
                  <a:pt x="34671" y="476527"/>
                </a:lnTo>
                <a:lnTo>
                  <a:pt x="45288" y="461643"/>
                </a:lnTo>
                <a:lnTo>
                  <a:pt x="57518" y="446758"/>
                </a:lnTo>
                <a:lnTo>
                  <a:pt x="71107" y="431874"/>
                </a:lnTo>
                <a:lnTo>
                  <a:pt x="85738" y="416990"/>
                </a:lnTo>
                <a:lnTo>
                  <a:pt x="101003" y="402105"/>
                </a:lnTo>
                <a:lnTo>
                  <a:pt x="116497" y="387221"/>
                </a:lnTo>
                <a:lnTo>
                  <a:pt x="131902" y="372336"/>
                </a:lnTo>
                <a:lnTo>
                  <a:pt x="146927" y="357452"/>
                </a:lnTo>
                <a:lnTo>
                  <a:pt x="161354" y="342568"/>
                </a:lnTo>
                <a:lnTo>
                  <a:pt x="175019" y="327696"/>
                </a:lnTo>
                <a:lnTo>
                  <a:pt x="187795" y="312812"/>
                </a:lnTo>
                <a:lnTo>
                  <a:pt x="199593" y="297927"/>
                </a:lnTo>
                <a:lnTo>
                  <a:pt x="210325" y="283043"/>
                </a:lnTo>
                <a:lnTo>
                  <a:pt x="220002" y="268158"/>
                </a:lnTo>
                <a:lnTo>
                  <a:pt x="228663" y="253274"/>
                </a:lnTo>
                <a:lnTo>
                  <a:pt x="236411" y="238390"/>
                </a:lnTo>
                <a:lnTo>
                  <a:pt x="243357" y="223505"/>
                </a:lnTo>
                <a:lnTo>
                  <a:pt x="249682" y="208621"/>
                </a:lnTo>
                <a:lnTo>
                  <a:pt x="255499" y="193736"/>
                </a:lnTo>
                <a:lnTo>
                  <a:pt x="260896" y="178852"/>
                </a:lnTo>
                <a:lnTo>
                  <a:pt x="265900" y="163968"/>
                </a:lnTo>
                <a:lnTo>
                  <a:pt x="270510" y="149083"/>
                </a:lnTo>
                <a:lnTo>
                  <a:pt x="274650" y="134199"/>
                </a:lnTo>
                <a:lnTo>
                  <a:pt x="278257" y="119315"/>
                </a:lnTo>
                <a:lnTo>
                  <a:pt x="281305" y="104443"/>
                </a:lnTo>
                <a:lnTo>
                  <a:pt x="283743" y="89558"/>
                </a:lnTo>
                <a:lnTo>
                  <a:pt x="285610" y="74674"/>
                </a:lnTo>
                <a:lnTo>
                  <a:pt x="286982" y="59789"/>
                </a:lnTo>
                <a:lnTo>
                  <a:pt x="287922" y="44905"/>
                </a:lnTo>
                <a:lnTo>
                  <a:pt x="288557" y="30021"/>
                </a:lnTo>
                <a:lnTo>
                  <a:pt x="288988" y="15136"/>
                </a:lnTo>
                <a:lnTo>
                  <a:pt x="289293" y="252"/>
                </a:lnTo>
                <a:lnTo>
                  <a:pt x="291833" y="252"/>
                </a:lnTo>
                <a:lnTo>
                  <a:pt x="291833" y="252"/>
                </a:lnTo>
                <a:lnTo>
                  <a:pt x="291833" y="15136"/>
                </a:lnTo>
                <a:lnTo>
                  <a:pt x="291833" y="30021"/>
                </a:lnTo>
                <a:lnTo>
                  <a:pt x="291833" y="44905"/>
                </a:lnTo>
                <a:lnTo>
                  <a:pt x="291833" y="59789"/>
                </a:lnTo>
                <a:lnTo>
                  <a:pt x="291833" y="74674"/>
                </a:lnTo>
                <a:lnTo>
                  <a:pt x="291833" y="89558"/>
                </a:lnTo>
                <a:lnTo>
                  <a:pt x="291833" y="104443"/>
                </a:lnTo>
                <a:lnTo>
                  <a:pt x="291833" y="119315"/>
                </a:lnTo>
                <a:lnTo>
                  <a:pt x="291833" y="134199"/>
                </a:lnTo>
                <a:lnTo>
                  <a:pt x="291833" y="149083"/>
                </a:lnTo>
                <a:lnTo>
                  <a:pt x="291833" y="163968"/>
                </a:lnTo>
                <a:lnTo>
                  <a:pt x="291833" y="178852"/>
                </a:lnTo>
                <a:lnTo>
                  <a:pt x="291833" y="193736"/>
                </a:lnTo>
                <a:lnTo>
                  <a:pt x="291833" y="208621"/>
                </a:lnTo>
                <a:lnTo>
                  <a:pt x="291833" y="223505"/>
                </a:lnTo>
                <a:lnTo>
                  <a:pt x="291833" y="238390"/>
                </a:lnTo>
                <a:lnTo>
                  <a:pt x="291833" y="253274"/>
                </a:lnTo>
                <a:lnTo>
                  <a:pt x="291833" y="268158"/>
                </a:lnTo>
                <a:lnTo>
                  <a:pt x="291833" y="283043"/>
                </a:lnTo>
                <a:lnTo>
                  <a:pt x="291833" y="297927"/>
                </a:lnTo>
                <a:lnTo>
                  <a:pt x="291833" y="312812"/>
                </a:lnTo>
                <a:lnTo>
                  <a:pt x="291833" y="327696"/>
                </a:lnTo>
                <a:lnTo>
                  <a:pt x="291833" y="342568"/>
                </a:lnTo>
                <a:lnTo>
                  <a:pt x="291833" y="357452"/>
                </a:lnTo>
                <a:lnTo>
                  <a:pt x="291833" y="372336"/>
                </a:lnTo>
                <a:lnTo>
                  <a:pt x="291833" y="387221"/>
                </a:lnTo>
                <a:lnTo>
                  <a:pt x="291833" y="402105"/>
                </a:lnTo>
                <a:lnTo>
                  <a:pt x="291833" y="416990"/>
                </a:lnTo>
                <a:lnTo>
                  <a:pt x="291833" y="431874"/>
                </a:lnTo>
                <a:lnTo>
                  <a:pt x="291833" y="446758"/>
                </a:lnTo>
                <a:lnTo>
                  <a:pt x="291833" y="461643"/>
                </a:lnTo>
                <a:lnTo>
                  <a:pt x="291833" y="476527"/>
                </a:lnTo>
                <a:lnTo>
                  <a:pt x="291833" y="491412"/>
                </a:lnTo>
                <a:lnTo>
                  <a:pt x="291833" y="506296"/>
                </a:lnTo>
                <a:lnTo>
                  <a:pt x="291833" y="521180"/>
                </a:lnTo>
                <a:lnTo>
                  <a:pt x="291833" y="536065"/>
                </a:lnTo>
                <a:lnTo>
                  <a:pt x="291833" y="550949"/>
                </a:lnTo>
                <a:lnTo>
                  <a:pt x="291833" y="565821"/>
                </a:lnTo>
                <a:lnTo>
                  <a:pt x="291833" y="580705"/>
                </a:lnTo>
                <a:lnTo>
                  <a:pt x="291833" y="595590"/>
                </a:lnTo>
                <a:lnTo>
                  <a:pt x="291833" y="610474"/>
                </a:lnTo>
                <a:lnTo>
                  <a:pt x="291833" y="625359"/>
                </a:lnTo>
                <a:lnTo>
                  <a:pt x="291833" y="640243"/>
                </a:lnTo>
                <a:lnTo>
                  <a:pt x="291833" y="655127"/>
                </a:lnTo>
                <a:lnTo>
                  <a:pt x="291833" y="670012"/>
                </a:lnTo>
                <a:lnTo>
                  <a:pt x="291833" y="684896"/>
                </a:lnTo>
                <a:lnTo>
                  <a:pt x="291833" y="699781"/>
                </a:lnTo>
                <a:lnTo>
                  <a:pt x="291833" y="714665"/>
                </a:lnTo>
                <a:lnTo>
                  <a:pt x="291833" y="729549"/>
                </a:lnTo>
                <a:lnTo>
                  <a:pt x="291833" y="744434"/>
                </a:lnTo>
                <a:lnTo>
                  <a:pt x="291833" y="759318"/>
                </a:lnTo>
                <a:lnTo>
                  <a:pt x="291833" y="774203"/>
                </a:lnTo>
                <a:lnTo>
                  <a:pt x="291833" y="789074"/>
                </a:lnTo>
                <a:lnTo>
                  <a:pt x="291833" y="803959"/>
                </a:lnTo>
                <a:lnTo>
                  <a:pt x="291833" y="818843"/>
                </a:lnTo>
                <a:lnTo>
                  <a:pt x="291833" y="833728"/>
                </a:lnTo>
                <a:lnTo>
                  <a:pt x="291833" y="848612"/>
                </a:lnTo>
                <a:lnTo>
                  <a:pt x="291833" y="863498"/>
                </a:lnTo>
                <a:lnTo>
                  <a:pt x="291833" y="878382"/>
                </a:lnTo>
                <a:lnTo>
                  <a:pt x="291833" y="893265"/>
                </a:lnTo>
                <a:lnTo>
                  <a:pt x="291833" y="908148"/>
                </a:lnTo>
                <a:lnTo>
                  <a:pt x="291833" y="923033"/>
                </a:lnTo>
                <a:lnTo>
                  <a:pt x="291833" y="937916"/>
                </a:lnTo>
                <a:lnTo>
                  <a:pt x="291833" y="952799"/>
                </a:lnTo>
                <a:lnTo>
                  <a:pt x="291833" y="967683"/>
                </a:lnTo>
                <a:lnTo>
                  <a:pt x="291833" y="982566"/>
                </a:lnTo>
                <a:lnTo>
                  <a:pt x="291833" y="997450"/>
                </a:lnTo>
                <a:lnTo>
                  <a:pt x="291833" y="1012334"/>
                </a:lnTo>
                <a:lnTo>
                  <a:pt x="291833" y="1027217"/>
                </a:lnTo>
                <a:lnTo>
                  <a:pt x="291833" y="1042100"/>
                </a:lnTo>
                <a:lnTo>
                  <a:pt x="291833" y="1056985"/>
                </a:lnTo>
                <a:lnTo>
                  <a:pt x="291833" y="1071868"/>
                </a:lnTo>
                <a:lnTo>
                  <a:pt x="291833" y="1086751"/>
                </a:lnTo>
                <a:lnTo>
                  <a:pt x="291833" y="1101635"/>
                </a:lnTo>
                <a:lnTo>
                  <a:pt x="291833" y="1116518"/>
                </a:lnTo>
                <a:lnTo>
                  <a:pt x="291833" y="1131402"/>
                </a:lnTo>
                <a:lnTo>
                  <a:pt x="291833" y="1146286"/>
                </a:lnTo>
                <a:lnTo>
                  <a:pt x="291833" y="1161169"/>
                </a:lnTo>
                <a:lnTo>
                  <a:pt x="291833" y="1176052"/>
                </a:lnTo>
                <a:lnTo>
                  <a:pt x="291833" y="1190937"/>
                </a:lnTo>
                <a:lnTo>
                  <a:pt x="291833" y="1205820"/>
                </a:lnTo>
                <a:lnTo>
                  <a:pt x="291833" y="1220703"/>
                </a:lnTo>
                <a:lnTo>
                  <a:pt x="291833" y="1235587"/>
                </a:lnTo>
                <a:lnTo>
                  <a:pt x="291833" y="1250470"/>
                </a:lnTo>
                <a:lnTo>
                  <a:pt x="291833" y="1265354"/>
                </a:lnTo>
                <a:lnTo>
                  <a:pt x="291833" y="1280238"/>
                </a:lnTo>
                <a:lnTo>
                  <a:pt x="291833" y="1295121"/>
                </a:lnTo>
                <a:lnTo>
                  <a:pt x="291833" y="1310004"/>
                </a:lnTo>
                <a:lnTo>
                  <a:pt x="291833" y="1324889"/>
                </a:lnTo>
                <a:lnTo>
                  <a:pt x="291833" y="1339772"/>
                </a:lnTo>
                <a:lnTo>
                  <a:pt x="291833" y="1354655"/>
                </a:lnTo>
                <a:lnTo>
                  <a:pt x="291833" y="1369539"/>
                </a:lnTo>
                <a:lnTo>
                  <a:pt x="291833" y="1384422"/>
                </a:lnTo>
                <a:lnTo>
                  <a:pt x="291833" y="1399306"/>
                </a:lnTo>
                <a:lnTo>
                  <a:pt x="291833" y="1414190"/>
                </a:lnTo>
                <a:lnTo>
                  <a:pt x="291833" y="1429073"/>
                </a:lnTo>
                <a:lnTo>
                  <a:pt x="291833" y="1443956"/>
                </a:lnTo>
                <a:lnTo>
                  <a:pt x="291833" y="1458841"/>
                </a:lnTo>
                <a:lnTo>
                  <a:pt x="291833" y="1473724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A4C6E0-2516-DC0B-7CB3-C1D52D44BDED}"/>
              </a:ext>
            </a:extLst>
          </p:cNvPr>
          <p:cNvSpPr/>
          <p:nvPr/>
        </p:nvSpPr>
        <p:spPr>
          <a:xfrm>
            <a:off x="7112520" y="2860598"/>
            <a:ext cx="273951" cy="1381131"/>
          </a:xfrm>
          <a:custGeom>
            <a:avLst/>
            <a:gdLst>
              <a:gd name="connsiteX0" fmla="*/ 8903 w 273951"/>
              <a:gd name="connsiteY0" fmla="*/ 1381383 h 1381131"/>
              <a:gd name="connsiteX1" fmla="*/ 0 w 273951"/>
              <a:gd name="connsiteY1" fmla="*/ 1381383 h 1381131"/>
              <a:gd name="connsiteX2" fmla="*/ 0 w 273951"/>
              <a:gd name="connsiteY2" fmla="*/ 1367432 h 1381131"/>
              <a:gd name="connsiteX3" fmla="*/ 0 w 273951"/>
              <a:gd name="connsiteY3" fmla="*/ 1353481 h 1381131"/>
              <a:gd name="connsiteX4" fmla="*/ 0 w 273951"/>
              <a:gd name="connsiteY4" fmla="*/ 1339531 h 1381131"/>
              <a:gd name="connsiteX5" fmla="*/ 0 w 273951"/>
              <a:gd name="connsiteY5" fmla="*/ 1325580 h 1381131"/>
              <a:gd name="connsiteX6" fmla="*/ 0 w 273951"/>
              <a:gd name="connsiteY6" fmla="*/ 1311629 h 1381131"/>
              <a:gd name="connsiteX7" fmla="*/ 0 w 273951"/>
              <a:gd name="connsiteY7" fmla="*/ 1297678 h 1381131"/>
              <a:gd name="connsiteX8" fmla="*/ 0 w 273951"/>
              <a:gd name="connsiteY8" fmla="*/ 1283727 h 1381131"/>
              <a:gd name="connsiteX9" fmla="*/ 0 w 273951"/>
              <a:gd name="connsiteY9" fmla="*/ 1269776 h 1381131"/>
              <a:gd name="connsiteX10" fmla="*/ 0 w 273951"/>
              <a:gd name="connsiteY10" fmla="*/ 1255825 h 1381131"/>
              <a:gd name="connsiteX11" fmla="*/ 0 w 273951"/>
              <a:gd name="connsiteY11" fmla="*/ 1241874 h 1381131"/>
              <a:gd name="connsiteX12" fmla="*/ 0 w 273951"/>
              <a:gd name="connsiteY12" fmla="*/ 1227923 h 1381131"/>
              <a:gd name="connsiteX13" fmla="*/ 0 w 273951"/>
              <a:gd name="connsiteY13" fmla="*/ 1213972 h 1381131"/>
              <a:gd name="connsiteX14" fmla="*/ 0 w 273951"/>
              <a:gd name="connsiteY14" fmla="*/ 1200022 h 1381131"/>
              <a:gd name="connsiteX15" fmla="*/ 0 w 273951"/>
              <a:gd name="connsiteY15" fmla="*/ 1186071 h 1381131"/>
              <a:gd name="connsiteX16" fmla="*/ 0 w 273951"/>
              <a:gd name="connsiteY16" fmla="*/ 1172120 h 1381131"/>
              <a:gd name="connsiteX17" fmla="*/ 0 w 273951"/>
              <a:gd name="connsiteY17" fmla="*/ 1158169 h 1381131"/>
              <a:gd name="connsiteX18" fmla="*/ 0 w 273951"/>
              <a:gd name="connsiteY18" fmla="*/ 1144218 h 1381131"/>
              <a:gd name="connsiteX19" fmla="*/ 0 w 273951"/>
              <a:gd name="connsiteY19" fmla="*/ 1130268 h 1381131"/>
              <a:gd name="connsiteX20" fmla="*/ 0 w 273951"/>
              <a:gd name="connsiteY20" fmla="*/ 1116317 h 1381131"/>
              <a:gd name="connsiteX21" fmla="*/ 0 w 273951"/>
              <a:gd name="connsiteY21" fmla="*/ 1102366 h 1381131"/>
              <a:gd name="connsiteX22" fmla="*/ 0 w 273951"/>
              <a:gd name="connsiteY22" fmla="*/ 1088415 h 1381131"/>
              <a:gd name="connsiteX23" fmla="*/ 0 w 273951"/>
              <a:gd name="connsiteY23" fmla="*/ 1074464 h 1381131"/>
              <a:gd name="connsiteX24" fmla="*/ 0 w 273951"/>
              <a:gd name="connsiteY24" fmla="*/ 1060513 h 1381131"/>
              <a:gd name="connsiteX25" fmla="*/ 0 w 273951"/>
              <a:gd name="connsiteY25" fmla="*/ 1046562 h 1381131"/>
              <a:gd name="connsiteX26" fmla="*/ 0 w 273951"/>
              <a:gd name="connsiteY26" fmla="*/ 1032611 h 1381131"/>
              <a:gd name="connsiteX27" fmla="*/ 0 w 273951"/>
              <a:gd name="connsiteY27" fmla="*/ 1018660 h 1381131"/>
              <a:gd name="connsiteX28" fmla="*/ 0 w 273951"/>
              <a:gd name="connsiteY28" fmla="*/ 1004710 h 1381131"/>
              <a:gd name="connsiteX29" fmla="*/ 0 w 273951"/>
              <a:gd name="connsiteY29" fmla="*/ 990759 h 1381131"/>
              <a:gd name="connsiteX30" fmla="*/ 0 w 273951"/>
              <a:gd name="connsiteY30" fmla="*/ 976808 h 1381131"/>
              <a:gd name="connsiteX31" fmla="*/ 0 w 273951"/>
              <a:gd name="connsiteY31" fmla="*/ 962857 h 1381131"/>
              <a:gd name="connsiteX32" fmla="*/ 0 w 273951"/>
              <a:gd name="connsiteY32" fmla="*/ 948906 h 1381131"/>
              <a:gd name="connsiteX33" fmla="*/ 0 w 273951"/>
              <a:gd name="connsiteY33" fmla="*/ 934955 h 1381131"/>
              <a:gd name="connsiteX34" fmla="*/ 0 w 273951"/>
              <a:gd name="connsiteY34" fmla="*/ 921005 h 1381131"/>
              <a:gd name="connsiteX35" fmla="*/ 0 w 273951"/>
              <a:gd name="connsiteY35" fmla="*/ 907054 h 1381131"/>
              <a:gd name="connsiteX36" fmla="*/ 0 w 273951"/>
              <a:gd name="connsiteY36" fmla="*/ 893103 h 1381131"/>
              <a:gd name="connsiteX37" fmla="*/ 0 w 273951"/>
              <a:gd name="connsiteY37" fmla="*/ 879152 h 1381131"/>
              <a:gd name="connsiteX38" fmla="*/ 0 w 273951"/>
              <a:gd name="connsiteY38" fmla="*/ 865201 h 1381131"/>
              <a:gd name="connsiteX39" fmla="*/ 0 w 273951"/>
              <a:gd name="connsiteY39" fmla="*/ 851250 h 1381131"/>
              <a:gd name="connsiteX40" fmla="*/ 0 w 273951"/>
              <a:gd name="connsiteY40" fmla="*/ 837296 h 1381131"/>
              <a:gd name="connsiteX41" fmla="*/ 0 w 273951"/>
              <a:gd name="connsiteY41" fmla="*/ 823352 h 1381131"/>
              <a:gd name="connsiteX42" fmla="*/ 0 w 273951"/>
              <a:gd name="connsiteY42" fmla="*/ 809394 h 1381131"/>
              <a:gd name="connsiteX43" fmla="*/ 0 w 273951"/>
              <a:gd name="connsiteY43" fmla="*/ 795450 h 1381131"/>
              <a:gd name="connsiteX44" fmla="*/ 0 w 273951"/>
              <a:gd name="connsiteY44" fmla="*/ 781493 h 1381131"/>
              <a:gd name="connsiteX45" fmla="*/ 0 w 273951"/>
              <a:gd name="connsiteY45" fmla="*/ 767548 h 1381131"/>
              <a:gd name="connsiteX46" fmla="*/ 0 w 273951"/>
              <a:gd name="connsiteY46" fmla="*/ 753591 h 1381131"/>
              <a:gd name="connsiteX47" fmla="*/ 0 w 273951"/>
              <a:gd name="connsiteY47" fmla="*/ 739646 h 1381131"/>
              <a:gd name="connsiteX48" fmla="*/ 0 w 273951"/>
              <a:gd name="connsiteY48" fmla="*/ 725689 h 1381131"/>
              <a:gd name="connsiteX49" fmla="*/ 0 w 273951"/>
              <a:gd name="connsiteY49" fmla="*/ 711744 h 1381131"/>
              <a:gd name="connsiteX50" fmla="*/ 0 w 273951"/>
              <a:gd name="connsiteY50" fmla="*/ 697787 h 1381131"/>
              <a:gd name="connsiteX51" fmla="*/ 0 w 273951"/>
              <a:gd name="connsiteY51" fmla="*/ 683842 h 1381131"/>
              <a:gd name="connsiteX52" fmla="*/ 0 w 273951"/>
              <a:gd name="connsiteY52" fmla="*/ 669885 h 1381131"/>
              <a:gd name="connsiteX53" fmla="*/ 0 w 273951"/>
              <a:gd name="connsiteY53" fmla="*/ 655940 h 1381131"/>
              <a:gd name="connsiteX54" fmla="*/ 0 w 273951"/>
              <a:gd name="connsiteY54" fmla="*/ 641983 h 1381131"/>
              <a:gd name="connsiteX55" fmla="*/ 0 w 273951"/>
              <a:gd name="connsiteY55" fmla="*/ 628038 h 1381131"/>
              <a:gd name="connsiteX56" fmla="*/ 0 w 273951"/>
              <a:gd name="connsiteY56" fmla="*/ 614081 h 1381131"/>
              <a:gd name="connsiteX57" fmla="*/ 0 w 273951"/>
              <a:gd name="connsiteY57" fmla="*/ 600136 h 1381131"/>
              <a:gd name="connsiteX58" fmla="*/ 0 w 273951"/>
              <a:gd name="connsiteY58" fmla="*/ 586179 h 1381131"/>
              <a:gd name="connsiteX59" fmla="*/ 0 w 273951"/>
              <a:gd name="connsiteY59" fmla="*/ 572235 h 1381131"/>
              <a:gd name="connsiteX60" fmla="*/ 0 w 273951"/>
              <a:gd name="connsiteY60" fmla="*/ 558277 h 1381131"/>
              <a:gd name="connsiteX61" fmla="*/ 0 w 273951"/>
              <a:gd name="connsiteY61" fmla="*/ 544333 h 1381131"/>
              <a:gd name="connsiteX62" fmla="*/ 0 w 273951"/>
              <a:gd name="connsiteY62" fmla="*/ 530375 h 1381131"/>
              <a:gd name="connsiteX63" fmla="*/ 0 w 273951"/>
              <a:gd name="connsiteY63" fmla="*/ 516431 h 1381131"/>
              <a:gd name="connsiteX64" fmla="*/ 0 w 273951"/>
              <a:gd name="connsiteY64" fmla="*/ 502473 h 1381131"/>
              <a:gd name="connsiteX65" fmla="*/ 0 w 273951"/>
              <a:gd name="connsiteY65" fmla="*/ 488529 h 1381131"/>
              <a:gd name="connsiteX66" fmla="*/ 0 w 273951"/>
              <a:gd name="connsiteY66" fmla="*/ 474572 h 1381131"/>
              <a:gd name="connsiteX67" fmla="*/ 0 w 273951"/>
              <a:gd name="connsiteY67" fmla="*/ 460627 h 1381131"/>
              <a:gd name="connsiteX68" fmla="*/ 0 w 273951"/>
              <a:gd name="connsiteY68" fmla="*/ 446670 h 1381131"/>
              <a:gd name="connsiteX69" fmla="*/ 0 w 273951"/>
              <a:gd name="connsiteY69" fmla="*/ 432725 h 1381131"/>
              <a:gd name="connsiteX70" fmla="*/ 0 w 273951"/>
              <a:gd name="connsiteY70" fmla="*/ 418768 h 1381131"/>
              <a:gd name="connsiteX71" fmla="*/ 0 w 273951"/>
              <a:gd name="connsiteY71" fmla="*/ 404823 h 1381131"/>
              <a:gd name="connsiteX72" fmla="*/ 0 w 273951"/>
              <a:gd name="connsiteY72" fmla="*/ 390866 h 1381131"/>
              <a:gd name="connsiteX73" fmla="*/ 0 w 273951"/>
              <a:gd name="connsiteY73" fmla="*/ 376921 h 1381131"/>
              <a:gd name="connsiteX74" fmla="*/ 0 w 273951"/>
              <a:gd name="connsiteY74" fmla="*/ 362964 h 1381131"/>
              <a:gd name="connsiteX75" fmla="*/ 0 w 273951"/>
              <a:gd name="connsiteY75" fmla="*/ 349019 h 1381131"/>
              <a:gd name="connsiteX76" fmla="*/ 0 w 273951"/>
              <a:gd name="connsiteY76" fmla="*/ 335075 h 1381131"/>
              <a:gd name="connsiteX77" fmla="*/ 0 w 273951"/>
              <a:gd name="connsiteY77" fmla="*/ 321118 h 1381131"/>
              <a:gd name="connsiteX78" fmla="*/ 0 w 273951"/>
              <a:gd name="connsiteY78" fmla="*/ 307173 h 1381131"/>
              <a:gd name="connsiteX79" fmla="*/ 0 w 273951"/>
              <a:gd name="connsiteY79" fmla="*/ 293216 h 1381131"/>
              <a:gd name="connsiteX80" fmla="*/ 0 w 273951"/>
              <a:gd name="connsiteY80" fmla="*/ 279271 h 1381131"/>
              <a:gd name="connsiteX81" fmla="*/ 0 w 273951"/>
              <a:gd name="connsiteY81" fmla="*/ 265314 h 1381131"/>
              <a:gd name="connsiteX82" fmla="*/ 0 w 273951"/>
              <a:gd name="connsiteY82" fmla="*/ 251369 h 1381131"/>
              <a:gd name="connsiteX83" fmla="*/ 0 w 273951"/>
              <a:gd name="connsiteY83" fmla="*/ 237412 h 1381131"/>
              <a:gd name="connsiteX84" fmla="*/ 0 w 273951"/>
              <a:gd name="connsiteY84" fmla="*/ 223467 h 1381131"/>
              <a:gd name="connsiteX85" fmla="*/ 0 w 273951"/>
              <a:gd name="connsiteY85" fmla="*/ 209510 h 1381131"/>
              <a:gd name="connsiteX86" fmla="*/ 0 w 273951"/>
              <a:gd name="connsiteY86" fmla="*/ 195565 h 1381131"/>
              <a:gd name="connsiteX87" fmla="*/ 0 w 273951"/>
              <a:gd name="connsiteY87" fmla="*/ 181608 h 1381131"/>
              <a:gd name="connsiteX88" fmla="*/ 0 w 273951"/>
              <a:gd name="connsiteY88" fmla="*/ 167663 h 1381131"/>
              <a:gd name="connsiteX89" fmla="*/ 0 w 273951"/>
              <a:gd name="connsiteY89" fmla="*/ 153706 h 1381131"/>
              <a:gd name="connsiteX90" fmla="*/ 0 w 273951"/>
              <a:gd name="connsiteY90" fmla="*/ 139762 h 1381131"/>
              <a:gd name="connsiteX91" fmla="*/ 0 w 273951"/>
              <a:gd name="connsiteY91" fmla="*/ 125804 h 1381131"/>
              <a:gd name="connsiteX92" fmla="*/ 0 w 273951"/>
              <a:gd name="connsiteY92" fmla="*/ 111860 h 1381131"/>
              <a:gd name="connsiteX93" fmla="*/ 0 w 273951"/>
              <a:gd name="connsiteY93" fmla="*/ 97902 h 1381131"/>
              <a:gd name="connsiteX94" fmla="*/ 0 w 273951"/>
              <a:gd name="connsiteY94" fmla="*/ 83958 h 1381131"/>
              <a:gd name="connsiteX95" fmla="*/ 0 w 273951"/>
              <a:gd name="connsiteY95" fmla="*/ 70000 h 1381131"/>
              <a:gd name="connsiteX96" fmla="*/ 0 w 273951"/>
              <a:gd name="connsiteY96" fmla="*/ 56056 h 1381131"/>
              <a:gd name="connsiteX97" fmla="*/ 0 w 273951"/>
              <a:gd name="connsiteY97" fmla="*/ 42098 h 1381131"/>
              <a:gd name="connsiteX98" fmla="*/ 0 w 273951"/>
              <a:gd name="connsiteY98" fmla="*/ 28154 h 1381131"/>
              <a:gd name="connsiteX99" fmla="*/ 0 w 273951"/>
              <a:gd name="connsiteY99" fmla="*/ 14196 h 1381131"/>
              <a:gd name="connsiteX100" fmla="*/ 0 w 273951"/>
              <a:gd name="connsiteY100" fmla="*/ 252 h 1381131"/>
              <a:gd name="connsiteX101" fmla="*/ 5652 w 273951"/>
              <a:gd name="connsiteY101" fmla="*/ 252 h 1381131"/>
              <a:gd name="connsiteX102" fmla="*/ 5652 w 273951"/>
              <a:gd name="connsiteY102" fmla="*/ 252 h 1381131"/>
              <a:gd name="connsiteX103" fmla="*/ 6541 w 273951"/>
              <a:gd name="connsiteY103" fmla="*/ 14196 h 1381131"/>
              <a:gd name="connsiteX104" fmla="*/ 7506 w 273951"/>
              <a:gd name="connsiteY104" fmla="*/ 28154 h 1381131"/>
              <a:gd name="connsiteX105" fmla="*/ 8586 w 273951"/>
              <a:gd name="connsiteY105" fmla="*/ 42098 h 1381131"/>
              <a:gd name="connsiteX106" fmla="*/ 9804 w 273951"/>
              <a:gd name="connsiteY106" fmla="*/ 56056 h 1381131"/>
              <a:gd name="connsiteX107" fmla="*/ 11214 w 273951"/>
              <a:gd name="connsiteY107" fmla="*/ 70000 h 1381131"/>
              <a:gd name="connsiteX108" fmla="*/ 12878 w 273951"/>
              <a:gd name="connsiteY108" fmla="*/ 83958 h 1381131"/>
              <a:gd name="connsiteX109" fmla="*/ 14859 w 273951"/>
              <a:gd name="connsiteY109" fmla="*/ 97902 h 1381131"/>
              <a:gd name="connsiteX110" fmla="*/ 17247 w 273951"/>
              <a:gd name="connsiteY110" fmla="*/ 111860 h 1381131"/>
              <a:gd name="connsiteX111" fmla="*/ 20143 w 273951"/>
              <a:gd name="connsiteY111" fmla="*/ 125804 h 1381131"/>
              <a:gd name="connsiteX112" fmla="*/ 23622 w 273951"/>
              <a:gd name="connsiteY112" fmla="*/ 139762 h 1381131"/>
              <a:gd name="connsiteX113" fmla="*/ 27788 w 273951"/>
              <a:gd name="connsiteY113" fmla="*/ 153706 h 1381131"/>
              <a:gd name="connsiteX114" fmla="*/ 32715 w 273951"/>
              <a:gd name="connsiteY114" fmla="*/ 167663 h 1381131"/>
              <a:gd name="connsiteX115" fmla="*/ 38481 w 273951"/>
              <a:gd name="connsiteY115" fmla="*/ 181608 h 1381131"/>
              <a:gd name="connsiteX116" fmla="*/ 45136 w 273951"/>
              <a:gd name="connsiteY116" fmla="*/ 195565 h 1381131"/>
              <a:gd name="connsiteX117" fmla="*/ 52705 w 273951"/>
              <a:gd name="connsiteY117" fmla="*/ 209510 h 1381131"/>
              <a:gd name="connsiteX118" fmla="*/ 61163 w 273951"/>
              <a:gd name="connsiteY118" fmla="*/ 223467 h 1381131"/>
              <a:gd name="connsiteX119" fmla="*/ 70498 w 273951"/>
              <a:gd name="connsiteY119" fmla="*/ 237412 h 1381131"/>
              <a:gd name="connsiteX120" fmla="*/ 80607 w 273951"/>
              <a:gd name="connsiteY120" fmla="*/ 251369 h 1381131"/>
              <a:gd name="connsiteX121" fmla="*/ 91389 w 273951"/>
              <a:gd name="connsiteY121" fmla="*/ 265314 h 1381131"/>
              <a:gd name="connsiteX122" fmla="*/ 102705 w 273951"/>
              <a:gd name="connsiteY122" fmla="*/ 279271 h 1381131"/>
              <a:gd name="connsiteX123" fmla="*/ 114414 w 273951"/>
              <a:gd name="connsiteY123" fmla="*/ 293216 h 1381131"/>
              <a:gd name="connsiteX124" fmla="*/ 126378 w 273951"/>
              <a:gd name="connsiteY124" fmla="*/ 307173 h 1381131"/>
              <a:gd name="connsiteX125" fmla="*/ 138430 w 273951"/>
              <a:gd name="connsiteY125" fmla="*/ 321118 h 1381131"/>
              <a:gd name="connsiteX126" fmla="*/ 150483 w 273951"/>
              <a:gd name="connsiteY126" fmla="*/ 335075 h 1381131"/>
              <a:gd name="connsiteX127" fmla="*/ 162420 w 273951"/>
              <a:gd name="connsiteY127" fmla="*/ 349019 h 1381131"/>
              <a:gd name="connsiteX128" fmla="*/ 174181 w 273951"/>
              <a:gd name="connsiteY128" fmla="*/ 362964 h 1381131"/>
              <a:gd name="connsiteX129" fmla="*/ 185700 w 273951"/>
              <a:gd name="connsiteY129" fmla="*/ 376921 h 1381131"/>
              <a:gd name="connsiteX130" fmla="*/ 196926 w 273951"/>
              <a:gd name="connsiteY130" fmla="*/ 390866 h 1381131"/>
              <a:gd name="connsiteX131" fmla="*/ 207798 w 273951"/>
              <a:gd name="connsiteY131" fmla="*/ 404823 h 1381131"/>
              <a:gd name="connsiteX132" fmla="*/ 218262 w 273951"/>
              <a:gd name="connsiteY132" fmla="*/ 418768 h 1381131"/>
              <a:gd name="connsiteX133" fmla="*/ 228194 w 273951"/>
              <a:gd name="connsiteY133" fmla="*/ 432725 h 1381131"/>
              <a:gd name="connsiteX134" fmla="*/ 237516 w 273951"/>
              <a:gd name="connsiteY134" fmla="*/ 446670 h 1381131"/>
              <a:gd name="connsiteX135" fmla="*/ 246075 w 273951"/>
              <a:gd name="connsiteY135" fmla="*/ 460627 h 1381131"/>
              <a:gd name="connsiteX136" fmla="*/ 253733 w 273951"/>
              <a:gd name="connsiteY136" fmla="*/ 474572 h 1381131"/>
              <a:gd name="connsiteX137" fmla="*/ 260325 w 273951"/>
              <a:gd name="connsiteY137" fmla="*/ 488529 h 1381131"/>
              <a:gd name="connsiteX138" fmla="*/ 265735 w 273951"/>
              <a:gd name="connsiteY138" fmla="*/ 502473 h 1381131"/>
              <a:gd name="connsiteX139" fmla="*/ 269850 w 273951"/>
              <a:gd name="connsiteY139" fmla="*/ 516431 h 1381131"/>
              <a:gd name="connsiteX140" fmla="*/ 272580 w 273951"/>
              <a:gd name="connsiteY140" fmla="*/ 530375 h 1381131"/>
              <a:gd name="connsiteX141" fmla="*/ 273939 w 273951"/>
              <a:gd name="connsiteY141" fmla="*/ 544333 h 1381131"/>
              <a:gd name="connsiteX142" fmla="*/ 273952 w 273951"/>
              <a:gd name="connsiteY142" fmla="*/ 558277 h 1381131"/>
              <a:gd name="connsiteX143" fmla="*/ 272695 w 273951"/>
              <a:gd name="connsiteY143" fmla="*/ 572235 h 1381131"/>
              <a:gd name="connsiteX144" fmla="*/ 270282 w 273951"/>
              <a:gd name="connsiteY144" fmla="*/ 586179 h 1381131"/>
              <a:gd name="connsiteX145" fmla="*/ 266827 w 273951"/>
              <a:gd name="connsiteY145" fmla="*/ 600136 h 1381131"/>
              <a:gd name="connsiteX146" fmla="*/ 262433 w 273951"/>
              <a:gd name="connsiteY146" fmla="*/ 614081 h 1381131"/>
              <a:gd name="connsiteX147" fmla="*/ 257163 w 273951"/>
              <a:gd name="connsiteY147" fmla="*/ 628038 h 1381131"/>
              <a:gd name="connsiteX148" fmla="*/ 251041 w 273951"/>
              <a:gd name="connsiteY148" fmla="*/ 641983 h 1381131"/>
              <a:gd name="connsiteX149" fmla="*/ 244069 w 273951"/>
              <a:gd name="connsiteY149" fmla="*/ 655940 h 1381131"/>
              <a:gd name="connsiteX150" fmla="*/ 236208 w 273951"/>
              <a:gd name="connsiteY150" fmla="*/ 669885 h 1381131"/>
              <a:gd name="connsiteX151" fmla="*/ 227445 w 273951"/>
              <a:gd name="connsiteY151" fmla="*/ 683842 h 1381131"/>
              <a:gd name="connsiteX152" fmla="*/ 217805 w 273951"/>
              <a:gd name="connsiteY152" fmla="*/ 697787 h 1381131"/>
              <a:gd name="connsiteX153" fmla="*/ 207366 w 273951"/>
              <a:gd name="connsiteY153" fmla="*/ 711744 h 1381131"/>
              <a:gd name="connsiteX154" fmla="*/ 196317 w 273951"/>
              <a:gd name="connsiteY154" fmla="*/ 725689 h 1381131"/>
              <a:gd name="connsiteX155" fmla="*/ 184912 w 273951"/>
              <a:gd name="connsiteY155" fmla="*/ 739646 h 1381131"/>
              <a:gd name="connsiteX156" fmla="*/ 173508 w 273951"/>
              <a:gd name="connsiteY156" fmla="*/ 753591 h 1381131"/>
              <a:gd name="connsiteX157" fmla="*/ 162471 w 273951"/>
              <a:gd name="connsiteY157" fmla="*/ 767548 h 1381131"/>
              <a:gd name="connsiteX158" fmla="*/ 152197 w 273951"/>
              <a:gd name="connsiteY158" fmla="*/ 781493 h 1381131"/>
              <a:gd name="connsiteX159" fmla="*/ 143053 w 273951"/>
              <a:gd name="connsiteY159" fmla="*/ 795450 h 1381131"/>
              <a:gd name="connsiteX160" fmla="*/ 135293 w 273951"/>
              <a:gd name="connsiteY160" fmla="*/ 809394 h 1381131"/>
              <a:gd name="connsiteX161" fmla="*/ 129108 w 273951"/>
              <a:gd name="connsiteY161" fmla="*/ 823352 h 1381131"/>
              <a:gd name="connsiteX162" fmla="*/ 124536 w 273951"/>
              <a:gd name="connsiteY162" fmla="*/ 837296 h 1381131"/>
              <a:gd name="connsiteX163" fmla="*/ 121552 w 273951"/>
              <a:gd name="connsiteY163" fmla="*/ 851250 h 1381131"/>
              <a:gd name="connsiteX164" fmla="*/ 119990 w 273951"/>
              <a:gd name="connsiteY164" fmla="*/ 865201 h 1381131"/>
              <a:gd name="connsiteX165" fmla="*/ 119634 w 273951"/>
              <a:gd name="connsiteY165" fmla="*/ 879152 h 1381131"/>
              <a:gd name="connsiteX166" fmla="*/ 120257 w 273951"/>
              <a:gd name="connsiteY166" fmla="*/ 893103 h 1381131"/>
              <a:gd name="connsiteX167" fmla="*/ 121603 w 273951"/>
              <a:gd name="connsiteY167" fmla="*/ 907054 h 1381131"/>
              <a:gd name="connsiteX168" fmla="*/ 123457 w 273951"/>
              <a:gd name="connsiteY168" fmla="*/ 921005 h 1381131"/>
              <a:gd name="connsiteX169" fmla="*/ 125603 w 273951"/>
              <a:gd name="connsiteY169" fmla="*/ 934955 h 1381131"/>
              <a:gd name="connsiteX170" fmla="*/ 127889 w 273951"/>
              <a:gd name="connsiteY170" fmla="*/ 948906 h 1381131"/>
              <a:gd name="connsiteX171" fmla="*/ 130175 w 273951"/>
              <a:gd name="connsiteY171" fmla="*/ 962857 h 1381131"/>
              <a:gd name="connsiteX172" fmla="*/ 132334 w 273951"/>
              <a:gd name="connsiteY172" fmla="*/ 976808 h 1381131"/>
              <a:gd name="connsiteX173" fmla="*/ 134252 w 273951"/>
              <a:gd name="connsiteY173" fmla="*/ 990759 h 1381131"/>
              <a:gd name="connsiteX174" fmla="*/ 135827 w 273951"/>
              <a:gd name="connsiteY174" fmla="*/ 1004710 h 1381131"/>
              <a:gd name="connsiteX175" fmla="*/ 136944 w 273951"/>
              <a:gd name="connsiteY175" fmla="*/ 1018660 h 1381131"/>
              <a:gd name="connsiteX176" fmla="*/ 137452 w 273951"/>
              <a:gd name="connsiteY176" fmla="*/ 1032611 h 1381131"/>
              <a:gd name="connsiteX177" fmla="*/ 137236 w 273951"/>
              <a:gd name="connsiteY177" fmla="*/ 1046562 h 1381131"/>
              <a:gd name="connsiteX178" fmla="*/ 136195 w 273951"/>
              <a:gd name="connsiteY178" fmla="*/ 1060513 h 1381131"/>
              <a:gd name="connsiteX179" fmla="*/ 134214 w 273951"/>
              <a:gd name="connsiteY179" fmla="*/ 1074464 h 1381131"/>
              <a:gd name="connsiteX180" fmla="*/ 131229 w 273951"/>
              <a:gd name="connsiteY180" fmla="*/ 1088415 h 1381131"/>
              <a:gd name="connsiteX181" fmla="*/ 127216 w 273951"/>
              <a:gd name="connsiteY181" fmla="*/ 1102366 h 1381131"/>
              <a:gd name="connsiteX182" fmla="*/ 122162 w 273951"/>
              <a:gd name="connsiteY182" fmla="*/ 1116317 h 1381131"/>
              <a:gd name="connsiteX183" fmla="*/ 116129 w 273951"/>
              <a:gd name="connsiteY183" fmla="*/ 1130268 h 1381131"/>
              <a:gd name="connsiteX184" fmla="*/ 109220 w 273951"/>
              <a:gd name="connsiteY184" fmla="*/ 1144218 h 1381131"/>
              <a:gd name="connsiteX185" fmla="*/ 101562 w 273951"/>
              <a:gd name="connsiteY185" fmla="*/ 1158169 h 1381131"/>
              <a:gd name="connsiteX186" fmla="*/ 93333 w 273951"/>
              <a:gd name="connsiteY186" fmla="*/ 1172120 h 1381131"/>
              <a:gd name="connsiteX187" fmla="*/ 84735 w 273951"/>
              <a:gd name="connsiteY187" fmla="*/ 1186071 h 1381131"/>
              <a:gd name="connsiteX188" fmla="*/ 75997 w 273951"/>
              <a:gd name="connsiteY188" fmla="*/ 1200022 h 1381131"/>
              <a:gd name="connsiteX189" fmla="*/ 67335 w 273951"/>
              <a:gd name="connsiteY189" fmla="*/ 1213972 h 1381131"/>
              <a:gd name="connsiteX190" fmla="*/ 58966 w 273951"/>
              <a:gd name="connsiteY190" fmla="*/ 1227923 h 1381131"/>
              <a:gd name="connsiteX191" fmla="*/ 51054 w 273951"/>
              <a:gd name="connsiteY191" fmla="*/ 1241874 h 1381131"/>
              <a:gd name="connsiteX192" fmla="*/ 43752 w 273951"/>
              <a:gd name="connsiteY192" fmla="*/ 1255825 h 1381131"/>
              <a:gd name="connsiteX193" fmla="*/ 37161 w 273951"/>
              <a:gd name="connsiteY193" fmla="*/ 1269776 h 1381131"/>
              <a:gd name="connsiteX194" fmla="*/ 31318 w 273951"/>
              <a:gd name="connsiteY194" fmla="*/ 1283727 h 1381131"/>
              <a:gd name="connsiteX195" fmla="*/ 26264 w 273951"/>
              <a:gd name="connsiteY195" fmla="*/ 1297678 h 1381131"/>
              <a:gd name="connsiteX196" fmla="*/ 21946 w 273951"/>
              <a:gd name="connsiteY196" fmla="*/ 1311629 h 1381131"/>
              <a:gd name="connsiteX197" fmla="*/ 18301 w 273951"/>
              <a:gd name="connsiteY197" fmla="*/ 1325580 h 1381131"/>
              <a:gd name="connsiteX198" fmla="*/ 15266 w 273951"/>
              <a:gd name="connsiteY198" fmla="*/ 1339531 h 1381131"/>
              <a:gd name="connsiteX199" fmla="*/ 12751 w 273951"/>
              <a:gd name="connsiteY199" fmla="*/ 1353481 h 1381131"/>
              <a:gd name="connsiteX200" fmla="*/ 10656 w 273951"/>
              <a:gd name="connsiteY200" fmla="*/ 1367432 h 1381131"/>
              <a:gd name="connsiteX201" fmla="*/ 8903 w 273951"/>
              <a:gd name="connsiteY201" fmla="*/ 1381383 h 138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73951" h="1381131">
                <a:moveTo>
                  <a:pt x="8903" y="1381383"/>
                </a:moveTo>
                <a:lnTo>
                  <a:pt x="0" y="1381383"/>
                </a:lnTo>
                <a:lnTo>
                  <a:pt x="0" y="1367432"/>
                </a:lnTo>
                <a:lnTo>
                  <a:pt x="0" y="1353481"/>
                </a:lnTo>
                <a:lnTo>
                  <a:pt x="0" y="1339531"/>
                </a:lnTo>
                <a:lnTo>
                  <a:pt x="0" y="1325580"/>
                </a:lnTo>
                <a:lnTo>
                  <a:pt x="0" y="1311629"/>
                </a:lnTo>
                <a:lnTo>
                  <a:pt x="0" y="1297678"/>
                </a:lnTo>
                <a:lnTo>
                  <a:pt x="0" y="1283727"/>
                </a:lnTo>
                <a:lnTo>
                  <a:pt x="0" y="1269776"/>
                </a:lnTo>
                <a:lnTo>
                  <a:pt x="0" y="1255825"/>
                </a:lnTo>
                <a:lnTo>
                  <a:pt x="0" y="1241874"/>
                </a:lnTo>
                <a:lnTo>
                  <a:pt x="0" y="1227923"/>
                </a:lnTo>
                <a:lnTo>
                  <a:pt x="0" y="1213972"/>
                </a:lnTo>
                <a:lnTo>
                  <a:pt x="0" y="1200022"/>
                </a:lnTo>
                <a:lnTo>
                  <a:pt x="0" y="1186071"/>
                </a:lnTo>
                <a:lnTo>
                  <a:pt x="0" y="1172120"/>
                </a:lnTo>
                <a:lnTo>
                  <a:pt x="0" y="1158169"/>
                </a:lnTo>
                <a:lnTo>
                  <a:pt x="0" y="1144218"/>
                </a:lnTo>
                <a:lnTo>
                  <a:pt x="0" y="1130268"/>
                </a:lnTo>
                <a:lnTo>
                  <a:pt x="0" y="1116317"/>
                </a:lnTo>
                <a:lnTo>
                  <a:pt x="0" y="1102366"/>
                </a:lnTo>
                <a:lnTo>
                  <a:pt x="0" y="1088415"/>
                </a:lnTo>
                <a:lnTo>
                  <a:pt x="0" y="1074464"/>
                </a:lnTo>
                <a:lnTo>
                  <a:pt x="0" y="1060513"/>
                </a:lnTo>
                <a:lnTo>
                  <a:pt x="0" y="1046562"/>
                </a:lnTo>
                <a:lnTo>
                  <a:pt x="0" y="1032611"/>
                </a:lnTo>
                <a:lnTo>
                  <a:pt x="0" y="1018660"/>
                </a:lnTo>
                <a:lnTo>
                  <a:pt x="0" y="1004710"/>
                </a:lnTo>
                <a:lnTo>
                  <a:pt x="0" y="990759"/>
                </a:lnTo>
                <a:lnTo>
                  <a:pt x="0" y="976808"/>
                </a:lnTo>
                <a:lnTo>
                  <a:pt x="0" y="962857"/>
                </a:lnTo>
                <a:lnTo>
                  <a:pt x="0" y="948906"/>
                </a:lnTo>
                <a:lnTo>
                  <a:pt x="0" y="934955"/>
                </a:lnTo>
                <a:lnTo>
                  <a:pt x="0" y="921005"/>
                </a:lnTo>
                <a:lnTo>
                  <a:pt x="0" y="907054"/>
                </a:lnTo>
                <a:lnTo>
                  <a:pt x="0" y="893103"/>
                </a:lnTo>
                <a:lnTo>
                  <a:pt x="0" y="879152"/>
                </a:lnTo>
                <a:lnTo>
                  <a:pt x="0" y="865201"/>
                </a:lnTo>
                <a:lnTo>
                  <a:pt x="0" y="851250"/>
                </a:lnTo>
                <a:lnTo>
                  <a:pt x="0" y="837296"/>
                </a:lnTo>
                <a:lnTo>
                  <a:pt x="0" y="823352"/>
                </a:lnTo>
                <a:lnTo>
                  <a:pt x="0" y="809394"/>
                </a:lnTo>
                <a:lnTo>
                  <a:pt x="0" y="795450"/>
                </a:lnTo>
                <a:lnTo>
                  <a:pt x="0" y="781493"/>
                </a:lnTo>
                <a:lnTo>
                  <a:pt x="0" y="767548"/>
                </a:lnTo>
                <a:lnTo>
                  <a:pt x="0" y="753591"/>
                </a:lnTo>
                <a:lnTo>
                  <a:pt x="0" y="739646"/>
                </a:lnTo>
                <a:lnTo>
                  <a:pt x="0" y="725689"/>
                </a:lnTo>
                <a:lnTo>
                  <a:pt x="0" y="711744"/>
                </a:lnTo>
                <a:lnTo>
                  <a:pt x="0" y="697787"/>
                </a:lnTo>
                <a:lnTo>
                  <a:pt x="0" y="683842"/>
                </a:lnTo>
                <a:lnTo>
                  <a:pt x="0" y="669885"/>
                </a:lnTo>
                <a:lnTo>
                  <a:pt x="0" y="655940"/>
                </a:lnTo>
                <a:lnTo>
                  <a:pt x="0" y="641983"/>
                </a:lnTo>
                <a:lnTo>
                  <a:pt x="0" y="628038"/>
                </a:lnTo>
                <a:lnTo>
                  <a:pt x="0" y="614081"/>
                </a:lnTo>
                <a:lnTo>
                  <a:pt x="0" y="600136"/>
                </a:lnTo>
                <a:lnTo>
                  <a:pt x="0" y="586179"/>
                </a:lnTo>
                <a:lnTo>
                  <a:pt x="0" y="572235"/>
                </a:lnTo>
                <a:lnTo>
                  <a:pt x="0" y="558277"/>
                </a:lnTo>
                <a:lnTo>
                  <a:pt x="0" y="544333"/>
                </a:lnTo>
                <a:lnTo>
                  <a:pt x="0" y="530375"/>
                </a:lnTo>
                <a:lnTo>
                  <a:pt x="0" y="516431"/>
                </a:lnTo>
                <a:lnTo>
                  <a:pt x="0" y="502473"/>
                </a:lnTo>
                <a:lnTo>
                  <a:pt x="0" y="488529"/>
                </a:lnTo>
                <a:lnTo>
                  <a:pt x="0" y="474572"/>
                </a:lnTo>
                <a:lnTo>
                  <a:pt x="0" y="460627"/>
                </a:lnTo>
                <a:lnTo>
                  <a:pt x="0" y="446670"/>
                </a:lnTo>
                <a:lnTo>
                  <a:pt x="0" y="432725"/>
                </a:lnTo>
                <a:lnTo>
                  <a:pt x="0" y="418768"/>
                </a:lnTo>
                <a:lnTo>
                  <a:pt x="0" y="404823"/>
                </a:lnTo>
                <a:lnTo>
                  <a:pt x="0" y="390866"/>
                </a:lnTo>
                <a:lnTo>
                  <a:pt x="0" y="376921"/>
                </a:lnTo>
                <a:lnTo>
                  <a:pt x="0" y="362964"/>
                </a:lnTo>
                <a:lnTo>
                  <a:pt x="0" y="349019"/>
                </a:lnTo>
                <a:lnTo>
                  <a:pt x="0" y="335075"/>
                </a:lnTo>
                <a:lnTo>
                  <a:pt x="0" y="321118"/>
                </a:lnTo>
                <a:lnTo>
                  <a:pt x="0" y="307173"/>
                </a:lnTo>
                <a:lnTo>
                  <a:pt x="0" y="293216"/>
                </a:lnTo>
                <a:lnTo>
                  <a:pt x="0" y="279271"/>
                </a:lnTo>
                <a:lnTo>
                  <a:pt x="0" y="265314"/>
                </a:lnTo>
                <a:lnTo>
                  <a:pt x="0" y="251369"/>
                </a:lnTo>
                <a:lnTo>
                  <a:pt x="0" y="237412"/>
                </a:lnTo>
                <a:lnTo>
                  <a:pt x="0" y="223467"/>
                </a:lnTo>
                <a:lnTo>
                  <a:pt x="0" y="209510"/>
                </a:lnTo>
                <a:lnTo>
                  <a:pt x="0" y="195565"/>
                </a:lnTo>
                <a:lnTo>
                  <a:pt x="0" y="181608"/>
                </a:lnTo>
                <a:lnTo>
                  <a:pt x="0" y="167663"/>
                </a:lnTo>
                <a:lnTo>
                  <a:pt x="0" y="153706"/>
                </a:lnTo>
                <a:lnTo>
                  <a:pt x="0" y="139762"/>
                </a:lnTo>
                <a:lnTo>
                  <a:pt x="0" y="125804"/>
                </a:lnTo>
                <a:lnTo>
                  <a:pt x="0" y="111860"/>
                </a:lnTo>
                <a:lnTo>
                  <a:pt x="0" y="97902"/>
                </a:lnTo>
                <a:lnTo>
                  <a:pt x="0" y="83958"/>
                </a:lnTo>
                <a:lnTo>
                  <a:pt x="0" y="70000"/>
                </a:lnTo>
                <a:lnTo>
                  <a:pt x="0" y="56056"/>
                </a:lnTo>
                <a:lnTo>
                  <a:pt x="0" y="42098"/>
                </a:lnTo>
                <a:lnTo>
                  <a:pt x="0" y="28154"/>
                </a:lnTo>
                <a:lnTo>
                  <a:pt x="0" y="14196"/>
                </a:lnTo>
                <a:lnTo>
                  <a:pt x="0" y="252"/>
                </a:lnTo>
                <a:lnTo>
                  <a:pt x="5652" y="252"/>
                </a:lnTo>
                <a:lnTo>
                  <a:pt x="5652" y="252"/>
                </a:lnTo>
                <a:lnTo>
                  <a:pt x="6541" y="14196"/>
                </a:lnTo>
                <a:lnTo>
                  <a:pt x="7506" y="28154"/>
                </a:lnTo>
                <a:lnTo>
                  <a:pt x="8586" y="42098"/>
                </a:lnTo>
                <a:lnTo>
                  <a:pt x="9804" y="56056"/>
                </a:lnTo>
                <a:lnTo>
                  <a:pt x="11214" y="70000"/>
                </a:lnTo>
                <a:lnTo>
                  <a:pt x="12878" y="83958"/>
                </a:lnTo>
                <a:lnTo>
                  <a:pt x="14859" y="97902"/>
                </a:lnTo>
                <a:lnTo>
                  <a:pt x="17247" y="111860"/>
                </a:lnTo>
                <a:lnTo>
                  <a:pt x="20143" y="125804"/>
                </a:lnTo>
                <a:lnTo>
                  <a:pt x="23622" y="139762"/>
                </a:lnTo>
                <a:lnTo>
                  <a:pt x="27788" y="153706"/>
                </a:lnTo>
                <a:lnTo>
                  <a:pt x="32715" y="167663"/>
                </a:lnTo>
                <a:lnTo>
                  <a:pt x="38481" y="181608"/>
                </a:lnTo>
                <a:lnTo>
                  <a:pt x="45136" y="195565"/>
                </a:lnTo>
                <a:lnTo>
                  <a:pt x="52705" y="209510"/>
                </a:lnTo>
                <a:lnTo>
                  <a:pt x="61163" y="223467"/>
                </a:lnTo>
                <a:lnTo>
                  <a:pt x="70498" y="237412"/>
                </a:lnTo>
                <a:lnTo>
                  <a:pt x="80607" y="251369"/>
                </a:lnTo>
                <a:lnTo>
                  <a:pt x="91389" y="265314"/>
                </a:lnTo>
                <a:lnTo>
                  <a:pt x="102705" y="279271"/>
                </a:lnTo>
                <a:lnTo>
                  <a:pt x="114414" y="293216"/>
                </a:lnTo>
                <a:lnTo>
                  <a:pt x="126378" y="307173"/>
                </a:lnTo>
                <a:lnTo>
                  <a:pt x="138430" y="321118"/>
                </a:lnTo>
                <a:lnTo>
                  <a:pt x="150483" y="335075"/>
                </a:lnTo>
                <a:lnTo>
                  <a:pt x="162420" y="349019"/>
                </a:lnTo>
                <a:lnTo>
                  <a:pt x="174181" y="362964"/>
                </a:lnTo>
                <a:lnTo>
                  <a:pt x="185700" y="376921"/>
                </a:lnTo>
                <a:lnTo>
                  <a:pt x="196926" y="390866"/>
                </a:lnTo>
                <a:lnTo>
                  <a:pt x="207798" y="404823"/>
                </a:lnTo>
                <a:lnTo>
                  <a:pt x="218262" y="418768"/>
                </a:lnTo>
                <a:lnTo>
                  <a:pt x="228194" y="432725"/>
                </a:lnTo>
                <a:lnTo>
                  <a:pt x="237516" y="446670"/>
                </a:lnTo>
                <a:lnTo>
                  <a:pt x="246075" y="460627"/>
                </a:lnTo>
                <a:lnTo>
                  <a:pt x="253733" y="474572"/>
                </a:lnTo>
                <a:lnTo>
                  <a:pt x="260325" y="488529"/>
                </a:lnTo>
                <a:lnTo>
                  <a:pt x="265735" y="502473"/>
                </a:lnTo>
                <a:lnTo>
                  <a:pt x="269850" y="516431"/>
                </a:lnTo>
                <a:lnTo>
                  <a:pt x="272580" y="530375"/>
                </a:lnTo>
                <a:lnTo>
                  <a:pt x="273939" y="544333"/>
                </a:lnTo>
                <a:lnTo>
                  <a:pt x="273952" y="558277"/>
                </a:lnTo>
                <a:lnTo>
                  <a:pt x="272695" y="572235"/>
                </a:lnTo>
                <a:lnTo>
                  <a:pt x="270282" y="586179"/>
                </a:lnTo>
                <a:lnTo>
                  <a:pt x="266827" y="600136"/>
                </a:lnTo>
                <a:lnTo>
                  <a:pt x="262433" y="614081"/>
                </a:lnTo>
                <a:lnTo>
                  <a:pt x="257163" y="628038"/>
                </a:lnTo>
                <a:lnTo>
                  <a:pt x="251041" y="641983"/>
                </a:lnTo>
                <a:lnTo>
                  <a:pt x="244069" y="655940"/>
                </a:lnTo>
                <a:lnTo>
                  <a:pt x="236208" y="669885"/>
                </a:lnTo>
                <a:lnTo>
                  <a:pt x="227445" y="683842"/>
                </a:lnTo>
                <a:lnTo>
                  <a:pt x="217805" y="697787"/>
                </a:lnTo>
                <a:lnTo>
                  <a:pt x="207366" y="711744"/>
                </a:lnTo>
                <a:lnTo>
                  <a:pt x="196317" y="725689"/>
                </a:lnTo>
                <a:lnTo>
                  <a:pt x="184912" y="739646"/>
                </a:lnTo>
                <a:lnTo>
                  <a:pt x="173508" y="753591"/>
                </a:lnTo>
                <a:lnTo>
                  <a:pt x="162471" y="767548"/>
                </a:lnTo>
                <a:lnTo>
                  <a:pt x="152197" y="781493"/>
                </a:lnTo>
                <a:lnTo>
                  <a:pt x="143053" y="795450"/>
                </a:lnTo>
                <a:lnTo>
                  <a:pt x="135293" y="809394"/>
                </a:lnTo>
                <a:lnTo>
                  <a:pt x="129108" y="823352"/>
                </a:lnTo>
                <a:lnTo>
                  <a:pt x="124536" y="837296"/>
                </a:lnTo>
                <a:lnTo>
                  <a:pt x="121552" y="851250"/>
                </a:lnTo>
                <a:lnTo>
                  <a:pt x="119990" y="865201"/>
                </a:lnTo>
                <a:lnTo>
                  <a:pt x="119634" y="879152"/>
                </a:lnTo>
                <a:lnTo>
                  <a:pt x="120257" y="893103"/>
                </a:lnTo>
                <a:lnTo>
                  <a:pt x="121603" y="907054"/>
                </a:lnTo>
                <a:lnTo>
                  <a:pt x="123457" y="921005"/>
                </a:lnTo>
                <a:lnTo>
                  <a:pt x="125603" y="934955"/>
                </a:lnTo>
                <a:lnTo>
                  <a:pt x="127889" y="948906"/>
                </a:lnTo>
                <a:lnTo>
                  <a:pt x="130175" y="962857"/>
                </a:lnTo>
                <a:lnTo>
                  <a:pt x="132334" y="976808"/>
                </a:lnTo>
                <a:lnTo>
                  <a:pt x="134252" y="990759"/>
                </a:lnTo>
                <a:lnTo>
                  <a:pt x="135827" y="1004710"/>
                </a:lnTo>
                <a:lnTo>
                  <a:pt x="136944" y="1018660"/>
                </a:lnTo>
                <a:lnTo>
                  <a:pt x="137452" y="1032611"/>
                </a:lnTo>
                <a:lnTo>
                  <a:pt x="137236" y="1046562"/>
                </a:lnTo>
                <a:lnTo>
                  <a:pt x="136195" y="1060513"/>
                </a:lnTo>
                <a:lnTo>
                  <a:pt x="134214" y="1074464"/>
                </a:lnTo>
                <a:lnTo>
                  <a:pt x="131229" y="1088415"/>
                </a:lnTo>
                <a:lnTo>
                  <a:pt x="127216" y="1102366"/>
                </a:lnTo>
                <a:lnTo>
                  <a:pt x="122162" y="1116317"/>
                </a:lnTo>
                <a:lnTo>
                  <a:pt x="116129" y="1130268"/>
                </a:lnTo>
                <a:lnTo>
                  <a:pt x="109220" y="1144218"/>
                </a:lnTo>
                <a:lnTo>
                  <a:pt x="101562" y="1158169"/>
                </a:lnTo>
                <a:lnTo>
                  <a:pt x="93333" y="1172120"/>
                </a:lnTo>
                <a:lnTo>
                  <a:pt x="84735" y="1186071"/>
                </a:lnTo>
                <a:lnTo>
                  <a:pt x="75997" y="1200022"/>
                </a:lnTo>
                <a:lnTo>
                  <a:pt x="67335" y="1213972"/>
                </a:lnTo>
                <a:lnTo>
                  <a:pt x="58966" y="1227923"/>
                </a:lnTo>
                <a:lnTo>
                  <a:pt x="51054" y="1241874"/>
                </a:lnTo>
                <a:lnTo>
                  <a:pt x="43752" y="1255825"/>
                </a:lnTo>
                <a:lnTo>
                  <a:pt x="37161" y="1269776"/>
                </a:lnTo>
                <a:lnTo>
                  <a:pt x="31318" y="1283727"/>
                </a:lnTo>
                <a:lnTo>
                  <a:pt x="26264" y="1297678"/>
                </a:lnTo>
                <a:lnTo>
                  <a:pt x="21946" y="1311629"/>
                </a:lnTo>
                <a:lnTo>
                  <a:pt x="18301" y="1325580"/>
                </a:lnTo>
                <a:lnTo>
                  <a:pt x="15266" y="1339531"/>
                </a:lnTo>
                <a:lnTo>
                  <a:pt x="12751" y="1353481"/>
                </a:lnTo>
                <a:lnTo>
                  <a:pt x="10656" y="1367432"/>
                </a:lnTo>
                <a:lnTo>
                  <a:pt x="8903" y="1381383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6C43F17-6F53-D5D5-7055-D00D1DE3966F}"/>
              </a:ext>
            </a:extLst>
          </p:cNvPr>
          <p:cNvSpPr/>
          <p:nvPr/>
        </p:nvSpPr>
        <p:spPr>
          <a:xfrm>
            <a:off x="7574038" y="2979940"/>
            <a:ext cx="268071" cy="1376719"/>
          </a:xfrm>
          <a:custGeom>
            <a:avLst/>
            <a:gdLst>
              <a:gd name="connsiteX0" fmla="*/ 268072 w 268071"/>
              <a:gd name="connsiteY0" fmla="*/ 1376971 h 1376719"/>
              <a:gd name="connsiteX1" fmla="*/ 147866 w 268071"/>
              <a:gd name="connsiteY1" fmla="*/ 1376971 h 1376719"/>
              <a:gd name="connsiteX2" fmla="*/ 138417 w 268071"/>
              <a:gd name="connsiteY2" fmla="*/ 1363066 h 1376719"/>
              <a:gd name="connsiteX3" fmla="*/ 129032 w 268071"/>
              <a:gd name="connsiteY3" fmla="*/ 1349160 h 1376719"/>
              <a:gd name="connsiteX4" fmla="*/ 119824 w 268071"/>
              <a:gd name="connsiteY4" fmla="*/ 1335253 h 1376719"/>
              <a:gd name="connsiteX5" fmla="*/ 110884 w 268071"/>
              <a:gd name="connsiteY5" fmla="*/ 1321347 h 1376719"/>
              <a:gd name="connsiteX6" fmla="*/ 102311 w 268071"/>
              <a:gd name="connsiteY6" fmla="*/ 1307440 h 1376719"/>
              <a:gd name="connsiteX7" fmla="*/ 94209 w 268071"/>
              <a:gd name="connsiteY7" fmla="*/ 1293535 h 1376719"/>
              <a:gd name="connsiteX8" fmla="*/ 86652 w 268071"/>
              <a:gd name="connsiteY8" fmla="*/ 1279628 h 1376719"/>
              <a:gd name="connsiteX9" fmla="*/ 79730 w 268071"/>
              <a:gd name="connsiteY9" fmla="*/ 1265722 h 1376719"/>
              <a:gd name="connsiteX10" fmla="*/ 73533 w 268071"/>
              <a:gd name="connsiteY10" fmla="*/ 1251815 h 1376719"/>
              <a:gd name="connsiteX11" fmla="*/ 68097 w 268071"/>
              <a:gd name="connsiteY11" fmla="*/ 1237910 h 1376719"/>
              <a:gd name="connsiteX12" fmla="*/ 63487 w 268071"/>
              <a:gd name="connsiteY12" fmla="*/ 1224004 h 1376719"/>
              <a:gd name="connsiteX13" fmla="*/ 59741 w 268071"/>
              <a:gd name="connsiteY13" fmla="*/ 1210097 h 1376719"/>
              <a:gd name="connsiteX14" fmla="*/ 56883 w 268071"/>
              <a:gd name="connsiteY14" fmla="*/ 1196191 h 1376719"/>
              <a:gd name="connsiteX15" fmla="*/ 54927 w 268071"/>
              <a:gd name="connsiteY15" fmla="*/ 1182285 h 1376719"/>
              <a:gd name="connsiteX16" fmla="*/ 53861 w 268071"/>
              <a:gd name="connsiteY16" fmla="*/ 1168379 h 1376719"/>
              <a:gd name="connsiteX17" fmla="*/ 53657 w 268071"/>
              <a:gd name="connsiteY17" fmla="*/ 1154472 h 1376719"/>
              <a:gd name="connsiteX18" fmla="*/ 54292 w 268071"/>
              <a:gd name="connsiteY18" fmla="*/ 1140566 h 1376719"/>
              <a:gd name="connsiteX19" fmla="*/ 55715 w 268071"/>
              <a:gd name="connsiteY19" fmla="*/ 1126659 h 1376719"/>
              <a:gd name="connsiteX20" fmla="*/ 57861 w 268071"/>
              <a:gd name="connsiteY20" fmla="*/ 1112754 h 1376719"/>
              <a:gd name="connsiteX21" fmla="*/ 60642 w 268071"/>
              <a:gd name="connsiteY21" fmla="*/ 1098848 h 1376719"/>
              <a:gd name="connsiteX22" fmla="*/ 63970 w 268071"/>
              <a:gd name="connsiteY22" fmla="*/ 1084941 h 1376719"/>
              <a:gd name="connsiteX23" fmla="*/ 67742 w 268071"/>
              <a:gd name="connsiteY23" fmla="*/ 1071035 h 1376719"/>
              <a:gd name="connsiteX24" fmla="*/ 71869 w 268071"/>
              <a:gd name="connsiteY24" fmla="*/ 1057130 h 1376719"/>
              <a:gd name="connsiteX25" fmla="*/ 76212 w 268071"/>
              <a:gd name="connsiteY25" fmla="*/ 1043223 h 1376719"/>
              <a:gd name="connsiteX26" fmla="*/ 80683 w 268071"/>
              <a:gd name="connsiteY26" fmla="*/ 1029316 h 1376719"/>
              <a:gd name="connsiteX27" fmla="*/ 85141 w 268071"/>
              <a:gd name="connsiteY27" fmla="*/ 1015410 h 1376719"/>
              <a:gd name="connsiteX28" fmla="*/ 89484 w 268071"/>
              <a:gd name="connsiteY28" fmla="*/ 1001505 h 1376719"/>
              <a:gd name="connsiteX29" fmla="*/ 93599 w 268071"/>
              <a:gd name="connsiteY29" fmla="*/ 987598 h 1376719"/>
              <a:gd name="connsiteX30" fmla="*/ 97396 w 268071"/>
              <a:gd name="connsiteY30" fmla="*/ 973692 h 1376719"/>
              <a:gd name="connsiteX31" fmla="*/ 100774 w 268071"/>
              <a:gd name="connsiteY31" fmla="*/ 959785 h 1376719"/>
              <a:gd name="connsiteX32" fmla="*/ 103657 w 268071"/>
              <a:gd name="connsiteY32" fmla="*/ 945879 h 1376719"/>
              <a:gd name="connsiteX33" fmla="*/ 105982 w 268071"/>
              <a:gd name="connsiteY33" fmla="*/ 931973 h 1376719"/>
              <a:gd name="connsiteX34" fmla="*/ 107696 w 268071"/>
              <a:gd name="connsiteY34" fmla="*/ 918067 h 1376719"/>
              <a:gd name="connsiteX35" fmla="*/ 108763 w 268071"/>
              <a:gd name="connsiteY35" fmla="*/ 904161 h 1376719"/>
              <a:gd name="connsiteX36" fmla="*/ 109169 w 268071"/>
              <a:gd name="connsiteY36" fmla="*/ 890254 h 1376719"/>
              <a:gd name="connsiteX37" fmla="*/ 108889 w 268071"/>
              <a:gd name="connsiteY37" fmla="*/ 876349 h 1376719"/>
              <a:gd name="connsiteX38" fmla="*/ 107950 w 268071"/>
              <a:gd name="connsiteY38" fmla="*/ 862442 h 1376719"/>
              <a:gd name="connsiteX39" fmla="*/ 106363 w 268071"/>
              <a:gd name="connsiteY39" fmla="*/ 848536 h 1376719"/>
              <a:gd name="connsiteX40" fmla="*/ 104165 w 268071"/>
              <a:gd name="connsiteY40" fmla="*/ 834629 h 1376719"/>
              <a:gd name="connsiteX41" fmla="*/ 101384 w 268071"/>
              <a:gd name="connsiteY41" fmla="*/ 820724 h 1376719"/>
              <a:gd name="connsiteX42" fmla="*/ 98069 w 268071"/>
              <a:gd name="connsiteY42" fmla="*/ 806818 h 1376719"/>
              <a:gd name="connsiteX43" fmla="*/ 94259 w 268071"/>
              <a:gd name="connsiteY43" fmla="*/ 792911 h 1376719"/>
              <a:gd name="connsiteX44" fmla="*/ 90030 w 268071"/>
              <a:gd name="connsiteY44" fmla="*/ 779004 h 1376719"/>
              <a:gd name="connsiteX45" fmla="*/ 85433 w 268071"/>
              <a:gd name="connsiteY45" fmla="*/ 765099 h 1376719"/>
              <a:gd name="connsiteX46" fmla="*/ 80505 w 268071"/>
              <a:gd name="connsiteY46" fmla="*/ 751193 h 1376719"/>
              <a:gd name="connsiteX47" fmla="*/ 75324 w 268071"/>
              <a:gd name="connsiteY47" fmla="*/ 737286 h 1376719"/>
              <a:gd name="connsiteX48" fmla="*/ 69952 w 268071"/>
              <a:gd name="connsiteY48" fmla="*/ 723377 h 1376719"/>
              <a:gd name="connsiteX49" fmla="*/ 64427 w 268071"/>
              <a:gd name="connsiteY49" fmla="*/ 709471 h 1376719"/>
              <a:gd name="connsiteX50" fmla="*/ 58813 w 268071"/>
              <a:gd name="connsiteY50" fmla="*/ 695564 h 1376719"/>
              <a:gd name="connsiteX51" fmla="*/ 53162 w 268071"/>
              <a:gd name="connsiteY51" fmla="*/ 681658 h 1376719"/>
              <a:gd name="connsiteX52" fmla="*/ 47536 w 268071"/>
              <a:gd name="connsiteY52" fmla="*/ 667751 h 1376719"/>
              <a:gd name="connsiteX53" fmla="*/ 41986 w 268071"/>
              <a:gd name="connsiteY53" fmla="*/ 653845 h 1376719"/>
              <a:gd name="connsiteX54" fmla="*/ 36550 w 268071"/>
              <a:gd name="connsiteY54" fmla="*/ 639938 h 1376719"/>
              <a:gd name="connsiteX55" fmla="*/ 31293 w 268071"/>
              <a:gd name="connsiteY55" fmla="*/ 626032 h 1376719"/>
              <a:gd name="connsiteX56" fmla="*/ 26276 w 268071"/>
              <a:gd name="connsiteY56" fmla="*/ 612125 h 1376719"/>
              <a:gd name="connsiteX57" fmla="*/ 21539 w 268071"/>
              <a:gd name="connsiteY57" fmla="*/ 598219 h 1376719"/>
              <a:gd name="connsiteX58" fmla="*/ 17145 w 268071"/>
              <a:gd name="connsiteY58" fmla="*/ 584312 h 1376719"/>
              <a:gd name="connsiteX59" fmla="*/ 13132 w 268071"/>
              <a:gd name="connsiteY59" fmla="*/ 570406 h 1376719"/>
              <a:gd name="connsiteX60" fmla="*/ 9563 w 268071"/>
              <a:gd name="connsiteY60" fmla="*/ 556499 h 1376719"/>
              <a:gd name="connsiteX61" fmla="*/ 6477 w 268071"/>
              <a:gd name="connsiteY61" fmla="*/ 542605 h 1376719"/>
              <a:gd name="connsiteX62" fmla="*/ 3937 w 268071"/>
              <a:gd name="connsiteY62" fmla="*/ 528699 h 1376719"/>
              <a:gd name="connsiteX63" fmla="*/ 1981 w 268071"/>
              <a:gd name="connsiteY63" fmla="*/ 514792 h 1376719"/>
              <a:gd name="connsiteX64" fmla="*/ 660 w 268071"/>
              <a:gd name="connsiteY64" fmla="*/ 500886 h 1376719"/>
              <a:gd name="connsiteX65" fmla="*/ 0 w 268071"/>
              <a:gd name="connsiteY65" fmla="*/ 486979 h 1376719"/>
              <a:gd name="connsiteX66" fmla="*/ 38 w 268071"/>
              <a:gd name="connsiteY66" fmla="*/ 473073 h 1376719"/>
              <a:gd name="connsiteX67" fmla="*/ 800 w 268071"/>
              <a:gd name="connsiteY67" fmla="*/ 459166 h 1376719"/>
              <a:gd name="connsiteX68" fmla="*/ 2299 w 268071"/>
              <a:gd name="connsiteY68" fmla="*/ 445260 h 1376719"/>
              <a:gd name="connsiteX69" fmla="*/ 4559 w 268071"/>
              <a:gd name="connsiteY69" fmla="*/ 431353 h 1376719"/>
              <a:gd name="connsiteX70" fmla="*/ 7569 w 268071"/>
              <a:gd name="connsiteY70" fmla="*/ 417447 h 1376719"/>
              <a:gd name="connsiteX71" fmla="*/ 11354 w 268071"/>
              <a:gd name="connsiteY71" fmla="*/ 403540 h 1376719"/>
              <a:gd name="connsiteX72" fmla="*/ 15875 w 268071"/>
              <a:gd name="connsiteY72" fmla="*/ 389634 h 1376719"/>
              <a:gd name="connsiteX73" fmla="*/ 21107 w 268071"/>
              <a:gd name="connsiteY73" fmla="*/ 375727 h 1376719"/>
              <a:gd name="connsiteX74" fmla="*/ 27051 w 268071"/>
              <a:gd name="connsiteY74" fmla="*/ 361821 h 1376719"/>
              <a:gd name="connsiteX75" fmla="*/ 33642 w 268071"/>
              <a:gd name="connsiteY75" fmla="*/ 347915 h 1376719"/>
              <a:gd name="connsiteX76" fmla="*/ 40843 w 268071"/>
              <a:gd name="connsiteY76" fmla="*/ 334008 h 1376719"/>
              <a:gd name="connsiteX77" fmla="*/ 48616 w 268071"/>
              <a:gd name="connsiteY77" fmla="*/ 320101 h 1376719"/>
              <a:gd name="connsiteX78" fmla="*/ 56883 w 268071"/>
              <a:gd name="connsiteY78" fmla="*/ 306195 h 1376719"/>
              <a:gd name="connsiteX79" fmla="*/ 65595 w 268071"/>
              <a:gd name="connsiteY79" fmla="*/ 292288 h 1376719"/>
              <a:gd name="connsiteX80" fmla="*/ 74688 w 268071"/>
              <a:gd name="connsiteY80" fmla="*/ 278382 h 1376719"/>
              <a:gd name="connsiteX81" fmla="*/ 84074 w 268071"/>
              <a:gd name="connsiteY81" fmla="*/ 264475 h 1376719"/>
              <a:gd name="connsiteX82" fmla="*/ 93700 w 268071"/>
              <a:gd name="connsiteY82" fmla="*/ 250569 h 1376719"/>
              <a:gd name="connsiteX83" fmla="*/ 103467 w 268071"/>
              <a:gd name="connsiteY83" fmla="*/ 236662 h 1376719"/>
              <a:gd name="connsiteX84" fmla="*/ 113322 w 268071"/>
              <a:gd name="connsiteY84" fmla="*/ 222756 h 1376719"/>
              <a:gd name="connsiteX85" fmla="*/ 123190 w 268071"/>
              <a:gd name="connsiteY85" fmla="*/ 208849 h 1376719"/>
              <a:gd name="connsiteX86" fmla="*/ 132994 w 268071"/>
              <a:gd name="connsiteY86" fmla="*/ 194943 h 1376719"/>
              <a:gd name="connsiteX87" fmla="*/ 142659 w 268071"/>
              <a:gd name="connsiteY87" fmla="*/ 181037 h 1376719"/>
              <a:gd name="connsiteX88" fmla="*/ 152121 w 268071"/>
              <a:gd name="connsiteY88" fmla="*/ 167130 h 1376719"/>
              <a:gd name="connsiteX89" fmla="*/ 161341 w 268071"/>
              <a:gd name="connsiteY89" fmla="*/ 153223 h 1376719"/>
              <a:gd name="connsiteX90" fmla="*/ 170243 w 268071"/>
              <a:gd name="connsiteY90" fmla="*/ 139317 h 1376719"/>
              <a:gd name="connsiteX91" fmla="*/ 178803 w 268071"/>
              <a:gd name="connsiteY91" fmla="*/ 125410 h 1376719"/>
              <a:gd name="connsiteX92" fmla="*/ 186944 w 268071"/>
              <a:gd name="connsiteY92" fmla="*/ 111504 h 1376719"/>
              <a:gd name="connsiteX93" fmla="*/ 194678 w 268071"/>
              <a:gd name="connsiteY93" fmla="*/ 97597 h 1376719"/>
              <a:gd name="connsiteX94" fmla="*/ 201943 w 268071"/>
              <a:gd name="connsiteY94" fmla="*/ 83691 h 1376719"/>
              <a:gd name="connsiteX95" fmla="*/ 208750 w 268071"/>
              <a:gd name="connsiteY95" fmla="*/ 69784 h 1376719"/>
              <a:gd name="connsiteX96" fmla="*/ 215062 w 268071"/>
              <a:gd name="connsiteY96" fmla="*/ 55878 h 1376719"/>
              <a:gd name="connsiteX97" fmla="*/ 220904 w 268071"/>
              <a:gd name="connsiteY97" fmla="*/ 41971 h 1376719"/>
              <a:gd name="connsiteX98" fmla="*/ 226263 w 268071"/>
              <a:gd name="connsiteY98" fmla="*/ 28065 h 1376719"/>
              <a:gd name="connsiteX99" fmla="*/ 231153 w 268071"/>
              <a:gd name="connsiteY99" fmla="*/ 14158 h 1376719"/>
              <a:gd name="connsiteX100" fmla="*/ 235585 w 268071"/>
              <a:gd name="connsiteY100" fmla="*/ 252 h 1376719"/>
              <a:gd name="connsiteX101" fmla="*/ 268072 w 268071"/>
              <a:gd name="connsiteY101" fmla="*/ 252 h 1376719"/>
              <a:gd name="connsiteX102" fmla="*/ 268072 w 268071"/>
              <a:gd name="connsiteY102" fmla="*/ 252 h 1376719"/>
              <a:gd name="connsiteX103" fmla="*/ 268072 w 268071"/>
              <a:gd name="connsiteY103" fmla="*/ 14158 h 1376719"/>
              <a:gd name="connsiteX104" fmla="*/ 268072 w 268071"/>
              <a:gd name="connsiteY104" fmla="*/ 28065 h 1376719"/>
              <a:gd name="connsiteX105" fmla="*/ 268072 w 268071"/>
              <a:gd name="connsiteY105" fmla="*/ 41971 h 1376719"/>
              <a:gd name="connsiteX106" fmla="*/ 268072 w 268071"/>
              <a:gd name="connsiteY106" fmla="*/ 55878 h 1376719"/>
              <a:gd name="connsiteX107" fmla="*/ 268072 w 268071"/>
              <a:gd name="connsiteY107" fmla="*/ 69784 h 1376719"/>
              <a:gd name="connsiteX108" fmla="*/ 268072 w 268071"/>
              <a:gd name="connsiteY108" fmla="*/ 83691 h 1376719"/>
              <a:gd name="connsiteX109" fmla="*/ 268072 w 268071"/>
              <a:gd name="connsiteY109" fmla="*/ 97597 h 1376719"/>
              <a:gd name="connsiteX110" fmla="*/ 268072 w 268071"/>
              <a:gd name="connsiteY110" fmla="*/ 111504 h 1376719"/>
              <a:gd name="connsiteX111" fmla="*/ 268072 w 268071"/>
              <a:gd name="connsiteY111" fmla="*/ 125410 h 1376719"/>
              <a:gd name="connsiteX112" fmla="*/ 268072 w 268071"/>
              <a:gd name="connsiteY112" fmla="*/ 139317 h 1376719"/>
              <a:gd name="connsiteX113" fmla="*/ 268072 w 268071"/>
              <a:gd name="connsiteY113" fmla="*/ 153223 h 1376719"/>
              <a:gd name="connsiteX114" fmla="*/ 268072 w 268071"/>
              <a:gd name="connsiteY114" fmla="*/ 167130 h 1376719"/>
              <a:gd name="connsiteX115" fmla="*/ 268072 w 268071"/>
              <a:gd name="connsiteY115" fmla="*/ 181037 h 1376719"/>
              <a:gd name="connsiteX116" fmla="*/ 268072 w 268071"/>
              <a:gd name="connsiteY116" fmla="*/ 194943 h 1376719"/>
              <a:gd name="connsiteX117" fmla="*/ 268072 w 268071"/>
              <a:gd name="connsiteY117" fmla="*/ 208849 h 1376719"/>
              <a:gd name="connsiteX118" fmla="*/ 268072 w 268071"/>
              <a:gd name="connsiteY118" fmla="*/ 222756 h 1376719"/>
              <a:gd name="connsiteX119" fmla="*/ 268072 w 268071"/>
              <a:gd name="connsiteY119" fmla="*/ 236662 h 1376719"/>
              <a:gd name="connsiteX120" fmla="*/ 268072 w 268071"/>
              <a:gd name="connsiteY120" fmla="*/ 250569 h 1376719"/>
              <a:gd name="connsiteX121" fmla="*/ 268072 w 268071"/>
              <a:gd name="connsiteY121" fmla="*/ 264475 h 1376719"/>
              <a:gd name="connsiteX122" fmla="*/ 268072 w 268071"/>
              <a:gd name="connsiteY122" fmla="*/ 278382 h 1376719"/>
              <a:gd name="connsiteX123" fmla="*/ 268072 w 268071"/>
              <a:gd name="connsiteY123" fmla="*/ 292288 h 1376719"/>
              <a:gd name="connsiteX124" fmla="*/ 268072 w 268071"/>
              <a:gd name="connsiteY124" fmla="*/ 306195 h 1376719"/>
              <a:gd name="connsiteX125" fmla="*/ 268072 w 268071"/>
              <a:gd name="connsiteY125" fmla="*/ 320101 h 1376719"/>
              <a:gd name="connsiteX126" fmla="*/ 268072 w 268071"/>
              <a:gd name="connsiteY126" fmla="*/ 334008 h 1376719"/>
              <a:gd name="connsiteX127" fmla="*/ 268072 w 268071"/>
              <a:gd name="connsiteY127" fmla="*/ 347915 h 1376719"/>
              <a:gd name="connsiteX128" fmla="*/ 268072 w 268071"/>
              <a:gd name="connsiteY128" fmla="*/ 361821 h 1376719"/>
              <a:gd name="connsiteX129" fmla="*/ 268072 w 268071"/>
              <a:gd name="connsiteY129" fmla="*/ 375727 h 1376719"/>
              <a:gd name="connsiteX130" fmla="*/ 268072 w 268071"/>
              <a:gd name="connsiteY130" fmla="*/ 389634 h 1376719"/>
              <a:gd name="connsiteX131" fmla="*/ 268072 w 268071"/>
              <a:gd name="connsiteY131" fmla="*/ 403540 h 1376719"/>
              <a:gd name="connsiteX132" fmla="*/ 268072 w 268071"/>
              <a:gd name="connsiteY132" fmla="*/ 417447 h 1376719"/>
              <a:gd name="connsiteX133" fmla="*/ 268072 w 268071"/>
              <a:gd name="connsiteY133" fmla="*/ 431353 h 1376719"/>
              <a:gd name="connsiteX134" fmla="*/ 268072 w 268071"/>
              <a:gd name="connsiteY134" fmla="*/ 445260 h 1376719"/>
              <a:gd name="connsiteX135" fmla="*/ 268072 w 268071"/>
              <a:gd name="connsiteY135" fmla="*/ 459166 h 1376719"/>
              <a:gd name="connsiteX136" fmla="*/ 268072 w 268071"/>
              <a:gd name="connsiteY136" fmla="*/ 473073 h 1376719"/>
              <a:gd name="connsiteX137" fmla="*/ 268072 w 268071"/>
              <a:gd name="connsiteY137" fmla="*/ 486979 h 1376719"/>
              <a:gd name="connsiteX138" fmla="*/ 268072 w 268071"/>
              <a:gd name="connsiteY138" fmla="*/ 500886 h 1376719"/>
              <a:gd name="connsiteX139" fmla="*/ 268072 w 268071"/>
              <a:gd name="connsiteY139" fmla="*/ 514792 h 1376719"/>
              <a:gd name="connsiteX140" fmla="*/ 268072 w 268071"/>
              <a:gd name="connsiteY140" fmla="*/ 528699 h 1376719"/>
              <a:gd name="connsiteX141" fmla="*/ 268072 w 268071"/>
              <a:gd name="connsiteY141" fmla="*/ 542605 h 1376719"/>
              <a:gd name="connsiteX142" fmla="*/ 268072 w 268071"/>
              <a:gd name="connsiteY142" fmla="*/ 556499 h 1376719"/>
              <a:gd name="connsiteX143" fmla="*/ 268072 w 268071"/>
              <a:gd name="connsiteY143" fmla="*/ 570406 h 1376719"/>
              <a:gd name="connsiteX144" fmla="*/ 268072 w 268071"/>
              <a:gd name="connsiteY144" fmla="*/ 584312 h 1376719"/>
              <a:gd name="connsiteX145" fmla="*/ 268072 w 268071"/>
              <a:gd name="connsiteY145" fmla="*/ 598219 h 1376719"/>
              <a:gd name="connsiteX146" fmla="*/ 268072 w 268071"/>
              <a:gd name="connsiteY146" fmla="*/ 612125 h 1376719"/>
              <a:gd name="connsiteX147" fmla="*/ 268072 w 268071"/>
              <a:gd name="connsiteY147" fmla="*/ 626032 h 1376719"/>
              <a:gd name="connsiteX148" fmla="*/ 268072 w 268071"/>
              <a:gd name="connsiteY148" fmla="*/ 639938 h 1376719"/>
              <a:gd name="connsiteX149" fmla="*/ 268072 w 268071"/>
              <a:gd name="connsiteY149" fmla="*/ 653845 h 1376719"/>
              <a:gd name="connsiteX150" fmla="*/ 268072 w 268071"/>
              <a:gd name="connsiteY150" fmla="*/ 667751 h 1376719"/>
              <a:gd name="connsiteX151" fmla="*/ 268072 w 268071"/>
              <a:gd name="connsiteY151" fmla="*/ 681658 h 1376719"/>
              <a:gd name="connsiteX152" fmla="*/ 268072 w 268071"/>
              <a:gd name="connsiteY152" fmla="*/ 695564 h 1376719"/>
              <a:gd name="connsiteX153" fmla="*/ 268072 w 268071"/>
              <a:gd name="connsiteY153" fmla="*/ 709471 h 1376719"/>
              <a:gd name="connsiteX154" fmla="*/ 268072 w 268071"/>
              <a:gd name="connsiteY154" fmla="*/ 723377 h 1376719"/>
              <a:gd name="connsiteX155" fmla="*/ 268072 w 268071"/>
              <a:gd name="connsiteY155" fmla="*/ 737286 h 1376719"/>
              <a:gd name="connsiteX156" fmla="*/ 268072 w 268071"/>
              <a:gd name="connsiteY156" fmla="*/ 751193 h 1376719"/>
              <a:gd name="connsiteX157" fmla="*/ 268072 w 268071"/>
              <a:gd name="connsiteY157" fmla="*/ 765099 h 1376719"/>
              <a:gd name="connsiteX158" fmla="*/ 268072 w 268071"/>
              <a:gd name="connsiteY158" fmla="*/ 779004 h 1376719"/>
              <a:gd name="connsiteX159" fmla="*/ 268072 w 268071"/>
              <a:gd name="connsiteY159" fmla="*/ 792911 h 1376719"/>
              <a:gd name="connsiteX160" fmla="*/ 268072 w 268071"/>
              <a:gd name="connsiteY160" fmla="*/ 806818 h 1376719"/>
              <a:gd name="connsiteX161" fmla="*/ 268072 w 268071"/>
              <a:gd name="connsiteY161" fmla="*/ 820724 h 1376719"/>
              <a:gd name="connsiteX162" fmla="*/ 268072 w 268071"/>
              <a:gd name="connsiteY162" fmla="*/ 834629 h 1376719"/>
              <a:gd name="connsiteX163" fmla="*/ 268072 w 268071"/>
              <a:gd name="connsiteY163" fmla="*/ 848536 h 1376719"/>
              <a:gd name="connsiteX164" fmla="*/ 268072 w 268071"/>
              <a:gd name="connsiteY164" fmla="*/ 862442 h 1376719"/>
              <a:gd name="connsiteX165" fmla="*/ 268072 w 268071"/>
              <a:gd name="connsiteY165" fmla="*/ 876349 h 1376719"/>
              <a:gd name="connsiteX166" fmla="*/ 268072 w 268071"/>
              <a:gd name="connsiteY166" fmla="*/ 890254 h 1376719"/>
              <a:gd name="connsiteX167" fmla="*/ 268072 w 268071"/>
              <a:gd name="connsiteY167" fmla="*/ 904161 h 1376719"/>
              <a:gd name="connsiteX168" fmla="*/ 268072 w 268071"/>
              <a:gd name="connsiteY168" fmla="*/ 918067 h 1376719"/>
              <a:gd name="connsiteX169" fmla="*/ 268072 w 268071"/>
              <a:gd name="connsiteY169" fmla="*/ 931973 h 1376719"/>
              <a:gd name="connsiteX170" fmla="*/ 268072 w 268071"/>
              <a:gd name="connsiteY170" fmla="*/ 945879 h 1376719"/>
              <a:gd name="connsiteX171" fmla="*/ 268072 w 268071"/>
              <a:gd name="connsiteY171" fmla="*/ 959785 h 1376719"/>
              <a:gd name="connsiteX172" fmla="*/ 268072 w 268071"/>
              <a:gd name="connsiteY172" fmla="*/ 973692 h 1376719"/>
              <a:gd name="connsiteX173" fmla="*/ 268072 w 268071"/>
              <a:gd name="connsiteY173" fmla="*/ 987598 h 1376719"/>
              <a:gd name="connsiteX174" fmla="*/ 268072 w 268071"/>
              <a:gd name="connsiteY174" fmla="*/ 1001505 h 1376719"/>
              <a:gd name="connsiteX175" fmla="*/ 268072 w 268071"/>
              <a:gd name="connsiteY175" fmla="*/ 1015410 h 1376719"/>
              <a:gd name="connsiteX176" fmla="*/ 268072 w 268071"/>
              <a:gd name="connsiteY176" fmla="*/ 1029316 h 1376719"/>
              <a:gd name="connsiteX177" fmla="*/ 268072 w 268071"/>
              <a:gd name="connsiteY177" fmla="*/ 1043223 h 1376719"/>
              <a:gd name="connsiteX178" fmla="*/ 268072 w 268071"/>
              <a:gd name="connsiteY178" fmla="*/ 1057130 h 1376719"/>
              <a:gd name="connsiteX179" fmla="*/ 268072 w 268071"/>
              <a:gd name="connsiteY179" fmla="*/ 1071035 h 1376719"/>
              <a:gd name="connsiteX180" fmla="*/ 268072 w 268071"/>
              <a:gd name="connsiteY180" fmla="*/ 1084941 h 1376719"/>
              <a:gd name="connsiteX181" fmla="*/ 268072 w 268071"/>
              <a:gd name="connsiteY181" fmla="*/ 1098848 h 1376719"/>
              <a:gd name="connsiteX182" fmla="*/ 268072 w 268071"/>
              <a:gd name="connsiteY182" fmla="*/ 1112754 h 1376719"/>
              <a:gd name="connsiteX183" fmla="*/ 268072 w 268071"/>
              <a:gd name="connsiteY183" fmla="*/ 1126659 h 1376719"/>
              <a:gd name="connsiteX184" fmla="*/ 268072 w 268071"/>
              <a:gd name="connsiteY184" fmla="*/ 1140566 h 1376719"/>
              <a:gd name="connsiteX185" fmla="*/ 268072 w 268071"/>
              <a:gd name="connsiteY185" fmla="*/ 1154472 h 1376719"/>
              <a:gd name="connsiteX186" fmla="*/ 268072 w 268071"/>
              <a:gd name="connsiteY186" fmla="*/ 1168379 h 1376719"/>
              <a:gd name="connsiteX187" fmla="*/ 268072 w 268071"/>
              <a:gd name="connsiteY187" fmla="*/ 1182285 h 1376719"/>
              <a:gd name="connsiteX188" fmla="*/ 268072 w 268071"/>
              <a:gd name="connsiteY188" fmla="*/ 1196191 h 1376719"/>
              <a:gd name="connsiteX189" fmla="*/ 268072 w 268071"/>
              <a:gd name="connsiteY189" fmla="*/ 1210097 h 1376719"/>
              <a:gd name="connsiteX190" fmla="*/ 268072 w 268071"/>
              <a:gd name="connsiteY190" fmla="*/ 1224004 h 1376719"/>
              <a:gd name="connsiteX191" fmla="*/ 268072 w 268071"/>
              <a:gd name="connsiteY191" fmla="*/ 1237910 h 1376719"/>
              <a:gd name="connsiteX192" fmla="*/ 268072 w 268071"/>
              <a:gd name="connsiteY192" fmla="*/ 1251815 h 1376719"/>
              <a:gd name="connsiteX193" fmla="*/ 268072 w 268071"/>
              <a:gd name="connsiteY193" fmla="*/ 1265722 h 1376719"/>
              <a:gd name="connsiteX194" fmla="*/ 268072 w 268071"/>
              <a:gd name="connsiteY194" fmla="*/ 1279628 h 1376719"/>
              <a:gd name="connsiteX195" fmla="*/ 268072 w 268071"/>
              <a:gd name="connsiteY195" fmla="*/ 1293535 h 1376719"/>
              <a:gd name="connsiteX196" fmla="*/ 268072 w 268071"/>
              <a:gd name="connsiteY196" fmla="*/ 1307440 h 1376719"/>
              <a:gd name="connsiteX197" fmla="*/ 268072 w 268071"/>
              <a:gd name="connsiteY197" fmla="*/ 1321347 h 1376719"/>
              <a:gd name="connsiteX198" fmla="*/ 268072 w 268071"/>
              <a:gd name="connsiteY198" fmla="*/ 1335253 h 1376719"/>
              <a:gd name="connsiteX199" fmla="*/ 268072 w 268071"/>
              <a:gd name="connsiteY199" fmla="*/ 1349160 h 1376719"/>
              <a:gd name="connsiteX200" fmla="*/ 268072 w 268071"/>
              <a:gd name="connsiteY200" fmla="*/ 1363066 h 1376719"/>
              <a:gd name="connsiteX201" fmla="*/ 268072 w 268071"/>
              <a:gd name="connsiteY201" fmla="*/ 1376971 h 137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68071" h="1376719">
                <a:moveTo>
                  <a:pt x="268072" y="1376971"/>
                </a:moveTo>
                <a:lnTo>
                  <a:pt x="147866" y="1376971"/>
                </a:lnTo>
                <a:lnTo>
                  <a:pt x="138417" y="1363066"/>
                </a:lnTo>
                <a:lnTo>
                  <a:pt x="129032" y="1349160"/>
                </a:lnTo>
                <a:lnTo>
                  <a:pt x="119824" y="1335253"/>
                </a:lnTo>
                <a:lnTo>
                  <a:pt x="110884" y="1321347"/>
                </a:lnTo>
                <a:lnTo>
                  <a:pt x="102311" y="1307440"/>
                </a:lnTo>
                <a:lnTo>
                  <a:pt x="94209" y="1293535"/>
                </a:lnTo>
                <a:lnTo>
                  <a:pt x="86652" y="1279628"/>
                </a:lnTo>
                <a:lnTo>
                  <a:pt x="79730" y="1265722"/>
                </a:lnTo>
                <a:lnTo>
                  <a:pt x="73533" y="1251815"/>
                </a:lnTo>
                <a:lnTo>
                  <a:pt x="68097" y="1237910"/>
                </a:lnTo>
                <a:lnTo>
                  <a:pt x="63487" y="1224004"/>
                </a:lnTo>
                <a:lnTo>
                  <a:pt x="59741" y="1210097"/>
                </a:lnTo>
                <a:lnTo>
                  <a:pt x="56883" y="1196191"/>
                </a:lnTo>
                <a:lnTo>
                  <a:pt x="54927" y="1182285"/>
                </a:lnTo>
                <a:lnTo>
                  <a:pt x="53861" y="1168379"/>
                </a:lnTo>
                <a:lnTo>
                  <a:pt x="53657" y="1154472"/>
                </a:lnTo>
                <a:lnTo>
                  <a:pt x="54292" y="1140566"/>
                </a:lnTo>
                <a:lnTo>
                  <a:pt x="55715" y="1126659"/>
                </a:lnTo>
                <a:lnTo>
                  <a:pt x="57861" y="1112754"/>
                </a:lnTo>
                <a:lnTo>
                  <a:pt x="60642" y="1098848"/>
                </a:lnTo>
                <a:lnTo>
                  <a:pt x="63970" y="1084941"/>
                </a:lnTo>
                <a:lnTo>
                  <a:pt x="67742" y="1071035"/>
                </a:lnTo>
                <a:lnTo>
                  <a:pt x="71869" y="1057130"/>
                </a:lnTo>
                <a:lnTo>
                  <a:pt x="76212" y="1043223"/>
                </a:lnTo>
                <a:lnTo>
                  <a:pt x="80683" y="1029316"/>
                </a:lnTo>
                <a:lnTo>
                  <a:pt x="85141" y="1015410"/>
                </a:lnTo>
                <a:lnTo>
                  <a:pt x="89484" y="1001505"/>
                </a:lnTo>
                <a:lnTo>
                  <a:pt x="93599" y="987598"/>
                </a:lnTo>
                <a:lnTo>
                  <a:pt x="97396" y="973692"/>
                </a:lnTo>
                <a:lnTo>
                  <a:pt x="100774" y="959785"/>
                </a:lnTo>
                <a:lnTo>
                  <a:pt x="103657" y="945879"/>
                </a:lnTo>
                <a:lnTo>
                  <a:pt x="105982" y="931973"/>
                </a:lnTo>
                <a:lnTo>
                  <a:pt x="107696" y="918067"/>
                </a:lnTo>
                <a:lnTo>
                  <a:pt x="108763" y="904161"/>
                </a:lnTo>
                <a:lnTo>
                  <a:pt x="109169" y="890254"/>
                </a:lnTo>
                <a:lnTo>
                  <a:pt x="108889" y="876349"/>
                </a:lnTo>
                <a:lnTo>
                  <a:pt x="107950" y="862442"/>
                </a:lnTo>
                <a:lnTo>
                  <a:pt x="106363" y="848536"/>
                </a:lnTo>
                <a:lnTo>
                  <a:pt x="104165" y="834629"/>
                </a:lnTo>
                <a:lnTo>
                  <a:pt x="101384" y="820724"/>
                </a:lnTo>
                <a:lnTo>
                  <a:pt x="98069" y="806818"/>
                </a:lnTo>
                <a:lnTo>
                  <a:pt x="94259" y="792911"/>
                </a:lnTo>
                <a:lnTo>
                  <a:pt x="90030" y="779004"/>
                </a:lnTo>
                <a:lnTo>
                  <a:pt x="85433" y="765099"/>
                </a:lnTo>
                <a:lnTo>
                  <a:pt x="80505" y="751193"/>
                </a:lnTo>
                <a:lnTo>
                  <a:pt x="75324" y="737286"/>
                </a:lnTo>
                <a:lnTo>
                  <a:pt x="69952" y="723377"/>
                </a:lnTo>
                <a:lnTo>
                  <a:pt x="64427" y="709471"/>
                </a:lnTo>
                <a:lnTo>
                  <a:pt x="58813" y="695564"/>
                </a:lnTo>
                <a:lnTo>
                  <a:pt x="53162" y="681658"/>
                </a:lnTo>
                <a:lnTo>
                  <a:pt x="47536" y="667751"/>
                </a:lnTo>
                <a:lnTo>
                  <a:pt x="41986" y="653845"/>
                </a:lnTo>
                <a:lnTo>
                  <a:pt x="36550" y="639938"/>
                </a:lnTo>
                <a:lnTo>
                  <a:pt x="31293" y="626032"/>
                </a:lnTo>
                <a:lnTo>
                  <a:pt x="26276" y="612125"/>
                </a:lnTo>
                <a:lnTo>
                  <a:pt x="21539" y="598219"/>
                </a:lnTo>
                <a:lnTo>
                  <a:pt x="17145" y="584312"/>
                </a:lnTo>
                <a:lnTo>
                  <a:pt x="13132" y="570406"/>
                </a:lnTo>
                <a:lnTo>
                  <a:pt x="9563" y="556499"/>
                </a:lnTo>
                <a:lnTo>
                  <a:pt x="6477" y="542605"/>
                </a:lnTo>
                <a:lnTo>
                  <a:pt x="3937" y="528699"/>
                </a:lnTo>
                <a:lnTo>
                  <a:pt x="1981" y="514792"/>
                </a:lnTo>
                <a:lnTo>
                  <a:pt x="660" y="500886"/>
                </a:lnTo>
                <a:lnTo>
                  <a:pt x="0" y="486979"/>
                </a:lnTo>
                <a:lnTo>
                  <a:pt x="38" y="473073"/>
                </a:lnTo>
                <a:lnTo>
                  <a:pt x="800" y="459166"/>
                </a:lnTo>
                <a:lnTo>
                  <a:pt x="2299" y="445260"/>
                </a:lnTo>
                <a:lnTo>
                  <a:pt x="4559" y="431353"/>
                </a:lnTo>
                <a:lnTo>
                  <a:pt x="7569" y="417447"/>
                </a:lnTo>
                <a:lnTo>
                  <a:pt x="11354" y="403540"/>
                </a:lnTo>
                <a:lnTo>
                  <a:pt x="15875" y="389634"/>
                </a:lnTo>
                <a:lnTo>
                  <a:pt x="21107" y="375727"/>
                </a:lnTo>
                <a:lnTo>
                  <a:pt x="27051" y="361821"/>
                </a:lnTo>
                <a:lnTo>
                  <a:pt x="33642" y="347915"/>
                </a:lnTo>
                <a:lnTo>
                  <a:pt x="40843" y="334008"/>
                </a:lnTo>
                <a:lnTo>
                  <a:pt x="48616" y="320101"/>
                </a:lnTo>
                <a:lnTo>
                  <a:pt x="56883" y="306195"/>
                </a:lnTo>
                <a:lnTo>
                  <a:pt x="65595" y="292288"/>
                </a:lnTo>
                <a:lnTo>
                  <a:pt x="74688" y="278382"/>
                </a:lnTo>
                <a:lnTo>
                  <a:pt x="84074" y="264475"/>
                </a:lnTo>
                <a:lnTo>
                  <a:pt x="93700" y="250569"/>
                </a:lnTo>
                <a:lnTo>
                  <a:pt x="103467" y="236662"/>
                </a:lnTo>
                <a:lnTo>
                  <a:pt x="113322" y="222756"/>
                </a:lnTo>
                <a:lnTo>
                  <a:pt x="123190" y="208849"/>
                </a:lnTo>
                <a:lnTo>
                  <a:pt x="132994" y="194943"/>
                </a:lnTo>
                <a:lnTo>
                  <a:pt x="142659" y="181037"/>
                </a:lnTo>
                <a:lnTo>
                  <a:pt x="152121" y="167130"/>
                </a:lnTo>
                <a:lnTo>
                  <a:pt x="161341" y="153223"/>
                </a:lnTo>
                <a:lnTo>
                  <a:pt x="170243" y="139317"/>
                </a:lnTo>
                <a:lnTo>
                  <a:pt x="178803" y="125410"/>
                </a:lnTo>
                <a:lnTo>
                  <a:pt x="186944" y="111504"/>
                </a:lnTo>
                <a:lnTo>
                  <a:pt x="194678" y="97597"/>
                </a:lnTo>
                <a:lnTo>
                  <a:pt x="201943" y="83691"/>
                </a:lnTo>
                <a:lnTo>
                  <a:pt x="208750" y="69784"/>
                </a:lnTo>
                <a:lnTo>
                  <a:pt x="215062" y="55878"/>
                </a:lnTo>
                <a:lnTo>
                  <a:pt x="220904" y="41971"/>
                </a:lnTo>
                <a:lnTo>
                  <a:pt x="226263" y="28065"/>
                </a:lnTo>
                <a:lnTo>
                  <a:pt x="231153" y="14158"/>
                </a:lnTo>
                <a:lnTo>
                  <a:pt x="235585" y="252"/>
                </a:lnTo>
                <a:lnTo>
                  <a:pt x="268072" y="252"/>
                </a:lnTo>
                <a:lnTo>
                  <a:pt x="268072" y="252"/>
                </a:lnTo>
                <a:lnTo>
                  <a:pt x="268072" y="14158"/>
                </a:lnTo>
                <a:lnTo>
                  <a:pt x="268072" y="28065"/>
                </a:lnTo>
                <a:lnTo>
                  <a:pt x="268072" y="41971"/>
                </a:lnTo>
                <a:lnTo>
                  <a:pt x="268072" y="55878"/>
                </a:lnTo>
                <a:lnTo>
                  <a:pt x="268072" y="69784"/>
                </a:lnTo>
                <a:lnTo>
                  <a:pt x="268072" y="83691"/>
                </a:lnTo>
                <a:lnTo>
                  <a:pt x="268072" y="97597"/>
                </a:lnTo>
                <a:lnTo>
                  <a:pt x="268072" y="111504"/>
                </a:lnTo>
                <a:lnTo>
                  <a:pt x="268072" y="125410"/>
                </a:lnTo>
                <a:lnTo>
                  <a:pt x="268072" y="139317"/>
                </a:lnTo>
                <a:lnTo>
                  <a:pt x="268072" y="153223"/>
                </a:lnTo>
                <a:lnTo>
                  <a:pt x="268072" y="167130"/>
                </a:lnTo>
                <a:lnTo>
                  <a:pt x="268072" y="181037"/>
                </a:lnTo>
                <a:lnTo>
                  <a:pt x="268072" y="194943"/>
                </a:lnTo>
                <a:lnTo>
                  <a:pt x="268072" y="208849"/>
                </a:lnTo>
                <a:lnTo>
                  <a:pt x="268072" y="222756"/>
                </a:lnTo>
                <a:lnTo>
                  <a:pt x="268072" y="236662"/>
                </a:lnTo>
                <a:lnTo>
                  <a:pt x="268072" y="250569"/>
                </a:lnTo>
                <a:lnTo>
                  <a:pt x="268072" y="264475"/>
                </a:lnTo>
                <a:lnTo>
                  <a:pt x="268072" y="278382"/>
                </a:lnTo>
                <a:lnTo>
                  <a:pt x="268072" y="292288"/>
                </a:lnTo>
                <a:lnTo>
                  <a:pt x="268072" y="306195"/>
                </a:lnTo>
                <a:lnTo>
                  <a:pt x="268072" y="320101"/>
                </a:lnTo>
                <a:lnTo>
                  <a:pt x="268072" y="334008"/>
                </a:lnTo>
                <a:lnTo>
                  <a:pt x="268072" y="347915"/>
                </a:lnTo>
                <a:lnTo>
                  <a:pt x="268072" y="361821"/>
                </a:lnTo>
                <a:lnTo>
                  <a:pt x="268072" y="375727"/>
                </a:lnTo>
                <a:lnTo>
                  <a:pt x="268072" y="389634"/>
                </a:lnTo>
                <a:lnTo>
                  <a:pt x="268072" y="403540"/>
                </a:lnTo>
                <a:lnTo>
                  <a:pt x="268072" y="417447"/>
                </a:lnTo>
                <a:lnTo>
                  <a:pt x="268072" y="431353"/>
                </a:lnTo>
                <a:lnTo>
                  <a:pt x="268072" y="445260"/>
                </a:lnTo>
                <a:lnTo>
                  <a:pt x="268072" y="459166"/>
                </a:lnTo>
                <a:lnTo>
                  <a:pt x="268072" y="473073"/>
                </a:lnTo>
                <a:lnTo>
                  <a:pt x="268072" y="486979"/>
                </a:lnTo>
                <a:lnTo>
                  <a:pt x="268072" y="500886"/>
                </a:lnTo>
                <a:lnTo>
                  <a:pt x="268072" y="514792"/>
                </a:lnTo>
                <a:lnTo>
                  <a:pt x="268072" y="528699"/>
                </a:lnTo>
                <a:lnTo>
                  <a:pt x="268072" y="542605"/>
                </a:lnTo>
                <a:lnTo>
                  <a:pt x="268072" y="556499"/>
                </a:lnTo>
                <a:lnTo>
                  <a:pt x="268072" y="570406"/>
                </a:lnTo>
                <a:lnTo>
                  <a:pt x="268072" y="584312"/>
                </a:lnTo>
                <a:lnTo>
                  <a:pt x="268072" y="598219"/>
                </a:lnTo>
                <a:lnTo>
                  <a:pt x="268072" y="612125"/>
                </a:lnTo>
                <a:lnTo>
                  <a:pt x="268072" y="626032"/>
                </a:lnTo>
                <a:lnTo>
                  <a:pt x="268072" y="639938"/>
                </a:lnTo>
                <a:lnTo>
                  <a:pt x="268072" y="653845"/>
                </a:lnTo>
                <a:lnTo>
                  <a:pt x="268072" y="667751"/>
                </a:lnTo>
                <a:lnTo>
                  <a:pt x="268072" y="681658"/>
                </a:lnTo>
                <a:lnTo>
                  <a:pt x="268072" y="695564"/>
                </a:lnTo>
                <a:lnTo>
                  <a:pt x="268072" y="709471"/>
                </a:lnTo>
                <a:lnTo>
                  <a:pt x="268072" y="723377"/>
                </a:lnTo>
                <a:lnTo>
                  <a:pt x="268072" y="737286"/>
                </a:lnTo>
                <a:lnTo>
                  <a:pt x="268072" y="751193"/>
                </a:lnTo>
                <a:lnTo>
                  <a:pt x="268072" y="765099"/>
                </a:lnTo>
                <a:lnTo>
                  <a:pt x="268072" y="779004"/>
                </a:lnTo>
                <a:lnTo>
                  <a:pt x="268072" y="792911"/>
                </a:lnTo>
                <a:lnTo>
                  <a:pt x="268072" y="806818"/>
                </a:lnTo>
                <a:lnTo>
                  <a:pt x="268072" y="820724"/>
                </a:lnTo>
                <a:lnTo>
                  <a:pt x="268072" y="834629"/>
                </a:lnTo>
                <a:lnTo>
                  <a:pt x="268072" y="848536"/>
                </a:lnTo>
                <a:lnTo>
                  <a:pt x="268072" y="862442"/>
                </a:lnTo>
                <a:lnTo>
                  <a:pt x="268072" y="876349"/>
                </a:lnTo>
                <a:lnTo>
                  <a:pt x="268072" y="890254"/>
                </a:lnTo>
                <a:lnTo>
                  <a:pt x="268072" y="904161"/>
                </a:lnTo>
                <a:lnTo>
                  <a:pt x="268072" y="918067"/>
                </a:lnTo>
                <a:lnTo>
                  <a:pt x="268072" y="931973"/>
                </a:lnTo>
                <a:lnTo>
                  <a:pt x="268072" y="945879"/>
                </a:lnTo>
                <a:lnTo>
                  <a:pt x="268072" y="959785"/>
                </a:lnTo>
                <a:lnTo>
                  <a:pt x="268072" y="973692"/>
                </a:lnTo>
                <a:lnTo>
                  <a:pt x="268072" y="987598"/>
                </a:lnTo>
                <a:lnTo>
                  <a:pt x="268072" y="1001505"/>
                </a:lnTo>
                <a:lnTo>
                  <a:pt x="268072" y="1015410"/>
                </a:lnTo>
                <a:lnTo>
                  <a:pt x="268072" y="1029316"/>
                </a:lnTo>
                <a:lnTo>
                  <a:pt x="268072" y="1043223"/>
                </a:lnTo>
                <a:lnTo>
                  <a:pt x="268072" y="1057130"/>
                </a:lnTo>
                <a:lnTo>
                  <a:pt x="268072" y="1071035"/>
                </a:lnTo>
                <a:lnTo>
                  <a:pt x="268072" y="1084941"/>
                </a:lnTo>
                <a:lnTo>
                  <a:pt x="268072" y="1098848"/>
                </a:lnTo>
                <a:lnTo>
                  <a:pt x="268072" y="1112754"/>
                </a:lnTo>
                <a:lnTo>
                  <a:pt x="268072" y="1126659"/>
                </a:lnTo>
                <a:lnTo>
                  <a:pt x="268072" y="1140566"/>
                </a:lnTo>
                <a:lnTo>
                  <a:pt x="268072" y="1154472"/>
                </a:lnTo>
                <a:lnTo>
                  <a:pt x="268072" y="1168379"/>
                </a:lnTo>
                <a:lnTo>
                  <a:pt x="268072" y="1182285"/>
                </a:lnTo>
                <a:lnTo>
                  <a:pt x="268072" y="1196191"/>
                </a:lnTo>
                <a:lnTo>
                  <a:pt x="268072" y="1210097"/>
                </a:lnTo>
                <a:lnTo>
                  <a:pt x="268072" y="1224004"/>
                </a:lnTo>
                <a:lnTo>
                  <a:pt x="268072" y="1237910"/>
                </a:lnTo>
                <a:lnTo>
                  <a:pt x="268072" y="1251815"/>
                </a:lnTo>
                <a:lnTo>
                  <a:pt x="268072" y="1265722"/>
                </a:lnTo>
                <a:lnTo>
                  <a:pt x="268072" y="1279628"/>
                </a:lnTo>
                <a:lnTo>
                  <a:pt x="268072" y="1293535"/>
                </a:lnTo>
                <a:lnTo>
                  <a:pt x="268072" y="1307440"/>
                </a:lnTo>
                <a:lnTo>
                  <a:pt x="268072" y="1321347"/>
                </a:lnTo>
                <a:lnTo>
                  <a:pt x="268072" y="1335253"/>
                </a:lnTo>
                <a:lnTo>
                  <a:pt x="268072" y="1349160"/>
                </a:lnTo>
                <a:lnTo>
                  <a:pt x="268072" y="1363066"/>
                </a:lnTo>
                <a:lnTo>
                  <a:pt x="268072" y="1376971"/>
                </a:lnTo>
                <a:close/>
              </a:path>
            </a:pathLst>
          </a:custGeom>
          <a:solidFill>
            <a:srgbClr val="20DF20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7E9E3E6-C1CF-C235-A3B6-5C25AE416477}"/>
              </a:ext>
            </a:extLst>
          </p:cNvPr>
          <p:cNvSpPr/>
          <p:nvPr/>
        </p:nvSpPr>
        <p:spPr>
          <a:xfrm>
            <a:off x="7842110" y="3075724"/>
            <a:ext cx="291832" cy="1246064"/>
          </a:xfrm>
          <a:custGeom>
            <a:avLst/>
            <a:gdLst>
              <a:gd name="connsiteX0" fmla="*/ 166865 w 291832"/>
              <a:gd name="connsiteY0" fmla="*/ 1246316 h 1246064"/>
              <a:gd name="connsiteX1" fmla="*/ 0 w 291832"/>
              <a:gd name="connsiteY1" fmla="*/ 1246316 h 1246064"/>
              <a:gd name="connsiteX2" fmla="*/ 0 w 291832"/>
              <a:gd name="connsiteY2" fmla="*/ 1233729 h 1246064"/>
              <a:gd name="connsiteX3" fmla="*/ 0 w 291832"/>
              <a:gd name="connsiteY3" fmla="*/ 1221144 h 1246064"/>
              <a:gd name="connsiteX4" fmla="*/ 0 w 291832"/>
              <a:gd name="connsiteY4" fmla="*/ 1208557 h 1246064"/>
              <a:gd name="connsiteX5" fmla="*/ 0 w 291832"/>
              <a:gd name="connsiteY5" fmla="*/ 1195970 h 1246064"/>
              <a:gd name="connsiteX6" fmla="*/ 0 w 291832"/>
              <a:gd name="connsiteY6" fmla="*/ 1183384 h 1246064"/>
              <a:gd name="connsiteX7" fmla="*/ 0 w 291832"/>
              <a:gd name="connsiteY7" fmla="*/ 1170797 h 1246064"/>
              <a:gd name="connsiteX8" fmla="*/ 0 w 291832"/>
              <a:gd name="connsiteY8" fmla="*/ 1158210 h 1246064"/>
              <a:gd name="connsiteX9" fmla="*/ 0 w 291832"/>
              <a:gd name="connsiteY9" fmla="*/ 1145624 h 1246064"/>
              <a:gd name="connsiteX10" fmla="*/ 0 w 291832"/>
              <a:gd name="connsiteY10" fmla="*/ 1133037 h 1246064"/>
              <a:gd name="connsiteX11" fmla="*/ 0 w 291832"/>
              <a:gd name="connsiteY11" fmla="*/ 1120450 h 1246064"/>
              <a:gd name="connsiteX12" fmla="*/ 0 w 291832"/>
              <a:gd name="connsiteY12" fmla="*/ 1107865 h 1246064"/>
              <a:gd name="connsiteX13" fmla="*/ 0 w 291832"/>
              <a:gd name="connsiteY13" fmla="*/ 1095278 h 1246064"/>
              <a:gd name="connsiteX14" fmla="*/ 0 w 291832"/>
              <a:gd name="connsiteY14" fmla="*/ 1082691 h 1246064"/>
              <a:gd name="connsiteX15" fmla="*/ 0 w 291832"/>
              <a:gd name="connsiteY15" fmla="*/ 1070105 h 1246064"/>
              <a:gd name="connsiteX16" fmla="*/ 0 w 291832"/>
              <a:gd name="connsiteY16" fmla="*/ 1057518 h 1246064"/>
              <a:gd name="connsiteX17" fmla="*/ 0 w 291832"/>
              <a:gd name="connsiteY17" fmla="*/ 1044931 h 1246064"/>
              <a:gd name="connsiteX18" fmla="*/ 0 w 291832"/>
              <a:gd name="connsiteY18" fmla="*/ 1032346 h 1246064"/>
              <a:gd name="connsiteX19" fmla="*/ 0 w 291832"/>
              <a:gd name="connsiteY19" fmla="*/ 1019759 h 1246064"/>
              <a:gd name="connsiteX20" fmla="*/ 0 w 291832"/>
              <a:gd name="connsiteY20" fmla="*/ 1007172 h 1246064"/>
              <a:gd name="connsiteX21" fmla="*/ 0 w 291832"/>
              <a:gd name="connsiteY21" fmla="*/ 994586 h 1246064"/>
              <a:gd name="connsiteX22" fmla="*/ 0 w 291832"/>
              <a:gd name="connsiteY22" fmla="*/ 981999 h 1246064"/>
              <a:gd name="connsiteX23" fmla="*/ 0 w 291832"/>
              <a:gd name="connsiteY23" fmla="*/ 969413 h 1246064"/>
              <a:gd name="connsiteX24" fmla="*/ 0 w 291832"/>
              <a:gd name="connsiteY24" fmla="*/ 956826 h 1246064"/>
              <a:gd name="connsiteX25" fmla="*/ 0 w 291832"/>
              <a:gd name="connsiteY25" fmla="*/ 944239 h 1246064"/>
              <a:gd name="connsiteX26" fmla="*/ 0 w 291832"/>
              <a:gd name="connsiteY26" fmla="*/ 931654 h 1246064"/>
              <a:gd name="connsiteX27" fmla="*/ 0 w 291832"/>
              <a:gd name="connsiteY27" fmla="*/ 919067 h 1246064"/>
              <a:gd name="connsiteX28" fmla="*/ 0 w 291832"/>
              <a:gd name="connsiteY28" fmla="*/ 906480 h 1246064"/>
              <a:gd name="connsiteX29" fmla="*/ 0 w 291832"/>
              <a:gd name="connsiteY29" fmla="*/ 893894 h 1246064"/>
              <a:gd name="connsiteX30" fmla="*/ 0 w 291832"/>
              <a:gd name="connsiteY30" fmla="*/ 881307 h 1246064"/>
              <a:gd name="connsiteX31" fmla="*/ 0 w 291832"/>
              <a:gd name="connsiteY31" fmla="*/ 868720 h 1246064"/>
              <a:gd name="connsiteX32" fmla="*/ 0 w 291832"/>
              <a:gd name="connsiteY32" fmla="*/ 856134 h 1246064"/>
              <a:gd name="connsiteX33" fmla="*/ 0 w 291832"/>
              <a:gd name="connsiteY33" fmla="*/ 843547 h 1246064"/>
              <a:gd name="connsiteX34" fmla="*/ 0 w 291832"/>
              <a:gd name="connsiteY34" fmla="*/ 830960 h 1246064"/>
              <a:gd name="connsiteX35" fmla="*/ 0 w 291832"/>
              <a:gd name="connsiteY35" fmla="*/ 818375 h 1246064"/>
              <a:gd name="connsiteX36" fmla="*/ 0 w 291832"/>
              <a:gd name="connsiteY36" fmla="*/ 805788 h 1246064"/>
              <a:gd name="connsiteX37" fmla="*/ 0 w 291832"/>
              <a:gd name="connsiteY37" fmla="*/ 793201 h 1246064"/>
              <a:gd name="connsiteX38" fmla="*/ 0 w 291832"/>
              <a:gd name="connsiteY38" fmla="*/ 780615 h 1246064"/>
              <a:gd name="connsiteX39" fmla="*/ 0 w 291832"/>
              <a:gd name="connsiteY39" fmla="*/ 768028 h 1246064"/>
              <a:gd name="connsiteX40" fmla="*/ 0 w 291832"/>
              <a:gd name="connsiteY40" fmla="*/ 755441 h 1246064"/>
              <a:gd name="connsiteX41" fmla="*/ 0 w 291832"/>
              <a:gd name="connsiteY41" fmla="*/ 742855 h 1246064"/>
              <a:gd name="connsiteX42" fmla="*/ 0 w 291832"/>
              <a:gd name="connsiteY42" fmla="*/ 730268 h 1246064"/>
              <a:gd name="connsiteX43" fmla="*/ 0 w 291832"/>
              <a:gd name="connsiteY43" fmla="*/ 717681 h 1246064"/>
              <a:gd name="connsiteX44" fmla="*/ 0 w 291832"/>
              <a:gd name="connsiteY44" fmla="*/ 705096 h 1246064"/>
              <a:gd name="connsiteX45" fmla="*/ 0 w 291832"/>
              <a:gd name="connsiteY45" fmla="*/ 692509 h 1246064"/>
              <a:gd name="connsiteX46" fmla="*/ 0 w 291832"/>
              <a:gd name="connsiteY46" fmla="*/ 679922 h 1246064"/>
              <a:gd name="connsiteX47" fmla="*/ 0 w 291832"/>
              <a:gd name="connsiteY47" fmla="*/ 667336 h 1246064"/>
              <a:gd name="connsiteX48" fmla="*/ 0 w 291832"/>
              <a:gd name="connsiteY48" fmla="*/ 654749 h 1246064"/>
              <a:gd name="connsiteX49" fmla="*/ 0 w 291832"/>
              <a:gd name="connsiteY49" fmla="*/ 642162 h 1246064"/>
              <a:gd name="connsiteX50" fmla="*/ 0 w 291832"/>
              <a:gd name="connsiteY50" fmla="*/ 629575 h 1246064"/>
              <a:gd name="connsiteX51" fmla="*/ 0 w 291832"/>
              <a:gd name="connsiteY51" fmla="*/ 616989 h 1246064"/>
              <a:gd name="connsiteX52" fmla="*/ 0 w 291832"/>
              <a:gd name="connsiteY52" fmla="*/ 604404 h 1246064"/>
              <a:gd name="connsiteX53" fmla="*/ 0 w 291832"/>
              <a:gd name="connsiteY53" fmla="*/ 591818 h 1246064"/>
              <a:gd name="connsiteX54" fmla="*/ 0 w 291832"/>
              <a:gd name="connsiteY54" fmla="*/ 579232 h 1246064"/>
              <a:gd name="connsiteX55" fmla="*/ 0 w 291832"/>
              <a:gd name="connsiteY55" fmla="*/ 566647 h 1246064"/>
              <a:gd name="connsiteX56" fmla="*/ 0 w 291832"/>
              <a:gd name="connsiteY56" fmla="*/ 554061 h 1246064"/>
              <a:gd name="connsiteX57" fmla="*/ 0 w 291832"/>
              <a:gd name="connsiteY57" fmla="*/ 541475 h 1246064"/>
              <a:gd name="connsiteX58" fmla="*/ 0 w 291832"/>
              <a:gd name="connsiteY58" fmla="*/ 528890 h 1246064"/>
              <a:gd name="connsiteX59" fmla="*/ 0 w 291832"/>
              <a:gd name="connsiteY59" fmla="*/ 516291 h 1246064"/>
              <a:gd name="connsiteX60" fmla="*/ 0 w 291832"/>
              <a:gd name="connsiteY60" fmla="*/ 503705 h 1246064"/>
              <a:gd name="connsiteX61" fmla="*/ 0 w 291832"/>
              <a:gd name="connsiteY61" fmla="*/ 491120 h 1246064"/>
              <a:gd name="connsiteX62" fmla="*/ 0 w 291832"/>
              <a:gd name="connsiteY62" fmla="*/ 478534 h 1246064"/>
              <a:gd name="connsiteX63" fmla="*/ 0 w 291832"/>
              <a:gd name="connsiteY63" fmla="*/ 465948 h 1246064"/>
              <a:gd name="connsiteX64" fmla="*/ 0 w 291832"/>
              <a:gd name="connsiteY64" fmla="*/ 453363 h 1246064"/>
              <a:gd name="connsiteX65" fmla="*/ 0 w 291832"/>
              <a:gd name="connsiteY65" fmla="*/ 440777 h 1246064"/>
              <a:gd name="connsiteX66" fmla="*/ 0 w 291832"/>
              <a:gd name="connsiteY66" fmla="*/ 428191 h 1246064"/>
              <a:gd name="connsiteX67" fmla="*/ 0 w 291832"/>
              <a:gd name="connsiteY67" fmla="*/ 415606 h 1246064"/>
              <a:gd name="connsiteX68" fmla="*/ 0 w 291832"/>
              <a:gd name="connsiteY68" fmla="*/ 403020 h 1246064"/>
              <a:gd name="connsiteX69" fmla="*/ 0 w 291832"/>
              <a:gd name="connsiteY69" fmla="*/ 390434 h 1246064"/>
              <a:gd name="connsiteX70" fmla="*/ 0 w 291832"/>
              <a:gd name="connsiteY70" fmla="*/ 377848 h 1246064"/>
              <a:gd name="connsiteX71" fmla="*/ 0 w 291832"/>
              <a:gd name="connsiteY71" fmla="*/ 365263 h 1246064"/>
              <a:gd name="connsiteX72" fmla="*/ 0 w 291832"/>
              <a:gd name="connsiteY72" fmla="*/ 352677 h 1246064"/>
              <a:gd name="connsiteX73" fmla="*/ 0 w 291832"/>
              <a:gd name="connsiteY73" fmla="*/ 340091 h 1246064"/>
              <a:gd name="connsiteX74" fmla="*/ 0 w 291832"/>
              <a:gd name="connsiteY74" fmla="*/ 327506 h 1246064"/>
              <a:gd name="connsiteX75" fmla="*/ 0 w 291832"/>
              <a:gd name="connsiteY75" fmla="*/ 314907 h 1246064"/>
              <a:gd name="connsiteX76" fmla="*/ 0 w 291832"/>
              <a:gd name="connsiteY76" fmla="*/ 302322 h 1246064"/>
              <a:gd name="connsiteX77" fmla="*/ 0 w 291832"/>
              <a:gd name="connsiteY77" fmla="*/ 289736 h 1246064"/>
              <a:gd name="connsiteX78" fmla="*/ 0 w 291832"/>
              <a:gd name="connsiteY78" fmla="*/ 277150 h 1246064"/>
              <a:gd name="connsiteX79" fmla="*/ 0 w 291832"/>
              <a:gd name="connsiteY79" fmla="*/ 264564 h 1246064"/>
              <a:gd name="connsiteX80" fmla="*/ 0 w 291832"/>
              <a:gd name="connsiteY80" fmla="*/ 251979 h 1246064"/>
              <a:gd name="connsiteX81" fmla="*/ 0 w 291832"/>
              <a:gd name="connsiteY81" fmla="*/ 239393 h 1246064"/>
              <a:gd name="connsiteX82" fmla="*/ 0 w 291832"/>
              <a:gd name="connsiteY82" fmla="*/ 226807 h 1246064"/>
              <a:gd name="connsiteX83" fmla="*/ 0 w 291832"/>
              <a:gd name="connsiteY83" fmla="*/ 214222 h 1246064"/>
              <a:gd name="connsiteX84" fmla="*/ 0 w 291832"/>
              <a:gd name="connsiteY84" fmla="*/ 201636 h 1246064"/>
              <a:gd name="connsiteX85" fmla="*/ 0 w 291832"/>
              <a:gd name="connsiteY85" fmla="*/ 189050 h 1246064"/>
              <a:gd name="connsiteX86" fmla="*/ 0 w 291832"/>
              <a:gd name="connsiteY86" fmla="*/ 176465 h 1246064"/>
              <a:gd name="connsiteX87" fmla="*/ 0 w 291832"/>
              <a:gd name="connsiteY87" fmla="*/ 163879 h 1246064"/>
              <a:gd name="connsiteX88" fmla="*/ 0 w 291832"/>
              <a:gd name="connsiteY88" fmla="*/ 151293 h 1246064"/>
              <a:gd name="connsiteX89" fmla="*/ 0 w 291832"/>
              <a:gd name="connsiteY89" fmla="*/ 138708 h 1246064"/>
              <a:gd name="connsiteX90" fmla="*/ 0 w 291832"/>
              <a:gd name="connsiteY90" fmla="*/ 126109 h 1246064"/>
              <a:gd name="connsiteX91" fmla="*/ 0 w 291832"/>
              <a:gd name="connsiteY91" fmla="*/ 113523 h 1246064"/>
              <a:gd name="connsiteX92" fmla="*/ 0 w 291832"/>
              <a:gd name="connsiteY92" fmla="*/ 100938 h 1246064"/>
              <a:gd name="connsiteX93" fmla="*/ 0 w 291832"/>
              <a:gd name="connsiteY93" fmla="*/ 88352 h 1246064"/>
              <a:gd name="connsiteX94" fmla="*/ 0 w 291832"/>
              <a:gd name="connsiteY94" fmla="*/ 75766 h 1246064"/>
              <a:gd name="connsiteX95" fmla="*/ 0 w 291832"/>
              <a:gd name="connsiteY95" fmla="*/ 63181 h 1246064"/>
              <a:gd name="connsiteX96" fmla="*/ 0 w 291832"/>
              <a:gd name="connsiteY96" fmla="*/ 50595 h 1246064"/>
              <a:gd name="connsiteX97" fmla="*/ 0 w 291832"/>
              <a:gd name="connsiteY97" fmla="*/ 38009 h 1246064"/>
              <a:gd name="connsiteX98" fmla="*/ 0 w 291832"/>
              <a:gd name="connsiteY98" fmla="*/ 25423 h 1246064"/>
              <a:gd name="connsiteX99" fmla="*/ 0 w 291832"/>
              <a:gd name="connsiteY99" fmla="*/ 12838 h 1246064"/>
              <a:gd name="connsiteX100" fmla="*/ 0 w 291832"/>
              <a:gd name="connsiteY100" fmla="*/ 252 h 1246064"/>
              <a:gd name="connsiteX101" fmla="*/ 58153 w 291832"/>
              <a:gd name="connsiteY101" fmla="*/ 252 h 1246064"/>
              <a:gd name="connsiteX102" fmla="*/ 58153 w 291832"/>
              <a:gd name="connsiteY102" fmla="*/ 252 h 1246064"/>
              <a:gd name="connsiteX103" fmla="*/ 63640 w 291832"/>
              <a:gd name="connsiteY103" fmla="*/ 12838 h 1246064"/>
              <a:gd name="connsiteX104" fmla="*/ 69418 w 291832"/>
              <a:gd name="connsiteY104" fmla="*/ 25423 h 1246064"/>
              <a:gd name="connsiteX105" fmla="*/ 75476 w 291832"/>
              <a:gd name="connsiteY105" fmla="*/ 38009 h 1246064"/>
              <a:gd name="connsiteX106" fmla="*/ 81826 w 291832"/>
              <a:gd name="connsiteY106" fmla="*/ 50595 h 1246064"/>
              <a:gd name="connsiteX107" fmla="*/ 88481 w 291832"/>
              <a:gd name="connsiteY107" fmla="*/ 63181 h 1246064"/>
              <a:gd name="connsiteX108" fmla="*/ 95428 w 291832"/>
              <a:gd name="connsiteY108" fmla="*/ 75766 h 1246064"/>
              <a:gd name="connsiteX109" fmla="*/ 102705 w 291832"/>
              <a:gd name="connsiteY109" fmla="*/ 88352 h 1246064"/>
              <a:gd name="connsiteX110" fmla="*/ 110287 w 291832"/>
              <a:gd name="connsiteY110" fmla="*/ 100938 h 1246064"/>
              <a:gd name="connsiteX111" fmla="*/ 118186 w 291832"/>
              <a:gd name="connsiteY111" fmla="*/ 113523 h 1246064"/>
              <a:gd name="connsiteX112" fmla="*/ 126403 w 291832"/>
              <a:gd name="connsiteY112" fmla="*/ 126109 h 1246064"/>
              <a:gd name="connsiteX113" fmla="*/ 134938 w 291832"/>
              <a:gd name="connsiteY113" fmla="*/ 138708 h 1246064"/>
              <a:gd name="connsiteX114" fmla="*/ 143764 w 291832"/>
              <a:gd name="connsiteY114" fmla="*/ 151293 h 1246064"/>
              <a:gd name="connsiteX115" fmla="*/ 152857 w 291832"/>
              <a:gd name="connsiteY115" fmla="*/ 163879 h 1246064"/>
              <a:gd name="connsiteX116" fmla="*/ 162204 w 291832"/>
              <a:gd name="connsiteY116" fmla="*/ 176465 h 1246064"/>
              <a:gd name="connsiteX117" fmla="*/ 171742 w 291832"/>
              <a:gd name="connsiteY117" fmla="*/ 189050 h 1246064"/>
              <a:gd name="connsiteX118" fmla="*/ 181445 w 291832"/>
              <a:gd name="connsiteY118" fmla="*/ 201636 h 1246064"/>
              <a:gd name="connsiteX119" fmla="*/ 191224 w 291832"/>
              <a:gd name="connsiteY119" fmla="*/ 214222 h 1246064"/>
              <a:gd name="connsiteX120" fmla="*/ 201028 w 291832"/>
              <a:gd name="connsiteY120" fmla="*/ 226807 h 1246064"/>
              <a:gd name="connsiteX121" fmla="*/ 210769 w 291832"/>
              <a:gd name="connsiteY121" fmla="*/ 239393 h 1246064"/>
              <a:gd name="connsiteX122" fmla="*/ 220357 w 291832"/>
              <a:gd name="connsiteY122" fmla="*/ 251979 h 1246064"/>
              <a:gd name="connsiteX123" fmla="*/ 229717 w 291832"/>
              <a:gd name="connsiteY123" fmla="*/ 264564 h 1246064"/>
              <a:gd name="connsiteX124" fmla="*/ 238734 w 291832"/>
              <a:gd name="connsiteY124" fmla="*/ 277150 h 1246064"/>
              <a:gd name="connsiteX125" fmla="*/ 247307 w 291832"/>
              <a:gd name="connsiteY125" fmla="*/ 289736 h 1246064"/>
              <a:gd name="connsiteX126" fmla="*/ 255371 w 291832"/>
              <a:gd name="connsiteY126" fmla="*/ 302322 h 1246064"/>
              <a:gd name="connsiteX127" fmla="*/ 262801 w 291832"/>
              <a:gd name="connsiteY127" fmla="*/ 314907 h 1246064"/>
              <a:gd name="connsiteX128" fmla="*/ 269519 w 291832"/>
              <a:gd name="connsiteY128" fmla="*/ 327506 h 1246064"/>
              <a:gd name="connsiteX129" fmla="*/ 275463 w 291832"/>
              <a:gd name="connsiteY129" fmla="*/ 340091 h 1246064"/>
              <a:gd name="connsiteX130" fmla="*/ 280555 w 291832"/>
              <a:gd name="connsiteY130" fmla="*/ 352677 h 1246064"/>
              <a:gd name="connsiteX131" fmla="*/ 284747 w 291832"/>
              <a:gd name="connsiteY131" fmla="*/ 365263 h 1246064"/>
              <a:gd name="connsiteX132" fmla="*/ 287985 w 291832"/>
              <a:gd name="connsiteY132" fmla="*/ 377848 h 1246064"/>
              <a:gd name="connsiteX133" fmla="*/ 290258 w 291832"/>
              <a:gd name="connsiteY133" fmla="*/ 390434 h 1246064"/>
              <a:gd name="connsiteX134" fmla="*/ 291541 w 291832"/>
              <a:gd name="connsiteY134" fmla="*/ 403020 h 1246064"/>
              <a:gd name="connsiteX135" fmla="*/ 291833 w 291832"/>
              <a:gd name="connsiteY135" fmla="*/ 415606 h 1246064"/>
              <a:gd name="connsiteX136" fmla="*/ 291173 w 291832"/>
              <a:gd name="connsiteY136" fmla="*/ 428191 h 1246064"/>
              <a:gd name="connsiteX137" fmla="*/ 289560 w 291832"/>
              <a:gd name="connsiteY137" fmla="*/ 440777 h 1246064"/>
              <a:gd name="connsiteX138" fmla="*/ 287045 w 291832"/>
              <a:gd name="connsiteY138" fmla="*/ 453363 h 1246064"/>
              <a:gd name="connsiteX139" fmla="*/ 283667 w 291832"/>
              <a:gd name="connsiteY139" fmla="*/ 465948 h 1246064"/>
              <a:gd name="connsiteX140" fmla="*/ 279502 w 291832"/>
              <a:gd name="connsiteY140" fmla="*/ 478534 h 1246064"/>
              <a:gd name="connsiteX141" fmla="*/ 274599 w 291832"/>
              <a:gd name="connsiteY141" fmla="*/ 491120 h 1246064"/>
              <a:gd name="connsiteX142" fmla="*/ 269037 w 291832"/>
              <a:gd name="connsiteY142" fmla="*/ 503705 h 1246064"/>
              <a:gd name="connsiteX143" fmla="*/ 262877 w 291832"/>
              <a:gd name="connsiteY143" fmla="*/ 516291 h 1246064"/>
              <a:gd name="connsiteX144" fmla="*/ 256197 w 291832"/>
              <a:gd name="connsiteY144" fmla="*/ 528890 h 1246064"/>
              <a:gd name="connsiteX145" fmla="*/ 249085 w 291832"/>
              <a:gd name="connsiteY145" fmla="*/ 541475 h 1246064"/>
              <a:gd name="connsiteX146" fmla="*/ 241605 w 291832"/>
              <a:gd name="connsiteY146" fmla="*/ 554061 h 1246064"/>
              <a:gd name="connsiteX147" fmla="*/ 233858 w 291832"/>
              <a:gd name="connsiteY147" fmla="*/ 566647 h 1246064"/>
              <a:gd name="connsiteX148" fmla="*/ 225895 w 291832"/>
              <a:gd name="connsiteY148" fmla="*/ 579232 h 1246064"/>
              <a:gd name="connsiteX149" fmla="*/ 217818 w 291832"/>
              <a:gd name="connsiteY149" fmla="*/ 591818 h 1246064"/>
              <a:gd name="connsiteX150" fmla="*/ 209702 w 291832"/>
              <a:gd name="connsiteY150" fmla="*/ 604404 h 1246064"/>
              <a:gd name="connsiteX151" fmla="*/ 201625 w 291832"/>
              <a:gd name="connsiteY151" fmla="*/ 616989 h 1246064"/>
              <a:gd name="connsiteX152" fmla="*/ 193662 w 291832"/>
              <a:gd name="connsiteY152" fmla="*/ 629575 h 1246064"/>
              <a:gd name="connsiteX153" fmla="*/ 185890 w 291832"/>
              <a:gd name="connsiteY153" fmla="*/ 642162 h 1246064"/>
              <a:gd name="connsiteX154" fmla="*/ 178397 w 291832"/>
              <a:gd name="connsiteY154" fmla="*/ 654749 h 1246064"/>
              <a:gd name="connsiteX155" fmla="*/ 171234 w 291832"/>
              <a:gd name="connsiteY155" fmla="*/ 667336 h 1246064"/>
              <a:gd name="connsiteX156" fmla="*/ 164503 w 291832"/>
              <a:gd name="connsiteY156" fmla="*/ 679922 h 1246064"/>
              <a:gd name="connsiteX157" fmla="*/ 158255 w 291832"/>
              <a:gd name="connsiteY157" fmla="*/ 692509 h 1246064"/>
              <a:gd name="connsiteX158" fmla="*/ 152552 w 291832"/>
              <a:gd name="connsiteY158" fmla="*/ 705096 h 1246064"/>
              <a:gd name="connsiteX159" fmla="*/ 147485 w 291832"/>
              <a:gd name="connsiteY159" fmla="*/ 717681 h 1246064"/>
              <a:gd name="connsiteX160" fmla="*/ 143078 w 291832"/>
              <a:gd name="connsiteY160" fmla="*/ 730268 h 1246064"/>
              <a:gd name="connsiteX161" fmla="*/ 139408 w 291832"/>
              <a:gd name="connsiteY161" fmla="*/ 742855 h 1246064"/>
              <a:gd name="connsiteX162" fmla="*/ 136512 w 291832"/>
              <a:gd name="connsiteY162" fmla="*/ 755441 h 1246064"/>
              <a:gd name="connsiteX163" fmla="*/ 134417 w 291832"/>
              <a:gd name="connsiteY163" fmla="*/ 768028 h 1246064"/>
              <a:gd name="connsiteX164" fmla="*/ 133172 w 291832"/>
              <a:gd name="connsiteY164" fmla="*/ 780615 h 1246064"/>
              <a:gd name="connsiteX165" fmla="*/ 132791 w 291832"/>
              <a:gd name="connsiteY165" fmla="*/ 793201 h 1246064"/>
              <a:gd name="connsiteX166" fmla="*/ 133286 w 291832"/>
              <a:gd name="connsiteY166" fmla="*/ 805788 h 1246064"/>
              <a:gd name="connsiteX167" fmla="*/ 134658 w 291832"/>
              <a:gd name="connsiteY167" fmla="*/ 818375 h 1246064"/>
              <a:gd name="connsiteX168" fmla="*/ 136880 w 291832"/>
              <a:gd name="connsiteY168" fmla="*/ 830960 h 1246064"/>
              <a:gd name="connsiteX169" fmla="*/ 139954 w 291832"/>
              <a:gd name="connsiteY169" fmla="*/ 843547 h 1246064"/>
              <a:gd name="connsiteX170" fmla="*/ 143840 w 291832"/>
              <a:gd name="connsiteY170" fmla="*/ 856134 h 1246064"/>
              <a:gd name="connsiteX171" fmla="*/ 148501 w 291832"/>
              <a:gd name="connsiteY171" fmla="*/ 868720 h 1246064"/>
              <a:gd name="connsiteX172" fmla="*/ 153860 w 291832"/>
              <a:gd name="connsiteY172" fmla="*/ 881307 h 1246064"/>
              <a:gd name="connsiteX173" fmla="*/ 159855 w 291832"/>
              <a:gd name="connsiteY173" fmla="*/ 893894 h 1246064"/>
              <a:gd name="connsiteX174" fmla="*/ 166420 w 291832"/>
              <a:gd name="connsiteY174" fmla="*/ 906480 h 1246064"/>
              <a:gd name="connsiteX175" fmla="*/ 173456 w 291832"/>
              <a:gd name="connsiteY175" fmla="*/ 919067 h 1246064"/>
              <a:gd name="connsiteX176" fmla="*/ 180861 w 291832"/>
              <a:gd name="connsiteY176" fmla="*/ 931654 h 1246064"/>
              <a:gd name="connsiteX177" fmla="*/ 188506 w 291832"/>
              <a:gd name="connsiteY177" fmla="*/ 944239 h 1246064"/>
              <a:gd name="connsiteX178" fmla="*/ 196291 w 291832"/>
              <a:gd name="connsiteY178" fmla="*/ 956826 h 1246064"/>
              <a:gd name="connsiteX179" fmla="*/ 204076 w 291832"/>
              <a:gd name="connsiteY179" fmla="*/ 969413 h 1246064"/>
              <a:gd name="connsiteX180" fmla="*/ 211722 w 291832"/>
              <a:gd name="connsiteY180" fmla="*/ 981999 h 1246064"/>
              <a:gd name="connsiteX181" fmla="*/ 219087 w 291832"/>
              <a:gd name="connsiteY181" fmla="*/ 994586 h 1246064"/>
              <a:gd name="connsiteX182" fmla="*/ 226047 w 291832"/>
              <a:gd name="connsiteY182" fmla="*/ 1007172 h 1246064"/>
              <a:gd name="connsiteX183" fmla="*/ 232435 w 291832"/>
              <a:gd name="connsiteY183" fmla="*/ 1019759 h 1246064"/>
              <a:gd name="connsiteX184" fmla="*/ 238125 w 291832"/>
              <a:gd name="connsiteY184" fmla="*/ 1032346 h 1246064"/>
              <a:gd name="connsiteX185" fmla="*/ 242976 w 291832"/>
              <a:gd name="connsiteY185" fmla="*/ 1044931 h 1246064"/>
              <a:gd name="connsiteX186" fmla="*/ 246888 w 291832"/>
              <a:gd name="connsiteY186" fmla="*/ 1057518 h 1246064"/>
              <a:gd name="connsiteX187" fmla="*/ 249733 w 291832"/>
              <a:gd name="connsiteY187" fmla="*/ 1070105 h 1246064"/>
              <a:gd name="connsiteX188" fmla="*/ 251422 w 291832"/>
              <a:gd name="connsiteY188" fmla="*/ 1082691 h 1246064"/>
              <a:gd name="connsiteX189" fmla="*/ 251904 w 291832"/>
              <a:gd name="connsiteY189" fmla="*/ 1095278 h 1246064"/>
              <a:gd name="connsiteX190" fmla="*/ 251092 w 291832"/>
              <a:gd name="connsiteY190" fmla="*/ 1107865 h 1246064"/>
              <a:gd name="connsiteX191" fmla="*/ 248983 w 291832"/>
              <a:gd name="connsiteY191" fmla="*/ 1120450 h 1246064"/>
              <a:gd name="connsiteX192" fmla="*/ 245567 w 291832"/>
              <a:gd name="connsiteY192" fmla="*/ 1133037 h 1246064"/>
              <a:gd name="connsiteX193" fmla="*/ 240868 w 291832"/>
              <a:gd name="connsiteY193" fmla="*/ 1145624 h 1246064"/>
              <a:gd name="connsiteX194" fmla="*/ 234924 w 291832"/>
              <a:gd name="connsiteY194" fmla="*/ 1158210 h 1246064"/>
              <a:gd name="connsiteX195" fmla="*/ 227812 w 291832"/>
              <a:gd name="connsiteY195" fmla="*/ 1170797 h 1246064"/>
              <a:gd name="connsiteX196" fmla="*/ 219621 w 291832"/>
              <a:gd name="connsiteY196" fmla="*/ 1183384 h 1246064"/>
              <a:gd name="connsiteX197" fmla="*/ 210452 w 291832"/>
              <a:gd name="connsiteY197" fmla="*/ 1195970 h 1246064"/>
              <a:gd name="connsiteX198" fmla="*/ 200457 w 291832"/>
              <a:gd name="connsiteY198" fmla="*/ 1208557 h 1246064"/>
              <a:gd name="connsiteX199" fmla="*/ 189763 w 291832"/>
              <a:gd name="connsiteY199" fmla="*/ 1221144 h 1246064"/>
              <a:gd name="connsiteX200" fmla="*/ 178511 w 291832"/>
              <a:gd name="connsiteY200" fmla="*/ 1233729 h 1246064"/>
              <a:gd name="connsiteX201" fmla="*/ 166865 w 291832"/>
              <a:gd name="connsiteY201" fmla="*/ 1246316 h 124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291832" h="1246064">
                <a:moveTo>
                  <a:pt x="166865" y="1246316"/>
                </a:moveTo>
                <a:lnTo>
                  <a:pt x="0" y="1246316"/>
                </a:lnTo>
                <a:lnTo>
                  <a:pt x="0" y="1233729"/>
                </a:lnTo>
                <a:lnTo>
                  <a:pt x="0" y="1221144"/>
                </a:lnTo>
                <a:lnTo>
                  <a:pt x="0" y="1208557"/>
                </a:lnTo>
                <a:lnTo>
                  <a:pt x="0" y="1195970"/>
                </a:lnTo>
                <a:lnTo>
                  <a:pt x="0" y="1183384"/>
                </a:lnTo>
                <a:lnTo>
                  <a:pt x="0" y="1170797"/>
                </a:lnTo>
                <a:lnTo>
                  <a:pt x="0" y="1158210"/>
                </a:lnTo>
                <a:lnTo>
                  <a:pt x="0" y="1145624"/>
                </a:lnTo>
                <a:lnTo>
                  <a:pt x="0" y="1133037"/>
                </a:lnTo>
                <a:lnTo>
                  <a:pt x="0" y="1120450"/>
                </a:lnTo>
                <a:lnTo>
                  <a:pt x="0" y="1107865"/>
                </a:lnTo>
                <a:lnTo>
                  <a:pt x="0" y="1095278"/>
                </a:lnTo>
                <a:lnTo>
                  <a:pt x="0" y="1082691"/>
                </a:lnTo>
                <a:lnTo>
                  <a:pt x="0" y="1070105"/>
                </a:lnTo>
                <a:lnTo>
                  <a:pt x="0" y="1057518"/>
                </a:lnTo>
                <a:lnTo>
                  <a:pt x="0" y="1044931"/>
                </a:lnTo>
                <a:lnTo>
                  <a:pt x="0" y="1032346"/>
                </a:lnTo>
                <a:lnTo>
                  <a:pt x="0" y="1019759"/>
                </a:lnTo>
                <a:lnTo>
                  <a:pt x="0" y="1007172"/>
                </a:lnTo>
                <a:lnTo>
                  <a:pt x="0" y="994586"/>
                </a:lnTo>
                <a:lnTo>
                  <a:pt x="0" y="981999"/>
                </a:lnTo>
                <a:lnTo>
                  <a:pt x="0" y="969413"/>
                </a:lnTo>
                <a:lnTo>
                  <a:pt x="0" y="956826"/>
                </a:lnTo>
                <a:lnTo>
                  <a:pt x="0" y="944239"/>
                </a:lnTo>
                <a:lnTo>
                  <a:pt x="0" y="931654"/>
                </a:lnTo>
                <a:lnTo>
                  <a:pt x="0" y="919067"/>
                </a:lnTo>
                <a:lnTo>
                  <a:pt x="0" y="906480"/>
                </a:lnTo>
                <a:lnTo>
                  <a:pt x="0" y="893894"/>
                </a:lnTo>
                <a:lnTo>
                  <a:pt x="0" y="881307"/>
                </a:lnTo>
                <a:lnTo>
                  <a:pt x="0" y="868720"/>
                </a:lnTo>
                <a:lnTo>
                  <a:pt x="0" y="856134"/>
                </a:lnTo>
                <a:lnTo>
                  <a:pt x="0" y="843547"/>
                </a:lnTo>
                <a:lnTo>
                  <a:pt x="0" y="830960"/>
                </a:lnTo>
                <a:lnTo>
                  <a:pt x="0" y="818375"/>
                </a:lnTo>
                <a:lnTo>
                  <a:pt x="0" y="805788"/>
                </a:lnTo>
                <a:lnTo>
                  <a:pt x="0" y="793201"/>
                </a:lnTo>
                <a:lnTo>
                  <a:pt x="0" y="780615"/>
                </a:lnTo>
                <a:lnTo>
                  <a:pt x="0" y="768028"/>
                </a:lnTo>
                <a:lnTo>
                  <a:pt x="0" y="755441"/>
                </a:lnTo>
                <a:lnTo>
                  <a:pt x="0" y="742855"/>
                </a:lnTo>
                <a:lnTo>
                  <a:pt x="0" y="730268"/>
                </a:lnTo>
                <a:lnTo>
                  <a:pt x="0" y="717681"/>
                </a:lnTo>
                <a:lnTo>
                  <a:pt x="0" y="705096"/>
                </a:lnTo>
                <a:lnTo>
                  <a:pt x="0" y="692509"/>
                </a:lnTo>
                <a:lnTo>
                  <a:pt x="0" y="679922"/>
                </a:lnTo>
                <a:lnTo>
                  <a:pt x="0" y="667336"/>
                </a:lnTo>
                <a:lnTo>
                  <a:pt x="0" y="654749"/>
                </a:lnTo>
                <a:lnTo>
                  <a:pt x="0" y="642162"/>
                </a:lnTo>
                <a:lnTo>
                  <a:pt x="0" y="629575"/>
                </a:lnTo>
                <a:lnTo>
                  <a:pt x="0" y="616989"/>
                </a:lnTo>
                <a:lnTo>
                  <a:pt x="0" y="604404"/>
                </a:lnTo>
                <a:lnTo>
                  <a:pt x="0" y="591818"/>
                </a:lnTo>
                <a:lnTo>
                  <a:pt x="0" y="579232"/>
                </a:lnTo>
                <a:lnTo>
                  <a:pt x="0" y="566647"/>
                </a:lnTo>
                <a:lnTo>
                  <a:pt x="0" y="554061"/>
                </a:lnTo>
                <a:lnTo>
                  <a:pt x="0" y="541475"/>
                </a:lnTo>
                <a:lnTo>
                  <a:pt x="0" y="528890"/>
                </a:lnTo>
                <a:lnTo>
                  <a:pt x="0" y="516291"/>
                </a:lnTo>
                <a:lnTo>
                  <a:pt x="0" y="503705"/>
                </a:lnTo>
                <a:lnTo>
                  <a:pt x="0" y="491120"/>
                </a:lnTo>
                <a:lnTo>
                  <a:pt x="0" y="478534"/>
                </a:lnTo>
                <a:lnTo>
                  <a:pt x="0" y="465948"/>
                </a:lnTo>
                <a:lnTo>
                  <a:pt x="0" y="453363"/>
                </a:lnTo>
                <a:lnTo>
                  <a:pt x="0" y="440777"/>
                </a:lnTo>
                <a:lnTo>
                  <a:pt x="0" y="428191"/>
                </a:lnTo>
                <a:lnTo>
                  <a:pt x="0" y="415606"/>
                </a:lnTo>
                <a:lnTo>
                  <a:pt x="0" y="403020"/>
                </a:lnTo>
                <a:lnTo>
                  <a:pt x="0" y="390434"/>
                </a:lnTo>
                <a:lnTo>
                  <a:pt x="0" y="377848"/>
                </a:lnTo>
                <a:lnTo>
                  <a:pt x="0" y="365263"/>
                </a:lnTo>
                <a:lnTo>
                  <a:pt x="0" y="352677"/>
                </a:lnTo>
                <a:lnTo>
                  <a:pt x="0" y="340091"/>
                </a:lnTo>
                <a:lnTo>
                  <a:pt x="0" y="327506"/>
                </a:lnTo>
                <a:lnTo>
                  <a:pt x="0" y="314907"/>
                </a:lnTo>
                <a:lnTo>
                  <a:pt x="0" y="302322"/>
                </a:lnTo>
                <a:lnTo>
                  <a:pt x="0" y="289736"/>
                </a:lnTo>
                <a:lnTo>
                  <a:pt x="0" y="277150"/>
                </a:lnTo>
                <a:lnTo>
                  <a:pt x="0" y="264564"/>
                </a:lnTo>
                <a:lnTo>
                  <a:pt x="0" y="251979"/>
                </a:lnTo>
                <a:lnTo>
                  <a:pt x="0" y="239393"/>
                </a:lnTo>
                <a:lnTo>
                  <a:pt x="0" y="226807"/>
                </a:lnTo>
                <a:lnTo>
                  <a:pt x="0" y="214222"/>
                </a:lnTo>
                <a:lnTo>
                  <a:pt x="0" y="201636"/>
                </a:lnTo>
                <a:lnTo>
                  <a:pt x="0" y="189050"/>
                </a:lnTo>
                <a:lnTo>
                  <a:pt x="0" y="176465"/>
                </a:lnTo>
                <a:lnTo>
                  <a:pt x="0" y="163879"/>
                </a:lnTo>
                <a:lnTo>
                  <a:pt x="0" y="151293"/>
                </a:lnTo>
                <a:lnTo>
                  <a:pt x="0" y="138708"/>
                </a:lnTo>
                <a:lnTo>
                  <a:pt x="0" y="126109"/>
                </a:lnTo>
                <a:lnTo>
                  <a:pt x="0" y="113523"/>
                </a:lnTo>
                <a:lnTo>
                  <a:pt x="0" y="100938"/>
                </a:lnTo>
                <a:lnTo>
                  <a:pt x="0" y="88352"/>
                </a:lnTo>
                <a:lnTo>
                  <a:pt x="0" y="75766"/>
                </a:lnTo>
                <a:lnTo>
                  <a:pt x="0" y="63181"/>
                </a:lnTo>
                <a:lnTo>
                  <a:pt x="0" y="50595"/>
                </a:lnTo>
                <a:lnTo>
                  <a:pt x="0" y="38009"/>
                </a:lnTo>
                <a:lnTo>
                  <a:pt x="0" y="25423"/>
                </a:lnTo>
                <a:lnTo>
                  <a:pt x="0" y="12838"/>
                </a:lnTo>
                <a:lnTo>
                  <a:pt x="0" y="252"/>
                </a:lnTo>
                <a:lnTo>
                  <a:pt x="58153" y="252"/>
                </a:lnTo>
                <a:lnTo>
                  <a:pt x="58153" y="252"/>
                </a:lnTo>
                <a:lnTo>
                  <a:pt x="63640" y="12838"/>
                </a:lnTo>
                <a:lnTo>
                  <a:pt x="69418" y="25423"/>
                </a:lnTo>
                <a:lnTo>
                  <a:pt x="75476" y="38009"/>
                </a:lnTo>
                <a:lnTo>
                  <a:pt x="81826" y="50595"/>
                </a:lnTo>
                <a:lnTo>
                  <a:pt x="88481" y="63181"/>
                </a:lnTo>
                <a:lnTo>
                  <a:pt x="95428" y="75766"/>
                </a:lnTo>
                <a:lnTo>
                  <a:pt x="102705" y="88352"/>
                </a:lnTo>
                <a:lnTo>
                  <a:pt x="110287" y="100938"/>
                </a:lnTo>
                <a:lnTo>
                  <a:pt x="118186" y="113523"/>
                </a:lnTo>
                <a:lnTo>
                  <a:pt x="126403" y="126109"/>
                </a:lnTo>
                <a:lnTo>
                  <a:pt x="134938" y="138708"/>
                </a:lnTo>
                <a:lnTo>
                  <a:pt x="143764" y="151293"/>
                </a:lnTo>
                <a:lnTo>
                  <a:pt x="152857" y="163879"/>
                </a:lnTo>
                <a:lnTo>
                  <a:pt x="162204" y="176465"/>
                </a:lnTo>
                <a:lnTo>
                  <a:pt x="171742" y="189050"/>
                </a:lnTo>
                <a:lnTo>
                  <a:pt x="181445" y="201636"/>
                </a:lnTo>
                <a:lnTo>
                  <a:pt x="191224" y="214222"/>
                </a:lnTo>
                <a:lnTo>
                  <a:pt x="201028" y="226807"/>
                </a:lnTo>
                <a:lnTo>
                  <a:pt x="210769" y="239393"/>
                </a:lnTo>
                <a:lnTo>
                  <a:pt x="220357" y="251979"/>
                </a:lnTo>
                <a:lnTo>
                  <a:pt x="229717" y="264564"/>
                </a:lnTo>
                <a:lnTo>
                  <a:pt x="238734" y="277150"/>
                </a:lnTo>
                <a:lnTo>
                  <a:pt x="247307" y="289736"/>
                </a:lnTo>
                <a:lnTo>
                  <a:pt x="255371" y="302322"/>
                </a:lnTo>
                <a:lnTo>
                  <a:pt x="262801" y="314907"/>
                </a:lnTo>
                <a:lnTo>
                  <a:pt x="269519" y="327506"/>
                </a:lnTo>
                <a:lnTo>
                  <a:pt x="275463" y="340091"/>
                </a:lnTo>
                <a:lnTo>
                  <a:pt x="280555" y="352677"/>
                </a:lnTo>
                <a:lnTo>
                  <a:pt x="284747" y="365263"/>
                </a:lnTo>
                <a:lnTo>
                  <a:pt x="287985" y="377848"/>
                </a:lnTo>
                <a:lnTo>
                  <a:pt x="290258" y="390434"/>
                </a:lnTo>
                <a:lnTo>
                  <a:pt x="291541" y="403020"/>
                </a:lnTo>
                <a:lnTo>
                  <a:pt x="291833" y="415606"/>
                </a:lnTo>
                <a:lnTo>
                  <a:pt x="291173" y="428191"/>
                </a:lnTo>
                <a:lnTo>
                  <a:pt x="289560" y="440777"/>
                </a:lnTo>
                <a:lnTo>
                  <a:pt x="287045" y="453363"/>
                </a:lnTo>
                <a:lnTo>
                  <a:pt x="283667" y="465948"/>
                </a:lnTo>
                <a:lnTo>
                  <a:pt x="279502" y="478534"/>
                </a:lnTo>
                <a:lnTo>
                  <a:pt x="274599" y="491120"/>
                </a:lnTo>
                <a:lnTo>
                  <a:pt x="269037" y="503705"/>
                </a:lnTo>
                <a:lnTo>
                  <a:pt x="262877" y="516291"/>
                </a:lnTo>
                <a:lnTo>
                  <a:pt x="256197" y="528890"/>
                </a:lnTo>
                <a:lnTo>
                  <a:pt x="249085" y="541475"/>
                </a:lnTo>
                <a:lnTo>
                  <a:pt x="241605" y="554061"/>
                </a:lnTo>
                <a:lnTo>
                  <a:pt x="233858" y="566647"/>
                </a:lnTo>
                <a:lnTo>
                  <a:pt x="225895" y="579232"/>
                </a:lnTo>
                <a:lnTo>
                  <a:pt x="217818" y="591818"/>
                </a:lnTo>
                <a:lnTo>
                  <a:pt x="209702" y="604404"/>
                </a:lnTo>
                <a:lnTo>
                  <a:pt x="201625" y="616989"/>
                </a:lnTo>
                <a:lnTo>
                  <a:pt x="193662" y="629575"/>
                </a:lnTo>
                <a:lnTo>
                  <a:pt x="185890" y="642162"/>
                </a:lnTo>
                <a:lnTo>
                  <a:pt x="178397" y="654749"/>
                </a:lnTo>
                <a:lnTo>
                  <a:pt x="171234" y="667336"/>
                </a:lnTo>
                <a:lnTo>
                  <a:pt x="164503" y="679922"/>
                </a:lnTo>
                <a:lnTo>
                  <a:pt x="158255" y="692509"/>
                </a:lnTo>
                <a:lnTo>
                  <a:pt x="152552" y="705096"/>
                </a:lnTo>
                <a:lnTo>
                  <a:pt x="147485" y="717681"/>
                </a:lnTo>
                <a:lnTo>
                  <a:pt x="143078" y="730268"/>
                </a:lnTo>
                <a:lnTo>
                  <a:pt x="139408" y="742855"/>
                </a:lnTo>
                <a:lnTo>
                  <a:pt x="136512" y="755441"/>
                </a:lnTo>
                <a:lnTo>
                  <a:pt x="134417" y="768028"/>
                </a:lnTo>
                <a:lnTo>
                  <a:pt x="133172" y="780615"/>
                </a:lnTo>
                <a:lnTo>
                  <a:pt x="132791" y="793201"/>
                </a:lnTo>
                <a:lnTo>
                  <a:pt x="133286" y="805788"/>
                </a:lnTo>
                <a:lnTo>
                  <a:pt x="134658" y="818375"/>
                </a:lnTo>
                <a:lnTo>
                  <a:pt x="136880" y="830960"/>
                </a:lnTo>
                <a:lnTo>
                  <a:pt x="139954" y="843547"/>
                </a:lnTo>
                <a:lnTo>
                  <a:pt x="143840" y="856134"/>
                </a:lnTo>
                <a:lnTo>
                  <a:pt x="148501" y="868720"/>
                </a:lnTo>
                <a:lnTo>
                  <a:pt x="153860" y="881307"/>
                </a:lnTo>
                <a:lnTo>
                  <a:pt x="159855" y="893894"/>
                </a:lnTo>
                <a:lnTo>
                  <a:pt x="166420" y="906480"/>
                </a:lnTo>
                <a:lnTo>
                  <a:pt x="173456" y="919067"/>
                </a:lnTo>
                <a:lnTo>
                  <a:pt x="180861" y="931654"/>
                </a:lnTo>
                <a:lnTo>
                  <a:pt x="188506" y="944239"/>
                </a:lnTo>
                <a:lnTo>
                  <a:pt x="196291" y="956826"/>
                </a:lnTo>
                <a:lnTo>
                  <a:pt x="204076" y="969413"/>
                </a:lnTo>
                <a:lnTo>
                  <a:pt x="211722" y="981999"/>
                </a:lnTo>
                <a:lnTo>
                  <a:pt x="219087" y="994586"/>
                </a:lnTo>
                <a:lnTo>
                  <a:pt x="226047" y="1007172"/>
                </a:lnTo>
                <a:lnTo>
                  <a:pt x="232435" y="1019759"/>
                </a:lnTo>
                <a:lnTo>
                  <a:pt x="238125" y="1032346"/>
                </a:lnTo>
                <a:lnTo>
                  <a:pt x="242976" y="1044931"/>
                </a:lnTo>
                <a:lnTo>
                  <a:pt x="246888" y="1057518"/>
                </a:lnTo>
                <a:lnTo>
                  <a:pt x="249733" y="1070105"/>
                </a:lnTo>
                <a:lnTo>
                  <a:pt x="251422" y="1082691"/>
                </a:lnTo>
                <a:lnTo>
                  <a:pt x="251904" y="1095278"/>
                </a:lnTo>
                <a:lnTo>
                  <a:pt x="251092" y="1107865"/>
                </a:lnTo>
                <a:lnTo>
                  <a:pt x="248983" y="1120450"/>
                </a:lnTo>
                <a:lnTo>
                  <a:pt x="245567" y="1133037"/>
                </a:lnTo>
                <a:lnTo>
                  <a:pt x="240868" y="1145624"/>
                </a:lnTo>
                <a:lnTo>
                  <a:pt x="234924" y="1158210"/>
                </a:lnTo>
                <a:lnTo>
                  <a:pt x="227812" y="1170797"/>
                </a:lnTo>
                <a:lnTo>
                  <a:pt x="219621" y="1183384"/>
                </a:lnTo>
                <a:lnTo>
                  <a:pt x="210452" y="1195970"/>
                </a:lnTo>
                <a:lnTo>
                  <a:pt x="200457" y="1208557"/>
                </a:lnTo>
                <a:lnTo>
                  <a:pt x="189763" y="1221144"/>
                </a:lnTo>
                <a:lnTo>
                  <a:pt x="178511" y="1233729"/>
                </a:lnTo>
                <a:lnTo>
                  <a:pt x="166865" y="1246316"/>
                </a:lnTo>
                <a:close/>
              </a:path>
            </a:pathLst>
          </a:custGeom>
          <a:solidFill>
            <a:srgbClr val="20DFDF"/>
          </a:solidFill>
          <a:ln w="1905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ADFE8B2-27D0-4A73-AC33-B835FF685348}"/>
              </a:ext>
            </a:extLst>
          </p:cNvPr>
          <p:cNvSpPr/>
          <p:nvPr/>
        </p:nvSpPr>
        <p:spPr>
          <a:xfrm>
            <a:off x="4923757" y="4356658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  <a:gd name="connsiteX2" fmla="*/ 0 w 12700"/>
              <a:gd name="connsiteY2" fmla="*/ 0 h 12700"/>
              <a:gd name="connsiteX3" fmla="*/ 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DF20"/>
          </a:solidFill>
          <a:ln w="9525" cap="flat">
            <a:solidFill>
              <a:srgbClr val="4C4C4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34671C0-ED49-61EF-015D-2E30940CD831}"/>
              </a:ext>
            </a:extLst>
          </p:cNvPr>
          <p:cNvSpPr/>
          <p:nvPr/>
        </p:nvSpPr>
        <p:spPr>
          <a:xfrm>
            <a:off x="4923757" y="4356658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  <a:gd name="connsiteX2" fmla="*/ 0 w 12700"/>
              <a:gd name="connsiteY2" fmla="*/ 0 h 12700"/>
              <a:gd name="connsiteX3" fmla="*/ 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DFDF"/>
          </a:solidFill>
          <a:ln w="9525" cap="flat">
            <a:solidFill>
              <a:srgbClr val="4C4C4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7" name="Graphic 2">
            <a:extLst>
              <a:ext uri="{FF2B5EF4-FFF2-40B4-BE49-F238E27FC236}">
                <a16:creationId xmlns:a16="http://schemas.microsoft.com/office/drawing/2014/main" id="{F2419308-C00B-0CE3-A044-4DF56851477B}"/>
              </a:ext>
            </a:extLst>
          </p:cNvPr>
          <p:cNvGrpSpPr/>
          <p:nvPr/>
        </p:nvGrpSpPr>
        <p:grpSpPr>
          <a:xfrm>
            <a:off x="4891728" y="4444111"/>
            <a:ext cx="3776244" cy="389606"/>
            <a:chOff x="4891728" y="4444111"/>
            <a:chExt cx="3776244" cy="389606"/>
          </a:xfrm>
          <a:solidFill>
            <a:srgbClr val="000000"/>
          </a:solidFill>
        </p:grpSpPr>
        <p:grpSp>
          <p:nvGrpSpPr>
            <p:cNvPr id="78" name="Graphic 2">
              <a:extLst>
                <a:ext uri="{FF2B5EF4-FFF2-40B4-BE49-F238E27FC236}">
                  <a16:creationId xmlns:a16="http://schemas.microsoft.com/office/drawing/2014/main" id="{FEBB1873-99CA-B34A-D898-EA027DC5C9B8}"/>
                </a:ext>
              </a:extLst>
            </p:cNvPr>
            <p:cNvGrpSpPr/>
            <p:nvPr/>
          </p:nvGrpSpPr>
          <p:grpSpPr>
            <a:xfrm>
              <a:off x="4891728" y="4444111"/>
              <a:ext cx="63996" cy="187200"/>
              <a:chOff x="4891728" y="4444111"/>
              <a:chExt cx="63996" cy="187200"/>
            </a:xfrm>
            <a:solidFill>
              <a:srgbClr val="000000"/>
            </a:solidFill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8DFA482-B617-34A0-0298-7C8A9EFDA04B}"/>
                  </a:ext>
                </a:extLst>
              </p:cNvPr>
              <p:cNvSpPr/>
              <p:nvPr/>
            </p:nvSpPr>
            <p:spPr>
              <a:xfrm>
                <a:off x="4923756" y="4444111"/>
                <a:ext cx="12700" cy="44450"/>
              </a:xfrm>
              <a:custGeom>
                <a:avLst/>
                <a:gdLst>
                  <a:gd name="connsiteX0" fmla="*/ 96 w 12700"/>
                  <a:gd name="connsiteY0" fmla="*/ 210 h 44450"/>
                  <a:gd name="connsiteX1" fmla="*/ 96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96" y="210"/>
                    </a:moveTo>
                    <a:lnTo>
                      <a:pt x="96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C5400FC-E428-ED43-61E6-7259D882AC60}"/>
                  </a:ext>
                </a:extLst>
              </p:cNvPr>
              <p:cNvSpPr/>
              <p:nvPr/>
            </p:nvSpPr>
            <p:spPr>
              <a:xfrm flipV="1">
                <a:off x="4891728" y="4535247"/>
                <a:ext cx="63996" cy="96063"/>
              </a:xfrm>
              <a:custGeom>
                <a:avLst/>
                <a:gdLst>
                  <a:gd name="connsiteX0" fmla="*/ 30050 w 63996"/>
                  <a:gd name="connsiteY0" fmla="*/ 84033 h 96063"/>
                  <a:gd name="connsiteX1" fmla="*/ 15504 w 63996"/>
                  <a:gd name="connsiteY1" fmla="*/ 74508 h 96063"/>
                  <a:gd name="connsiteX2" fmla="*/ 10642 w 63996"/>
                  <a:gd name="connsiteY2" fmla="*/ 45893 h 96063"/>
                  <a:gd name="connsiteX3" fmla="*/ 15504 w 63996"/>
                  <a:gd name="connsiteY3" fmla="*/ 17338 h 96063"/>
                  <a:gd name="connsiteX4" fmla="*/ 30050 w 63996"/>
                  <a:gd name="connsiteY4" fmla="*/ 7813 h 96063"/>
                  <a:gd name="connsiteX5" fmla="*/ 44655 w 63996"/>
                  <a:gd name="connsiteY5" fmla="*/ 17338 h 96063"/>
                  <a:gd name="connsiteX6" fmla="*/ 49536 w 63996"/>
                  <a:gd name="connsiteY6" fmla="*/ 45893 h 96063"/>
                  <a:gd name="connsiteX7" fmla="*/ 44655 w 63996"/>
                  <a:gd name="connsiteY7" fmla="*/ 74508 h 96063"/>
                  <a:gd name="connsiteX8" fmla="*/ 30050 w 63996"/>
                  <a:gd name="connsiteY8" fmla="*/ 84033 h 96063"/>
                  <a:gd name="connsiteX9" fmla="*/ 30050 w 63996"/>
                  <a:gd name="connsiteY9" fmla="*/ 93955 h 96063"/>
                  <a:gd name="connsiteX10" fmla="*/ 53842 w 63996"/>
                  <a:gd name="connsiteY10" fmla="*/ 81632 h 96063"/>
                  <a:gd name="connsiteX11" fmla="*/ 62058 w 63996"/>
                  <a:gd name="connsiteY11" fmla="*/ 45893 h 96063"/>
                  <a:gd name="connsiteX12" fmla="*/ 53842 w 63996"/>
                  <a:gd name="connsiteY12" fmla="*/ 10194 h 96063"/>
                  <a:gd name="connsiteX13" fmla="*/ 30050 w 63996"/>
                  <a:gd name="connsiteY13" fmla="*/ -2109 h 96063"/>
                  <a:gd name="connsiteX14" fmla="*/ 6277 w 63996"/>
                  <a:gd name="connsiteY14" fmla="*/ 10194 h 96063"/>
                  <a:gd name="connsiteX15" fmla="*/ -1939 w 63996"/>
                  <a:gd name="connsiteY15" fmla="*/ 45893 h 96063"/>
                  <a:gd name="connsiteX16" fmla="*/ 6277 w 63996"/>
                  <a:gd name="connsiteY16" fmla="*/ 81632 h 96063"/>
                  <a:gd name="connsiteX17" fmla="*/ 30050 w 63996"/>
                  <a:gd name="connsiteY17" fmla="*/ 93955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996" h="96063">
                    <a:moveTo>
                      <a:pt x="30050" y="84033"/>
                    </a:moveTo>
                    <a:cubicBezTo>
                      <a:pt x="23607" y="84033"/>
                      <a:pt x="18758" y="80858"/>
                      <a:pt x="15504" y="74508"/>
                    </a:cubicBezTo>
                    <a:cubicBezTo>
                      <a:pt x="12263" y="68171"/>
                      <a:pt x="10642" y="58633"/>
                      <a:pt x="10642" y="45893"/>
                    </a:cubicBezTo>
                    <a:cubicBezTo>
                      <a:pt x="10642" y="33206"/>
                      <a:pt x="12263" y="23688"/>
                      <a:pt x="15504" y="17338"/>
                    </a:cubicBezTo>
                    <a:cubicBezTo>
                      <a:pt x="18758" y="10988"/>
                      <a:pt x="23607" y="7813"/>
                      <a:pt x="30050" y="7813"/>
                    </a:cubicBezTo>
                    <a:cubicBezTo>
                      <a:pt x="36545" y="7813"/>
                      <a:pt x="41413" y="10988"/>
                      <a:pt x="44655" y="17338"/>
                    </a:cubicBezTo>
                    <a:cubicBezTo>
                      <a:pt x="47909" y="23688"/>
                      <a:pt x="49536" y="33206"/>
                      <a:pt x="49536" y="45893"/>
                    </a:cubicBezTo>
                    <a:cubicBezTo>
                      <a:pt x="49536" y="58633"/>
                      <a:pt x="47909" y="68171"/>
                      <a:pt x="44655" y="74508"/>
                    </a:cubicBezTo>
                    <a:cubicBezTo>
                      <a:pt x="41413" y="80858"/>
                      <a:pt x="36545" y="84033"/>
                      <a:pt x="30050" y="84033"/>
                    </a:cubicBezTo>
                    <a:close/>
                    <a:moveTo>
                      <a:pt x="30050" y="93955"/>
                    </a:moveTo>
                    <a:cubicBezTo>
                      <a:pt x="40434" y="93955"/>
                      <a:pt x="48365" y="89847"/>
                      <a:pt x="53842" y="81632"/>
                    </a:cubicBezTo>
                    <a:cubicBezTo>
                      <a:pt x="59319" y="73430"/>
                      <a:pt x="62058" y="61517"/>
                      <a:pt x="62058" y="45893"/>
                    </a:cubicBezTo>
                    <a:cubicBezTo>
                      <a:pt x="62058" y="30309"/>
                      <a:pt x="59319" y="18410"/>
                      <a:pt x="53842" y="10194"/>
                    </a:cubicBezTo>
                    <a:cubicBezTo>
                      <a:pt x="48365" y="1992"/>
                      <a:pt x="40434" y="-2109"/>
                      <a:pt x="30050" y="-2109"/>
                    </a:cubicBezTo>
                    <a:cubicBezTo>
                      <a:pt x="19678" y="-2109"/>
                      <a:pt x="11754" y="1992"/>
                      <a:pt x="6277" y="10194"/>
                    </a:cubicBezTo>
                    <a:cubicBezTo>
                      <a:pt x="800" y="18410"/>
                      <a:pt x="-1939" y="30309"/>
                      <a:pt x="-1939" y="45893"/>
                    </a:cubicBezTo>
                    <a:cubicBezTo>
                      <a:pt x="-1939" y="61517"/>
                      <a:pt x="800" y="73430"/>
                      <a:pt x="6277" y="81632"/>
                    </a:cubicBezTo>
                    <a:cubicBezTo>
                      <a:pt x="11754" y="89847"/>
                      <a:pt x="19678" y="93955"/>
                      <a:pt x="30050" y="939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1" name="Graphic 2">
              <a:extLst>
                <a:ext uri="{FF2B5EF4-FFF2-40B4-BE49-F238E27FC236}">
                  <a16:creationId xmlns:a16="http://schemas.microsoft.com/office/drawing/2014/main" id="{039FA74C-33DC-B366-941C-2B72E6DDC2FD}"/>
                </a:ext>
              </a:extLst>
            </p:cNvPr>
            <p:cNvGrpSpPr/>
            <p:nvPr/>
          </p:nvGrpSpPr>
          <p:grpSpPr>
            <a:xfrm>
              <a:off x="5626892" y="4444111"/>
              <a:ext cx="55125" cy="185394"/>
              <a:chOff x="5626892" y="4444111"/>
              <a:chExt cx="55125" cy="185394"/>
            </a:xfrm>
            <a:solidFill>
              <a:srgbClr val="000000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772A3F9-250A-1DC4-1546-8ADD4F874AAC}"/>
                  </a:ext>
                </a:extLst>
              </p:cNvPr>
              <p:cNvSpPr/>
              <p:nvPr/>
            </p:nvSpPr>
            <p:spPr>
              <a:xfrm>
                <a:off x="5653341" y="4444111"/>
                <a:ext cx="12700" cy="44450"/>
              </a:xfrm>
              <a:custGeom>
                <a:avLst/>
                <a:gdLst>
                  <a:gd name="connsiteX0" fmla="*/ 153 w 12700"/>
                  <a:gd name="connsiteY0" fmla="*/ 210 h 44450"/>
                  <a:gd name="connsiteX1" fmla="*/ 153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53" y="210"/>
                    </a:moveTo>
                    <a:lnTo>
                      <a:pt x="153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41762CB-D2B5-7AB4-5E66-AD19A7A6168C}"/>
                  </a:ext>
                </a:extLst>
              </p:cNvPr>
              <p:cNvSpPr/>
              <p:nvPr/>
            </p:nvSpPr>
            <p:spPr>
              <a:xfrm flipV="1">
                <a:off x="5626892" y="4536914"/>
                <a:ext cx="55125" cy="92590"/>
              </a:xfrm>
              <a:custGeom>
                <a:avLst/>
                <a:gdLst>
                  <a:gd name="connsiteX0" fmla="*/ -133 w 55125"/>
                  <a:gd name="connsiteY0" fmla="*/ 8425 h 92590"/>
                  <a:gd name="connsiteX1" fmla="*/ 20326 w 55125"/>
                  <a:gd name="connsiteY1" fmla="*/ 8425 h 92590"/>
                  <a:gd name="connsiteX2" fmla="*/ 20326 w 55125"/>
                  <a:gd name="connsiteY2" fmla="*/ 79068 h 92590"/>
                  <a:gd name="connsiteX3" fmla="*/ -1939 w 55125"/>
                  <a:gd name="connsiteY3" fmla="*/ 74604 h 92590"/>
                  <a:gd name="connsiteX4" fmla="*/ -1939 w 55125"/>
                  <a:gd name="connsiteY4" fmla="*/ 86014 h 92590"/>
                  <a:gd name="connsiteX5" fmla="*/ 20207 w 55125"/>
                  <a:gd name="connsiteY5" fmla="*/ 90479 h 92590"/>
                  <a:gd name="connsiteX6" fmla="*/ 32729 w 55125"/>
                  <a:gd name="connsiteY6" fmla="*/ 90479 h 92590"/>
                  <a:gd name="connsiteX7" fmla="*/ 32729 w 55125"/>
                  <a:gd name="connsiteY7" fmla="*/ 8425 h 92590"/>
                  <a:gd name="connsiteX8" fmla="*/ 53187 w 55125"/>
                  <a:gd name="connsiteY8" fmla="*/ 8425 h 92590"/>
                  <a:gd name="connsiteX9" fmla="*/ 53187 w 55125"/>
                  <a:gd name="connsiteY9" fmla="*/ -2112 h 92590"/>
                  <a:gd name="connsiteX10" fmla="*/ -133 w 55125"/>
                  <a:gd name="connsiteY10" fmla="*/ -2112 h 92590"/>
                  <a:gd name="connsiteX11" fmla="*/ -133 w 55125"/>
                  <a:gd name="connsiteY11" fmla="*/ 8425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125" h="92590">
                    <a:moveTo>
                      <a:pt x="-133" y="8425"/>
                    </a:moveTo>
                    <a:lnTo>
                      <a:pt x="20326" y="8425"/>
                    </a:lnTo>
                    <a:lnTo>
                      <a:pt x="20326" y="79068"/>
                    </a:lnTo>
                    <a:lnTo>
                      <a:pt x="-1939" y="74604"/>
                    </a:lnTo>
                    <a:lnTo>
                      <a:pt x="-1939" y="86014"/>
                    </a:lnTo>
                    <a:lnTo>
                      <a:pt x="20207" y="90479"/>
                    </a:lnTo>
                    <a:lnTo>
                      <a:pt x="32729" y="90479"/>
                    </a:lnTo>
                    <a:lnTo>
                      <a:pt x="32729" y="8425"/>
                    </a:lnTo>
                    <a:lnTo>
                      <a:pt x="53187" y="8425"/>
                    </a:lnTo>
                    <a:lnTo>
                      <a:pt x="53187" y="-2112"/>
                    </a:lnTo>
                    <a:lnTo>
                      <a:pt x="-133" y="-2112"/>
                    </a:lnTo>
                    <a:lnTo>
                      <a:pt x="-133" y="8425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phic 2">
              <a:extLst>
                <a:ext uri="{FF2B5EF4-FFF2-40B4-BE49-F238E27FC236}">
                  <a16:creationId xmlns:a16="http://schemas.microsoft.com/office/drawing/2014/main" id="{93967448-EC55-4512-8251-E779A8344F65}"/>
                </a:ext>
              </a:extLst>
            </p:cNvPr>
            <p:cNvGrpSpPr/>
            <p:nvPr/>
          </p:nvGrpSpPr>
          <p:grpSpPr>
            <a:xfrm>
              <a:off x="6351839" y="4444111"/>
              <a:ext cx="58777" cy="185394"/>
              <a:chOff x="6351839" y="4444111"/>
              <a:chExt cx="58777" cy="185394"/>
            </a:xfrm>
            <a:solidFill>
              <a:srgbClr val="000000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CFD013E-B784-4BFC-8B8D-F8527F8D4A58}"/>
                  </a:ext>
                </a:extLst>
              </p:cNvPr>
              <p:cNvSpPr/>
              <p:nvPr/>
            </p:nvSpPr>
            <p:spPr>
              <a:xfrm>
                <a:off x="6382931" y="4444111"/>
                <a:ext cx="12700" cy="44450"/>
              </a:xfrm>
              <a:custGeom>
                <a:avLst/>
                <a:gdLst>
                  <a:gd name="connsiteX0" fmla="*/ 211 w 12700"/>
                  <a:gd name="connsiteY0" fmla="*/ 210 h 44450"/>
                  <a:gd name="connsiteX1" fmla="*/ 211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211" y="210"/>
                    </a:moveTo>
                    <a:lnTo>
                      <a:pt x="211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DD6FED8-8E05-ABB6-B18D-A0CA6EEBC2BC}"/>
                  </a:ext>
                </a:extLst>
              </p:cNvPr>
              <p:cNvSpPr/>
              <p:nvPr/>
            </p:nvSpPr>
            <p:spPr>
              <a:xfrm flipV="1">
                <a:off x="6351839" y="4535247"/>
                <a:ext cx="58777" cy="94257"/>
              </a:xfrm>
              <a:custGeom>
                <a:avLst/>
                <a:gdLst>
                  <a:gd name="connsiteX0" fmla="*/ 13322 w 58777"/>
                  <a:gd name="connsiteY0" fmla="*/ 8383 h 94257"/>
                  <a:gd name="connsiteX1" fmla="*/ 57038 w 58777"/>
                  <a:gd name="connsiteY1" fmla="*/ 8383 h 94257"/>
                  <a:gd name="connsiteX2" fmla="*/ 57038 w 58777"/>
                  <a:gd name="connsiteY2" fmla="*/ -2154 h 94257"/>
                  <a:gd name="connsiteX3" fmla="*/ -1739 w 58777"/>
                  <a:gd name="connsiteY3" fmla="*/ -2154 h 94257"/>
                  <a:gd name="connsiteX4" fmla="*/ -1739 w 58777"/>
                  <a:gd name="connsiteY4" fmla="*/ 8383 h 94257"/>
                  <a:gd name="connsiteX5" fmla="*/ 17688 w 58777"/>
                  <a:gd name="connsiteY5" fmla="*/ 28187 h 94257"/>
                  <a:gd name="connsiteX6" fmla="*/ 33166 w 58777"/>
                  <a:gd name="connsiteY6" fmla="*/ 44240 h 94257"/>
                  <a:gd name="connsiteX7" fmla="*/ 41560 w 58777"/>
                  <a:gd name="connsiteY7" fmla="*/ 55670 h 94257"/>
                  <a:gd name="connsiteX8" fmla="*/ 43961 w 58777"/>
                  <a:gd name="connsiteY8" fmla="*/ 64878 h 94257"/>
                  <a:gd name="connsiteX9" fmla="*/ 38782 w 58777"/>
                  <a:gd name="connsiteY9" fmla="*/ 76903 h 94257"/>
                  <a:gd name="connsiteX10" fmla="*/ 25288 w 58777"/>
                  <a:gd name="connsiteY10" fmla="*/ 81566 h 94257"/>
                  <a:gd name="connsiteX11" fmla="*/ 12846 w 58777"/>
                  <a:gd name="connsiteY11" fmla="*/ 79522 h 94257"/>
                  <a:gd name="connsiteX12" fmla="*/ -1124 w 58777"/>
                  <a:gd name="connsiteY12" fmla="*/ 73311 h 94257"/>
                  <a:gd name="connsiteX13" fmla="*/ -1124 w 58777"/>
                  <a:gd name="connsiteY13" fmla="*/ 85972 h 94257"/>
                  <a:gd name="connsiteX14" fmla="*/ 13005 w 58777"/>
                  <a:gd name="connsiteY14" fmla="*/ 90556 h 94257"/>
                  <a:gd name="connsiteX15" fmla="*/ 25050 w 58777"/>
                  <a:gd name="connsiteY15" fmla="*/ 92103 h 94257"/>
                  <a:gd name="connsiteX16" fmla="*/ 47989 w 58777"/>
                  <a:gd name="connsiteY16" fmla="*/ 84900 h 94257"/>
                  <a:gd name="connsiteX17" fmla="*/ 56542 w 58777"/>
                  <a:gd name="connsiteY17" fmla="*/ 65691 h 94257"/>
                  <a:gd name="connsiteX18" fmla="*/ 54399 w 58777"/>
                  <a:gd name="connsiteY18" fmla="*/ 54857 h 94257"/>
                  <a:gd name="connsiteX19" fmla="*/ 46620 w 58777"/>
                  <a:gd name="connsiteY19" fmla="*/ 42812 h 94257"/>
                  <a:gd name="connsiteX20" fmla="*/ 36758 w 58777"/>
                  <a:gd name="connsiteY20" fmla="*/ 32413 h 94257"/>
                  <a:gd name="connsiteX21" fmla="*/ 13322 w 58777"/>
                  <a:gd name="connsiteY21" fmla="*/ 8383 h 94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777" h="94257">
                    <a:moveTo>
                      <a:pt x="13322" y="8383"/>
                    </a:moveTo>
                    <a:lnTo>
                      <a:pt x="57038" y="8383"/>
                    </a:lnTo>
                    <a:lnTo>
                      <a:pt x="57038" y="-2154"/>
                    </a:lnTo>
                    <a:lnTo>
                      <a:pt x="-1739" y="-2154"/>
                    </a:lnTo>
                    <a:lnTo>
                      <a:pt x="-1739" y="8383"/>
                    </a:lnTo>
                    <a:cubicBezTo>
                      <a:pt x="3010" y="13304"/>
                      <a:pt x="9486" y="19905"/>
                      <a:pt x="17688" y="28187"/>
                    </a:cubicBezTo>
                    <a:cubicBezTo>
                      <a:pt x="25903" y="36481"/>
                      <a:pt x="31062" y="41833"/>
                      <a:pt x="33166" y="44240"/>
                    </a:cubicBezTo>
                    <a:cubicBezTo>
                      <a:pt x="37174" y="48738"/>
                      <a:pt x="39972" y="52548"/>
                      <a:pt x="41560" y="55670"/>
                    </a:cubicBezTo>
                    <a:cubicBezTo>
                      <a:pt x="43161" y="58792"/>
                      <a:pt x="43961" y="61862"/>
                      <a:pt x="43961" y="64878"/>
                    </a:cubicBezTo>
                    <a:cubicBezTo>
                      <a:pt x="43961" y="69799"/>
                      <a:pt x="42234" y="73807"/>
                      <a:pt x="38782" y="76903"/>
                    </a:cubicBezTo>
                    <a:cubicBezTo>
                      <a:pt x="35329" y="80012"/>
                      <a:pt x="30831" y="81566"/>
                      <a:pt x="25288" y="81566"/>
                    </a:cubicBezTo>
                    <a:cubicBezTo>
                      <a:pt x="21359" y="81566"/>
                      <a:pt x="17211" y="80885"/>
                      <a:pt x="12846" y="79522"/>
                    </a:cubicBezTo>
                    <a:cubicBezTo>
                      <a:pt x="8493" y="78160"/>
                      <a:pt x="3837" y="76089"/>
                      <a:pt x="-1124" y="73311"/>
                    </a:cubicBezTo>
                    <a:lnTo>
                      <a:pt x="-1124" y="85972"/>
                    </a:lnTo>
                    <a:cubicBezTo>
                      <a:pt x="3916" y="87996"/>
                      <a:pt x="8626" y="89524"/>
                      <a:pt x="13005" y="90556"/>
                    </a:cubicBezTo>
                    <a:cubicBezTo>
                      <a:pt x="17397" y="91587"/>
                      <a:pt x="21412" y="92103"/>
                      <a:pt x="25050" y="92103"/>
                    </a:cubicBezTo>
                    <a:cubicBezTo>
                      <a:pt x="34641" y="92103"/>
                      <a:pt x="42287" y="89702"/>
                      <a:pt x="47989" y="84900"/>
                    </a:cubicBezTo>
                    <a:cubicBezTo>
                      <a:pt x="53691" y="80111"/>
                      <a:pt x="56542" y="73708"/>
                      <a:pt x="56542" y="65691"/>
                    </a:cubicBezTo>
                    <a:cubicBezTo>
                      <a:pt x="56542" y="61881"/>
                      <a:pt x="55827" y="58270"/>
                      <a:pt x="54399" y="54857"/>
                    </a:cubicBezTo>
                    <a:cubicBezTo>
                      <a:pt x="52983" y="51457"/>
                      <a:pt x="50390" y="47442"/>
                      <a:pt x="46620" y="42812"/>
                    </a:cubicBezTo>
                    <a:cubicBezTo>
                      <a:pt x="45588" y="41608"/>
                      <a:pt x="42301" y="38142"/>
                      <a:pt x="36758" y="32413"/>
                    </a:cubicBezTo>
                    <a:cubicBezTo>
                      <a:pt x="31228" y="26685"/>
                      <a:pt x="23416" y="18675"/>
                      <a:pt x="13322" y="8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A3F962D3-3631-BD74-EB2A-93A637198753}"/>
                </a:ext>
              </a:extLst>
            </p:cNvPr>
            <p:cNvGrpSpPr/>
            <p:nvPr/>
          </p:nvGrpSpPr>
          <p:grpSpPr>
            <a:xfrm>
              <a:off x="7081805" y="4444111"/>
              <a:ext cx="60940" cy="187200"/>
              <a:chOff x="7081805" y="4444111"/>
              <a:chExt cx="60940" cy="187200"/>
            </a:xfrm>
            <a:solidFill>
              <a:srgbClr val="000000"/>
            </a:solidFill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4EB0B9-07CB-B4AA-05DC-11E31ED97700}"/>
                  </a:ext>
                </a:extLst>
              </p:cNvPr>
              <p:cNvSpPr/>
              <p:nvPr/>
            </p:nvSpPr>
            <p:spPr>
              <a:xfrm>
                <a:off x="7112520" y="4444111"/>
                <a:ext cx="12700" cy="44450"/>
              </a:xfrm>
              <a:custGeom>
                <a:avLst/>
                <a:gdLst>
                  <a:gd name="connsiteX0" fmla="*/ 268 w 12700"/>
                  <a:gd name="connsiteY0" fmla="*/ 210 h 44450"/>
                  <a:gd name="connsiteX1" fmla="*/ 268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268" y="210"/>
                    </a:moveTo>
                    <a:lnTo>
                      <a:pt x="268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94313CC-1B09-0085-E32E-FE9DA49137B8}"/>
                  </a:ext>
                </a:extLst>
              </p:cNvPr>
              <p:cNvSpPr/>
              <p:nvPr/>
            </p:nvSpPr>
            <p:spPr>
              <a:xfrm flipV="1">
                <a:off x="7081805" y="4535247"/>
                <a:ext cx="60940" cy="96063"/>
              </a:xfrm>
              <a:custGeom>
                <a:avLst/>
                <a:gdLst>
                  <a:gd name="connsiteX0" fmla="*/ 40095 w 60940"/>
                  <a:gd name="connsiteY0" fmla="*/ 49624 h 96063"/>
                  <a:gd name="connsiteX1" fmla="*/ 54125 w 60940"/>
                  <a:gd name="connsiteY1" fmla="*/ 41607 h 96063"/>
                  <a:gd name="connsiteX2" fmla="*/ 59185 w 60940"/>
                  <a:gd name="connsiteY2" fmla="*/ 26605 h 96063"/>
                  <a:gd name="connsiteX3" fmla="*/ 49759 w 60940"/>
                  <a:gd name="connsiteY3" fmla="*/ 5392 h 96063"/>
                  <a:gd name="connsiteX4" fmla="*/ 22970 w 60940"/>
                  <a:gd name="connsiteY4" fmla="*/ -2109 h 96063"/>
                  <a:gd name="connsiteX5" fmla="*/ 10984 w 60940"/>
                  <a:gd name="connsiteY5" fmla="*/ -958 h 96063"/>
                  <a:gd name="connsiteX6" fmla="*/ -1755 w 60940"/>
                  <a:gd name="connsiteY6" fmla="*/ 2495 h 96063"/>
                  <a:gd name="connsiteX7" fmla="*/ -1755 w 60940"/>
                  <a:gd name="connsiteY7" fmla="*/ 14580 h 96063"/>
                  <a:gd name="connsiteX8" fmla="*/ 9635 w 60940"/>
                  <a:gd name="connsiteY8" fmla="*/ 9996 h 96063"/>
                  <a:gd name="connsiteX9" fmla="*/ 22613 w 60940"/>
                  <a:gd name="connsiteY9" fmla="*/ 8448 h 96063"/>
                  <a:gd name="connsiteX10" fmla="*/ 40552 w 60940"/>
                  <a:gd name="connsiteY10" fmla="*/ 13091 h 96063"/>
                  <a:gd name="connsiteX11" fmla="*/ 46723 w 60940"/>
                  <a:gd name="connsiteY11" fmla="*/ 26605 h 96063"/>
                  <a:gd name="connsiteX12" fmla="*/ 40988 w 60940"/>
                  <a:gd name="connsiteY12" fmla="*/ 39404 h 96063"/>
                  <a:gd name="connsiteX13" fmla="*/ 25034 w 60940"/>
                  <a:gd name="connsiteY13" fmla="*/ 44028 h 96063"/>
                  <a:gd name="connsiteX14" fmla="*/ 14239 w 60940"/>
                  <a:gd name="connsiteY14" fmla="*/ 44028 h 96063"/>
                  <a:gd name="connsiteX15" fmla="*/ 14239 w 60940"/>
                  <a:gd name="connsiteY15" fmla="*/ 54327 h 96063"/>
                  <a:gd name="connsiteX16" fmla="*/ 25530 w 60940"/>
                  <a:gd name="connsiteY16" fmla="*/ 54327 h 96063"/>
                  <a:gd name="connsiteX17" fmla="*/ 39659 w 60940"/>
                  <a:gd name="connsiteY17" fmla="*/ 58018 h 96063"/>
                  <a:gd name="connsiteX18" fmla="*/ 44560 w 60940"/>
                  <a:gd name="connsiteY18" fmla="*/ 68654 h 96063"/>
                  <a:gd name="connsiteX19" fmla="*/ 39500 w 60940"/>
                  <a:gd name="connsiteY19" fmla="*/ 79588 h 96063"/>
                  <a:gd name="connsiteX20" fmla="*/ 25034 w 60940"/>
                  <a:gd name="connsiteY20" fmla="*/ 83418 h 96063"/>
                  <a:gd name="connsiteX21" fmla="*/ 13981 w 60940"/>
                  <a:gd name="connsiteY21" fmla="*/ 82287 h 96063"/>
                  <a:gd name="connsiteX22" fmla="*/ 1023 w 60940"/>
                  <a:gd name="connsiteY22" fmla="*/ 78834 h 96063"/>
                  <a:gd name="connsiteX23" fmla="*/ 1023 w 60940"/>
                  <a:gd name="connsiteY23" fmla="*/ 89986 h 96063"/>
                  <a:gd name="connsiteX24" fmla="*/ 14398 w 60940"/>
                  <a:gd name="connsiteY24" fmla="*/ 92963 h 96063"/>
                  <a:gd name="connsiteX25" fmla="*/ 26145 w 60940"/>
                  <a:gd name="connsiteY25" fmla="*/ 93955 h 96063"/>
                  <a:gd name="connsiteX26" fmla="*/ 48707 w 60940"/>
                  <a:gd name="connsiteY26" fmla="*/ 87466 h 96063"/>
                  <a:gd name="connsiteX27" fmla="*/ 57022 w 60940"/>
                  <a:gd name="connsiteY27" fmla="*/ 69964 h 96063"/>
                  <a:gd name="connsiteX28" fmla="*/ 52617 w 60940"/>
                  <a:gd name="connsiteY28" fmla="*/ 56966 h 96063"/>
                  <a:gd name="connsiteX29" fmla="*/ 40095 w 60940"/>
                  <a:gd name="connsiteY29" fmla="*/ 49624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0940" h="96063">
                    <a:moveTo>
                      <a:pt x="40095" y="49624"/>
                    </a:moveTo>
                    <a:cubicBezTo>
                      <a:pt x="46088" y="48341"/>
                      <a:pt x="50765" y="45668"/>
                      <a:pt x="54125" y="41607"/>
                    </a:cubicBezTo>
                    <a:cubicBezTo>
                      <a:pt x="57498" y="37559"/>
                      <a:pt x="59185" y="32558"/>
                      <a:pt x="59185" y="26605"/>
                    </a:cubicBezTo>
                    <a:cubicBezTo>
                      <a:pt x="59185" y="17477"/>
                      <a:pt x="56043" y="10406"/>
                      <a:pt x="49759" y="5392"/>
                    </a:cubicBezTo>
                    <a:cubicBezTo>
                      <a:pt x="43475" y="391"/>
                      <a:pt x="34546" y="-2109"/>
                      <a:pt x="22970" y="-2109"/>
                    </a:cubicBezTo>
                    <a:cubicBezTo>
                      <a:pt x="19094" y="-2109"/>
                      <a:pt x="15099" y="-1725"/>
                      <a:pt x="10984" y="-958"/>
                    </a:cubicBezTo>
                    <a:cubicBezTo>
                      <a:pt x="6870" y="-191"/>
                      <a:pt x="2624" y="960"/>
                      <a:pt x="-1755" y="2495"/>
                    </a:cubicBezTo>
                    <a:lnTo>
                      <a:pt x="-1755" y="14580"/>
                    </a:lnTo>
                    <a:cubicBezTo>
                      <a:pt x="1711" y="12556"/>
                      <a:pt x="5508" y="11028"/>
                      <a:pt x="9635" y="9996"/>
                    </a:cubicBezTo>
                    <a:cubicBezTo>
                      <a:pt x="13776" y="8964"/>
                      <a:pt x="18102" y="8448"/>
                      <a:pt x="22613" y="8448"/>
                    </a:cubicBezTo>
                    <a:cubicBezTo>
                      <a:pt x="30458" y="8448"/>
                      <a:pt x="36437" y="9996"/>
                      <a:pt x="40552" y="13091"/>
                    </a:cubicBezTo>
                    <a:cubicBezTo>
                      <a:pt x="44666" y="16187"/>
                      <a:pt x="46723" y="20692"/>
                      <a:pt x="46723" y="26605"/>
                    </a:cubicBezTo>
                    <a:cubicBezTo>
                      <a:pt x="46723" y="32069"/>
                      <a:pt x="44812" y="36335"/>
                      <a:pt x="40988" y="39404"/>
                    </a:cubicBezTo>
                    <a:cubicBezTo>
                      <a:pt x="37165" y="42487"/>
                      <a:pt x="31847" y="44028"/>
                      <a:pt x="25034" y="44028"/>
                    </a:cubicBezTo>
                    <a:lnTo>
                      <a:pt x="14239" y="44028"/>
                    </a:lnTo>
                    <a:lnTo>
                      <a:pt x="14239" y="54327"/>
                    </a:lnTo>
                    <a:lnTo>
                      <a:pt x="25530" y="54327"/>
                    </a:lnTo>
                    <a:cubicBezTo>
                      <a:pt x="31681" y="54327"/>
                      <a:pt x="36391" y="55557"/>
                      <a:pt x="39659" y="58018"/>
                    </a:cubicBezTo>
                    <a:cubicBezTo>
                      <a:pt x="42926" y="60478"/>
                      <a:pt x="44560" y="64024"/>
                      <a:pt x="44560" y="68654"/>
                    </a:cubicBezTo>
                    <a:cubicBezTo>
                      <a:pt x="44560" y="73403"/>
                      <a:pt x="42873" y="77048"/>
                      <a:pt x="39500" y="79588"/>
                    </a:cubicBezTo>
                    <a:cubicBezTo>
                      <a:pt x="36140" y="82141"/>
                      <a:pt x="31318" y="83418"/>
                      <a:pt x="25034" y="83418"/>
                    </a:cubicBezTo>
                    <a:cubicBezTo>
                      <a:pt x="21594" y="83418"/>
                      <a:pt x="17910" y="83041"/>
                      <a:pt x="13981" y="82287"/>
                    </a:cubicBezTo>
                    <a:cubicBezTo>
                      <a:pt x="10052" y="81546"/>
                      <a:pt x="5732" y="80395"/>
                      <a:pt x="1023" y="78834"/>
                    </a:cubicBezTo>
                    <a:lnTo>
                      <a:pt x="1023" y="89986"/>
                    </a:lnTo>
                    <a:cubicBezTo>
                      <a:pt x="5785" y="91309"/>
                      <a:pt x="10244" y="92301"/>
                      <a:pt x="14398" y="92963"/>
                    </a:cubicBezTo>
                    <a:cubicBezTo>
                      <a:pt x="18551" y="93624"/>
                      <a:pt x="22467" y="93955"/>
                      <a:pt x="26145" y="93955"/>
                    </a:cubicBezTo>
                    <a:cubicBezTo>
                      <a:pt x="35657" y="93955"/>
                      <a:pt x="43178" y="91792"/>
                      <a:pt x="48707" y="87466"/>
                    </a:cubicBezTo>
                    <a:cubicBezTo>
                      <a:pt x="54250" y="83153"/>
                      <a:pt x="57022" y="77319"/>
                      <a:pt x="57022" y="69964"/>
                    </a:cubicBezTo>
                    <a:cubicBezTo>
                      <a:pt x="57022" y="64831"/>
                      <a:pt x="55554" y="60498"/>
                      <a:pt x="52617" y="56966"/>
                    </a:cubicBezTo>
                    <a:cubicBezTo>
                      <a:pt x="49680" y="53434"/>
                      <a:pt x="45506" y="50986"/>
                      <a:pt x="40095" y="49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Graphic 2">
              <a:extLst>
                <a:ext uri="{FF2B5EF4-FFF2-40B4-BE49-F238E27FC236}">
                  <a16:creationId xmlns:a16="http://schemas.microsoft.com/office/drawing/2014/main" id="{5358D069-E13E-1846-2846-2AD269BB3DDC}"/>
                </a:ext>
              </a:extLst>
            </p:cNvPr>
            <p:cNvGrpSpPr/>
            <p:nvPr/>
          </p:nvGrpSpPr>
          <p:grpSpPr>
            <a:xfrm>
              <a:off x="7807922" y="4444111"/>
              <a:ext cx="67468" cy="185394"/>
              <a:chOff x="7807922" y="4444111"/>
              <a:chExt cx="67468" cy="185394"/>
            </a:xfrm>
            <a:solidFill>
              <a:srgbClr val="000000"/>
            </a:solidFill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C07EF0A-D18F-9F01-7B46-F33DB71386D4}"/>
                  </a:ext>
                </a:extLst>
              </p:cNvPr>
              <p:cNvSpPr/>
              <p:nvPr/>
            </p:nvSpPr>
            <p:spPr>
              <a:xfrm>
                <a:off x="7842110" y="4444111"/>
                <a:ext cx="12700" cy="44450"/>
              </a:xfrm>
              <a:custGeom>
                <a:avLst/>
                <a:gdLst>
                  <a:gd name="connsiteX0" fmla="*/ 326 w 12700"/>
                  <a:gd name="connsiteY0" fmla="*/ 210 h 44450"/>
                  <a:gd name="connsiteX1" fmla="*/ 326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326" y="210"/>
                    </a:moveTo>
                    <a:lnTo>
                      <a:pt x="326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B607086-4E73-F734-CD41-5E72E090846A}"/>
                  </a:ext>
                </a:extLst>
              </p:cNvPr>
              <p:cNvSpPr/>
              <p:nvPr/>
            </p:nvSpPr>
            <p:spPr>
              <a:xfrm flipV="1">
                <a:off x="7807922" y="4536914"/>
                <a:ext cx="67468" cy="92590"/>
              </a:xfrm>
              <a:custGeom>
                <a:avLst/>
                <a:gdLst>
                  <a:gd name="connsiteX0" fmla="*/ 40104 w 67468"/>
                  <a:gd name="connsiteY0" fmla="*/ 79565 h 92590"/>
                  <a:gd name="connsiteX1" fmla="*/ 8473 w 67468"/>
                  <a:gd name="connsiteY1" fmla="*/ 30134 h 92590"/>
                  <a:gd name="connsiteX2" fmla="*/ 40104 w 67468"/>
                  <a:gd name="connsiteY2" fmla="*/ 30134 h 92590"/>
                  <a:gd name="connsiteX3" fmla="*/ 40104 w 67468"/>
                  <a:gd name="connsiteY3" fmla="*/ 79565 h 92590"/>
                  <a:gd name="connsiteX4" fmla="*/ 36810 w 67468"/>
                  <a:gd name="connsiteY4" fmla="*/ 90479 h 92590"/>
                  <a:gd name="connsiteX5" fmla="*/ 52566 w 67468"/>
                  <a:gd name="connsiteY5" fmla="*/ 90479 h 92590"/>
                  <a:gd name="connsiteX6" fmla="*/ 52566 w 67468"/>
                  <a:gd name="connsiteY6" fmla="*/ 30134 h 92590"/>
                  <a:gd name="connsiteX7" fmla="*/ 65781 w 67468"/>
                  <a:gd name="connsiteY7" fmla="*/ 30134 h 92590"/>
                  <a:gd name="connsiteX8" fmla="*/ 65781 w 67468"/>
                  <a:gd name="connsiteY8" fmla="*/ 19716 h 92590"/>
                  <a:gd name="connsiteX9" fmla="*/ 52566 w 67468"/>
                  <a:gd name="connsiteY9" fmla="*/ 19716 h 92590"/>
                  <a:gd name="connsiteX10" fmla="*/ 52566 w 67468"/>
                  <a:gd name="connsiteY10" fmla="*/ -2112 h 92590"/>
                  <a:gd name="connsiteX11" fmla="*/ 40104 w 67468"/>
                  <a:gd name="connsiteY11" fmla="*/ -2112 h 92590"/>
                  <a:gd name="connsiteX12" fmla="*/ 40104 w 67468"/>
                  <a:gd name="connsiteY12" fmla="*/ 19716 h 92590"/>
                  <a:gd name="connsiteX13" fmla="*/ -1687 w 67468"/>
                  <a:gd name="connsiteY13" fmla="*/ 19716 h 92590"/>
                  <a:gd name="connsiteX14" fmla="*/ -1687 w 67468"/>
                  <a:gd name="connsiteY14" fmla="*/ 31801 h 92590"/>
                  <a:gd name="connsiteX15" fmla="*/ 36810 w 67468"/>
                  <a:gd name="connsiteY15" fmla="*/ 90479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468" h="92590">
                    <a:moveTo>
                      <a:pt x="40104" y="79565"/>
                    </a:moveTo>
                    <a:lnTo>
                      <a:pt x="8473" y="30134"/>
                    </a:lnTo>
                    <a:lnTo>
                      <a:pt x="40104" y="30134"/>
                    </a:lnTo>
                    <a:lnTo>
                      <a:pt x="40104" y="79565"/>
                    </a:lnTo>
                    <a:close/>
                    <a:moveTo>
                      <a:pt x="36810" y="90479"/>
                    </a:moveTo>
                    <a:lnTo>
                      <a:pt x="52566" y="90479"/>
                    </a:lnTo>
                    <a:lnTo>
                      <a:pt x="52566" y="30134"/>
                    </a:lnTo>
                    <a:lnTo>
                      <a:pt x="65781" y="30134"/>
                    </a:lnTo>
                    <a:lnTo>
                      <a:pt x="65781" y="19716"/>
                    </a:lnTo>
                    <a:lnTo>
                      <a:pt x="52566" y="19716"/>
                    </a:lnTo>
                    <a:lnTo>
                      <a:pt x="52566" y="-2112"/>
                    </a:lnTo>
                    <a:lnTo>
                      <a:pt x="40104" y="-2112"/>
                    </a:lnTo>
                    <a:lnTo>
                      <a:pt x="40104" y="19716"/>
                    </a:lnTo>
                    <a:lnTo>
                      <a:pt x="-1687" y="19716"/>
                    </a:lnTo>
                    <a:lnTo>
                      <a:pt x="-1687" y="31801"/>
                    </a:lnTo>
                    <a:lnTo>
                      <a:pt x="36810" y="9047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8A96DC8F-ADCA-9FC5-B360-16A9A5845ECF}"/>
                </a:ext>
              </a:extLst>
            </p:cNvPr>
            <p:cNvGrpSpPr/>
            <p:nvPr/>
          </p:nvGrpSpPr>
          <p:grpSpPr>
            <a:xfrm>
              <a:off x="8571699" y="4444111"/>
              <a:ext cx="96273" cy="198653"/>
              <a:chOff x="8571699" y="4444111"/>
              <a:chExt cx="96273" cy="198653"/>
            </a:xfrm>
            <a:solidFill>
              <a:srgbClr val="000000"/>
            </a:solidFill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A3BFAFD-6C48-7FAD-DF90-FC751E135D1C}"/>
                  </a:ext>
                </a:extLst>
              </p:cNvPr>
              <p:cNvSpPr/>
              <p:nvPr/>
            </p:nvSpPr>
            <p:spPr>
              <a:xfrm>
                <a:off x="8571699" y="4444111"/>
                <a:ext cx="12700" cy="44450"/>
              </a:xfrm>
              <a:custGeom>
                <a:avLst/>
                <a:gdLst>
                  <a:gd name="connsiteX0" fmla="*/ 383 w 12700"/>
                  <a:gd name="connsiteY0" fmla="*/ 210 h 44450"/>
                  <a:gd name="connsiteX1" fmla="*/ 383 w 12700"/>
                  <a:gd name="connsiteY1" fmla="*/ 4466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383" y="210"/>
                    </a:moveTo>
                    <a:lnTo>
                      <a:pt x="383" y="44660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808321F-1E80-5B08-421C-AF6BB6A3E896}"/>
                  </a:ext>
                </a:extLst>
              </p:cNvPr>
              <p:cNvSpPr/>
              <p:nvPr/>
            </p:nvSpPr>
            <p:spPr>
              <a:xfrm flipV="1">
                <a:off x="8655272" y="463006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Graphic 2">
              <a:extLst>
                <a:ext uri="{FF2B5EF4-FFF2-40B4-BE49-F238E27FC236}">
                  <a16:creationId xmlns:a16="http://schemas.microsoft.com/office/drawing/2014/main" id="{C3037A4D-1642-17F4-D476-7A1EE6D74CA0}"/>
                </a:ext>
              </a:extLst>
            </p:cNvPr>
            <p:cNvGrpSpPr/>
            <p:nvPr/>
          </p:nvGrpSpPr>
          <p:grpSpPr>
            <a:xfrm>
              <a:off x="6367211" y="4710805"/>
              <a:ext cx="547826" cy="122912"/>
              <a:chOff x="6367211" y="4710805"/>
              <a:chExt cx="547826" cy="122912"/>
            </a:xfrm>
            <a:solidFill>
              <a:srgbClr val="000000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A54069B-4165-F178-3023-C0D1B3EE90F2}"/>
                  </a:ext>
                </a:extLst>
              </p:cNvPr>
              <p:cNvSpPr/>
              <p:nvPr/>
            </p:nvSpPr>
            <p:spPr>
              <a:xfrm flipV="1">
                <a:off x="6367211" y="4714714"/>
                <a:ext cx="73481" cy="92590"/>
              </a:xfrm>
              <a:custGeom>
                <a:avLst/>
                <a:gdLst>
                  <a:gd name="connsiteX0" fmla="*/ -2267 w 73481"/>
                  <a:gd name="connsiteY0" fmla="*/ 90493 h 92590"/>
                  <a:gd name="connsiteX1" fmla="*/ 10254 w 73481"/>
                  <a:gd name="connsiteY1" fmla="*/ 90493 h 92590"/>
                  <a:gd name="connsiteX2" fmla="*/ 10254 w 73481"/>
                  <a:gd name="connsiteY2" fmla="*/ 51361 h 92590"/>
                  <a:gd name="connsiteX3" fmla="*/ 51807 w 73481"/>
                  <a:gd name="connsiteY3" fmla="*/ 90493 h 92590"/>
                  <a:gd name="connsiteX4" fmla="*/ 67940 w 73481"/>
                  <a:gd name="connsiteY4" fmla="*/ 90493 h 92590"/>
                  <a:gd name="connsiteX5" fmla="*/ 21982 w 73481"/>
                  <a:gd name="connsiteY5" fmla="*/ 47332 h 92590"/>
                  <a:gd name="connsiteX6" fmla="*/ 71214 w 73481"/>
                  <a:gd name="connsiteY6" fmla="*/ -2098 h 92590"/>
                  <a:gd name="connsiteX7" fmla="*/ 54724 w 73481"/>
                  <a:gd name="connsiteY7" fmla="*/ -2098 h 92590"/>
                  <a:gd name="connsiteX8" fmla="*/ 10254 w 73481"/>
                  <a:gd name="connsiteY8" fmla="*/ 42491 h 92590"/>
                  <a:gd name="connsiteX9" fmla="*/ 10254 w 73481"/>
                  <a:gd name="connsiteY9" fmla="*/ -2098 h 92590"/>
                  <a:gd name="connsiteX10" fmla="*/ -2267 w 73481"/>
                  <a:gd name="connsiteY10" fmla="*/ -2098 h 92590"/>
                  <a:gd name="connsiteX11" fmla="*/ -2267 w 73481"/>
                  <a:gd name="connsiteY11" fmla="*/ 9049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481" h="92590">
                    <a:moveTo>
                      <a:pt x="-2267" y="90493"/>
                    </a:moveTo>
                    <a:lnTo>
                      <a:pt x="10254" y="90493"/>
                    </a:lnTo>
                    <a:lnTo>
                      <a:pt x="10254" y="51361"/>
                    </a:lnTo>
                    <a:lnTo>
                      <a:pt x="51807" y="90493"/>
                    </a:lnTo>
                    <a:lnTo>
                      <a:pt x="67940" y="90493"/>
                    </a:lnTo>
                    <a:lnTo>
                      <a:pt x="21982" y="47332"/>
                    </a:lnTo>
                    <a:lnTo>
                      <a:pt x="71214" y="-2098"/>
                    </a:lnTo>
                    <a:lnTo>
                      <a:pt x="54724" y="-2098"/>
                    </a:lnTo>
                    <a:lnTo>
                      <a:pt x="10254" y="42491"/>
                    </a:lnTo>
                    <a:lnTo>
                      <a:pt x="10254" y="-2098"/>
                    </a:lnTo>
                    <a:lnTo>
                      <a:pt x="-2267" y="-2098"/>
                    </a:lnTo>
                    <a:lnTo>
                      <a:pt x="-2267" y="9049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D2CAE7F-D3CF-6740-B43F-6A37CAFFC4BB}"/>
                  </a:ext>
                </a:extLst>
              </p:cNvPr>
              <p:cNvSpPr/>
              <p:nvPr/>
            </p:nvSpPr>
            <p:spPr>
              <a:xfrm flipV="1">
                <a:off x="6450493" y="4714714"/>
                <a:ext cx="57606" cy="92590"/>
              </a:xfrm>
              <a:custGeom>
                <a:avLst/>
                <a:gdLst>
                  <a:gd name="connsiteX0" fmla="*/ -1861 w 57606"/>
                  <a:gd name="connsiteY0" fmla="*/ 90493 h 92590"/>
                  <a:gd name="connsiteX1" fmla="*/ 10660 w 57606"/>
                  <a:gd name="connsiteY1" fmla="*/ 90493 h 92590"/>
                  <a:gd name="connsiteX2" fmla="*/ 10660 w 57606"/>
                  <a:gd name="connsiteY2" fmla="*/ 8439 h 92590"/>
                  <a:gd name="connsiteX3" fmla="*/ 55745 w 57606"/>
                  <a:gd name="connsiteY3" fmla="*/ 8439 h 92590"/>
                  <a:gd name="connsiteX4" fmla="*/ 55745 w 57606"/>
                  <a:gd name="connsiteY4" fmla="*/ -2098 h 92590"/>
                  <a:gd name="connsiteX5" fmla="*/ -1861 w 57606"/>
                  <a:gd name="connsiteY5" fmla="*/ -2098 h 92590"/>
                  <a:gd name="connsiteX6" fmla="*/ -1861 w 57606"/>
                  <a:gd name="connsiteY6" fmla="*/ 9049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1861" y="90493"/>
                    </a:moveTo>
                    <a:lnTo>
                      <a:pt x="10660" y="90493"/>
                    </a:lnTo>
                    <a:lnTo>
                      <a:pt x="10660" y="8439"/>
                    </a:lnTo>
                    <a:lnTo>
                      <a:pt x="55745" y="8439"/>
                    </a:lnTo>
                    <a:lnTo>
                      <a:pt x="55745" y="-2098"/>
                    </a:lnTo>
                    <a:lnTo>
                      <a:pt x="-1861" y="-2098"/>
                    </a:lnTo>
                    <a:lnTo>
                      <a:pt x="-1861" y="9049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9EB72E4-E432-2274-78C0-AAA32F53D985}"/>
                  </a:ext>
                </a:extLst>
              </p:cNvPr>
              <p:cNvSpPr/>
              <p:nvPr/>
            </p:nvSpPr>
            <p:spPr>
              <a:xfrm flipV="1">
                <a:off x="6512775" y="4767439"/>
                <a:ext cx="33416" cy="10160"/>
              </a:xfrm>
              <a:custGeom>
                <a:avLst/>
                <a:gdLst>
                  <a:gd name="connsiteX0" fmla="*/ -933 w 33416"/>
                  <a:gd name="connsiteY0" fmla="*/ 8643 h 10160"/>
                  <a:gd name="connsiteX1" fmla="*/ 32484 w 33416"/>
                  <a:gd name="connsiteY1" fmla="*/ 8643 h 10160"/>
                  <a:gd name="connsiteX2" fmla="*/ 32484 w 33416"/>
                  <a:gd name="connsiteY2" fmla="*/ -1517 h 10160"/>
                  <a:gd name="connsiteX3" fmla="*/ -933 w 33416"/>
                  <a:gd name="connsiteY3" fmla="*/ -1517 h 10160"/>
                  <a:gd name="connsiteX4" fmla="*/ -933 w 33416"/>
                  <a:gd name="connsiteY4" fmla="*/ 8643 h 1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16" h="10160">
                    <a:moveTo>
                      <a:pt x="-933" y="8643"/>
                    </a:moveTo>
                    <a:lnTo>
                      <a:pt x="32484" y="8643"/>
                    </a:lnTo>
                    <a:lnTo>
                      <a:pt x="32484" y="-1517"/>
                    </a:lnTo>
                    <a:lnTo>
                      <a:pt x="-933" y="-1517"/>
                    </a:lnTo>
                    <a:lnTo>
                      <a:pt x="-933" y="86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7F11B23-32F1-6A00-F093-5AECF0E462BC}"/>
                  </a:ext>
                </a:extLst>
              </p:cNvPr>
              <p:cNvSpPr/>
              <p:nvPr/>
            </p:nvSpPr>
            <p:spPr>
              <a:xfrm flipV="1">
                <a:off x="6559395" y="4736185"/>
                <a:ext cx="62071" cy="97532"/>
              </a:xfrm>
              <a:custGeom>
                <a:avLst/>
                <a:gdLst>
                  <a:gd name="connsiteX0" fmla="*/ 48971 w 62071"/>
                  <a:gd name="connsiteY0" fmla="*/ 61062 h 97532"/>
                  <a:gd name="connsiteX1" fmla="*/ 43852 w 62071"/>
                  <a:gd name="connsiteY1" fmla="*/ 80271 h 97532"/>
                  <a:gd name="connsiteX2" fmla="*/ 29505 w 62071"/>
                  <a:gd name="connsiteY2" fmla="*/ 87097 h 97532"/>
                  <a:gd name="connsiteX3" fmla="*/ 15217 w 62071"/>
                  <a:gd name="connsiteY3" fmla="*/ 80271 h 97532"/>
                  <a:gd name="connsiteX4" fmla="*/ 10097 w 62071"/>
                  <a:gd name="connsiteY4" fmla="*/ 61062 h 97532"/>
                  <a:gd name="connsiteX5" fmla="*/ 15217 w 62071"/>
                  <a:gd name="connsiteY5" fmla="*/ 41893 h 97532"/>
                  <a:gd name="connsiteX6" fmla="*/ 29505 w 62071"/>
                  <a:gd name="connsiteY6" fmla="*/ 35067 h 97532"/>
                  <a:gd name="connsiteX7" fmla="*/ 43852 w 62071"/>
                  <a:gd name="connsiteY7" fmla="*/ 41893 h 97532"/>
                  <a:gd name="connsiteX8" fmla="*/ 48971 w 62071"/>
                  <a:gd name="connsiteY8" fmla="*/ 61062 h 97532"/>
                  <a:gd name="connsiteX9" fmla="*/ 60381 w 62071"/>
                  <a:gd name="connsiteY9" fmla="*/ 34134 h 97532"/>
                  <a:gd name="connsiteX10" fmla="*/ 52503 w 62071"/>
                  <a:gd name="connsiteY10" fmla="*/ 7762 h 97532"/>
                  <a:gd name="connsiteX11" fmla="*/ 28393 w 62071"/>
                  <a:gd name="connsiteY11" fmla="*/ -890 h 97532"/>
                  <a:gd name="connsiteX12" fmla="*/ 17043 w 62071"/>
                  <a:gd name="connsiteY12" fmla="*/ 3 h 97532"/>
                  <a:gd name="connsiteX13" fmla="*/ 6684 w 62071"/>
                  <a:gd name="connsiteY13" fmla="*/ 2761 h 97532"/>
                  <a:gd name="connsiteX14" fmla="*/ 6684 w 62071"/>
                  <a:gd name="connsiteY14" fmla="*/ 13854 h 97532"/>
                  <a:gd name="connsiteX15" fmla="*/ 16606 w 62071"/>
                  <a:gd name="connsiteY15" fmla="*/ 9845 h 97532"/>
                  <a:gd name="connsiteX16" fmla="*/ 26588 w 62071"/>
                  <a:gd name="connsiteY16" fmla="*/ 8536 h 97532"/>
                  <a:gd name="connsiteX17" fmla="*/ 43395 w 62071"/>
                  <a:gd name="connsiteY17" fmla="*/ 14390 h 97532"/>
                  <a:gd name="connsiteX18" fmla="*/ 48971 w 62071"/>
                  <a:gd name="connsiteY18" fmla="*/ 32090 h 97532"/>
                  <a:gd name="connsiteX19" fmla="*/ 48971 w 62071"/>
                  <a:gd name="connsiteY19" fmla="*/ 37746 h 97532"/>
                  <a:gd name="connsiteX20" fmla="*/ 39923 w 62071"/>
                  <a:gd name="connsiteY20" fmla="*/ 28558 h 97532"/>
                  <a:gd name="connsiteX21" fmla="*/ 26707 w 62071"/>
                  <a:gd name="connsiteY21" fmla="*/ 25522 h 97532"/>
                  <a:gd name="connsiteX22" fmla="*/ 6129 w 62071"/>
                  <a:gd name="connsiteY22" fmla="*/ 35245 h 97532"/>
                  <a:gd name="connsiteX23" fmla="*/ -1690 w 62071"/>
                  <a:gd name="connsiteY23" fmla="*/ 61062 h 97532"/>
                  <a:gd name="connsiteX24" fmla="*/ 6129 w 62071"/>
                  <a:gd name="connsiteY24" fmla="*/ 86899 h 97532"/>
                  <a:gd name="connsiteX25" fmla="*/ 26707 w 62071"/>
                  <a:gd name="connsiteY25" fmla="*/ 96642 h 97532"/>
                  <a:gd name="connsiteX26" fmla="*/ 39923 w 62071"/>
                  <a:gd name="connsiteY26" fmla="*/ 93606 h 97532"/>
                  <a:gd name="connsiteX27" fmla="*/ 48971 w 62071"/>
                  <a:gd name="connsiteY27" fmla="*/ 84438 h 97532"/>
                  <a:gd name="connsiteX28" fmla="*/ 48971 w 62071"/>
                  <a:gd name="connsiteY28" fmla="*/ 94975 h 97532"/>
                  <a:gd name="connsiteX29" fmla="*/ 60381 w 62071"/>
                  <a:gd name="connsiteY29" fmla="*/ 94975 h 97532"/>
                  <a:gd name="connsiteX30" fmla="*/ 60381 w 62071"/>
                  <a:gd name="connsiteY30" fmla="*/ 34134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2071" h="97532">
                    <a:moveTo>
                      <a:pt x="48971" y="61062"/>
                    </a:moveTo>
                    <a:cubicBezTo>
                      <a:pt x="48971" y="69331"/>
                      <a:pt x="47265" y="75733"/>
                      <a:pt x="43852" y="80271"/>
                    </a:cubicBezTo>
                    <a:cubicBezTo>
                      <a:pt x="40452" y="84822"/>
                      <a:pt x="35669" y="87097"/>
                      <a:pt x="29505" y="87097"/>
                    </a:cubicBezTo>
                    <a:cubicBezTo>
                      <a:pt x="23393" y="87097"/>
                      <a:pt x="18630" y="84822"/>
                      <a:pt x="15217" y="80271"/>
                    </a:cubicBezTo>
                    <a:cubicBezTo>
                      <a:pt x="11804" y="75733"/>
                      <a:pt x="10097" y="69331"/>
                      <a:pt x="10097" y="61062"/>
                    </a:cubicBezTo>
                    <a:cubicBezTo>
                      <a:pt x="10097" y="52834"/>
                      <a:pt x="11804" y="46444"/>
                      <a:pt x="15217" y="41893"/>
                    </a:cubicBezTo>
                    <a:cubicBezTo>
                      <a:pt x="18630" y="37342"/>
                      <a:pt x="23393" y="35067"/>
                      <a:pt x="29505" y="35067"/>
                    </a:cubicBezTo>
                    <a:cubicBezTo>
                      <a:pt x="35669" y="35067"/>
                      <a:pt x="40452" y="37342"/>
                      <a:pt x="43852" y="41893"/>
                    </a:cubicBezTo>
                    <a:cubicBezTo>
                      <a:pt x="47265" y="46444"/>
                      <a:pt x="48971" y="52834"/>
                      <a:pt x="48971" y="61062"/>
                    </a:cubicBezTo>
                    <a:close/>
                    <a:moveTo>
                      <a:pt x="60381" y="34134"/>
                    </a:moveTo>
                    <a:cubicBezTo>
                      <a:pt x="60381" y="22321"/>
                      <a:pt x="57756" y="13530"/>
                      <a:pt x="52503" y="7762"/>
                    </a:cubicBezTo>
                    <a:cubicBezTo>
                      <a:pt x="47265" y="1994"/>
                      <a:pt x="39228" y="-890"/>
                      <a:pt x="28393" y="-890"/>
                    </a:cubicBezTo>
                    <a:cubicBezTo>
                      <a:pt x="24385" y="-890"/>
                      <a:pt x="20601" y="-592"/>
                      <a:pt x="17043" y="3"/>
                    </a:cubicBezTo>
                    <a:cubicBezTo>
                      <a:pt x="13484" y="598"/>
                      <a:pt x="10031" y="1518"/>
                      <a:pt x="6684" y="2761"/>
                    </a:cubicBezTo>
                    <a:lnTo>
                      <a:pt x="6684" y="13854"/>
                    </a:lnTo>
                    <a:cubicBezTo>
                      <a:pt x="10031" y="12042"/>
                      <a:pt x="13338" y="10705"/>
                      <a:pt x="16606" y="9845"/>
                    </a:cubicBezTo>
                    <a:cubicBezTo>
                      <a:pt x="19874" y="8972"/>
                      <a:pt x="23201" y="8536"/>
                      <a:pt x="26588" y="8536"/>
                    </a:cubicBezTo>
                    <a:cubicBezTo>
                      <a:pt x="34075" y="8536"/>
                      <a:pt x="39678" y="10487"/>
                      <a:pt x="43395" y="14390"/>
                    </a:cubicBezTo>
                    <a:cubicBezTo>
                      <a:pt x="47113" y="18292"/>
                      <a:pt x="48971" y="24193"/>
                      <a:pt x="48971" y="32090"/>
                    </a:cubicBezTo>
                    <a:lnTo>
                      <a:pt x="48971" y="37746"/>
                    </a:lnTo>
                    <a:cubicBezTo>
                      <a:pt x="46616" y="33645"/>
                      <a:pt x="43600" y="30582"/>
                      <a:pt x="39923" y="28558"/>
                    </a:cubicBezTo>
                    <a:cubicBezTo>
                      <a:pt x="36245" y="26534"/>
                      <a:pt x="31840" y="25522"/>
                      <a:pt x="26707" y="25522"/>
                    </a:cubicBezTo>
                    <a:cubicBezTo>
                      <a:pt x="18200" y="25522"/>
                      <a:pt x="11341" y="28763"/>
                      <a:pt x="6129" y="35245"/>
                    </a:cubicBezTo>
                    <a:cubicBezTo>
                      <a:pt x="916" y="41741"/>
                      <a:pt x="-1690" y="50347"/>
                      <a:pt x="-1690" y="61062"/>
                    </a:cubicBezTo>
                    <a:cubicBezTo>
                      <a:pt x="-1690" y="71804"/>
                      <a:pt x="916" y="80416"/>
                      <a:pt x="6129" y="86899"/>
                    </a:cubicBezTo>
                    <a:cubicBezTo>
                      <a:pt x="11341" y="93394"/>
                      <a:pt x="18200" y="96642"/>
                      <a:pt x="26707" y="96642"/>
                    </a:cubicBezTo>
                    <a:cubicBezTo>
                      <a:pt x="31840" y="96642"/>
                      <a:pt x="36245" y="95630"/>
                      <a:pt x="39923" y="93606"/>
                    </a:cubicBezTo>
                    <a:cubicBezTo>
                      <a:pt x="43600" y="91582"/>
                      <a:pt x="46616" y="88526"/>
                      <a:pt x="48971" y="84438"/>
                    </a:cubicBezTo>
                    <a:lnTo>
                      <a:pt x="48971" y="94975"/>
                    </a:lnTo>
                    <a:lnTo>
                      <a:pt x="60381" y="94975"/>
                    </a:lnTo>
                    <a:lnTo>
                      <a:pt x="60381" y="3413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D785C8A-755E-FCE2-0369-FFD043E95B70}"/>
                  </a:ext>
                </a:extLst>
              </p:cNvPr>
              <p:cNvSpPr/>
              <p:nvPr/>
            </p:nvSpPr>
            <p:spPr>
              <a:xfrm flipV="1">
                <a:off x="6644536" y="4736185"/>
                <a:ext cx="40679" cy="71119"/>
              </a:xfrm>
              <a:custGeom>
                <a:avLst/>
                <a:gdLst>
                  <a:gd name="connsiteX0" fmla="*/ 39307 w 40679"/>
                  <a:gd name="connsiteY0" fmla="*/ 57241 h 71119"/>
                  <a:gd name="connsiteX1" fmla="*/ 35120 w 40679"/>
                  <a:gd name="connsiteY1" fmla="*/ 58868 h 71119"/>
                  <a:gd name="connsiteX2" fmla="*/ 30139 w 40679"/>
                  <a:gd name="connsiteY2" fmla="*/ 59403 h 71119"/>
                  <a:gd name="connsiteX3" fmla="*/ 15276 w 40679"/>
                  <a:gd name="connsiteY3" fmla="*/ 53113 h 71119"/>
                  <a:gd name="connsiteX4" fmla="*/ 10097 w 40679"/>
                  <a:gd name="connsiteY4" fmla="*/ 35035 h 71119"/>
                  <a:gd name="connsiteX5" fmla="*/ 10097 w 40679"/>
                  <a:gd name="connsiteY5" fmla="*/ -1557 h 71119"/>
                  <a:gd name="connsiteX6" fmla="*/ -1373 w 40679"/>
                  <a:gd name="connsiteY6" fmla="*/ -1557 h 71119"/>
                  <a:gd name="connsiteX7" fmla="*/ -1373 w 40679"/>
                  <a:gd name="connsiteY7" fmla="*/ 67897 h 71119"/>
                  <a:gd name="connsiteX8" fmla="*/ 10097 w 40679"/>
                  <a:gd name="connsiteY8" fmla="*/ 67897 h 71119"/>
                  <a:gd name="connsiteX9" fmla="*/ 10097 w 40679"/>
                  <a:gd name="connsiteY9" fmla="*/ 57102 h 71119"/>
                  <a:gd name="connsiteX10" fmla="*/ 19463 w 40679"/>
                  <a:gd name="connsiteY10" fmla="*/ 66488 h 71119"/>
                  <a:gd name="connsiteX11" fmla="*/ 33493 w 40679"/>
                  <a:gd name="connsiteY11" fmla="*/ 69563 h 71119"/>
                  <a:gd name="connsiteX12" fmla="*/ 36092 w 40679"/>
                  <a:gd name="connsiteY12" fmla="*/ 69405 h 71119"/>
                  <a:gd name="connsiteX13" fmla="*/ 39247 w 40679"/>
                  <a:gd name="connsiteY13" fmla="*/ 68948 h 71119"/>
                  <a:gd name="connsiteX14" fmla="*/ 39307 w 40679"/>
                  <a:gd name="connsiteY14" fmla="*/ 57241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679" h="71119">
                    <a:moveTo>
                      <a:pt x="39307" y="57241"/>
                    </a:moveTo>
                    <a:cubicBezTo>
                      <a:pt x="38023" y="57981"/>
                      <a:pt x="36628" y="58524"/>
                      <a:pt x="35120" y="58868"/>
                    </a:cubicBezTo>
                    <a:cubicBezTo>
                      <a:pt x="33612" y="59225"/>
                      <a:pt x="31951" y="59403"/>
                      <a:pt x="30139" y="59403"/>
                    </a:cubicBezTo>
                    <a:cubicBezTo>
                      <a:pt x="23683" y="59403"/>
                      <a:pt x="18729" y="57307"/>
                      <a:pt x="15276" y="53113"/>
                    </a:cubicBezTo>
                    <a:cubicBezTo>
                      <a:pt x="11823" y="48919"/>
                      <a:pt x="10097" y="42893"/>
                      <a:pt x="10097" y="35035"/>
                    </a:cubicBezTo>
                    <a:lnTo>
                      <a:pt x="10097" y="-1557"/>
                    </a:lnTo>
                    <a:lnTo>
                      <a:pt x="-1373" y="-1557"/>
                    </a:lnTo>
                    <a:lnTo>
                      <a:pt x="-1373" y="67897"/>
                    </a:lnTo>
                    <a:lnTo>
                      <a:pt x="10097" y="67897"/>
                    </a:lnTo>
                    <a:lnTo>
                      <a:pt x="10097" y="57102"/>
                    </a:lnTo>
                    <a:cubicBezTo>
                      <a:pt x="12504" y="61322"/>
                      <a:pt x="15627" y="64450"/>
                      <a:pt x="19463" y="66488"/>
                    </a:cubicBezTo>
                    <a:cubicBezTo>
                      <a:pt x="23313" y="68538"/>
                      <a:pt x="27989" y="69563"/>
                      <a:pt x="33493" y="69563"/>
                    </a:cubicBezTo>
                    <a:cubicBezTo>
                      <a:pt x="34273" y="69563"/>
                      <a:pt x="35140" y="69511"/>
                      <a:pt x="36092" y="69405"/>
                    </a:cubicBezTo>
                    <a:cubicBezTo>
                      <a:pt x="37045" y="69312"/>
                      <a:pt x="38096" y="69160"/>
                      <a:pt x="39247" y="68948"/>
                    </a:cubicBezTo>
                    <a:lnTo>
                      <a:pt x="39307" y="5724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D60ADE-1083-812F-CA19-08F5861584CA}"/>
                  </a:ext>
                </a:extLst>
              </p:cNvPr>
              <p:cNvSpPr/>
              <p:nvPr/>
            </p:nvSpPr>
            <p:spPr>
              <a:xfrm flipV="1">
                <a:off x="6692840" y="4736185"/>
                <a:ext cx="58677" cy="72925"/>
              </a:xfrm>
              <a:custGeom>
                <a:avLst/>
                <a:gdLst>
                  <a:gd name="connsiteX0" fmla="*/ 34292 w 58677"/>
                  <a:gd name="connsiteY0" fmla="*/ 35200 h 72925"/>
                  <a:gd name="connsiteX1" fmla="*/ 15123 w 58677"/>
                  <a:gd name="connsiteY1" fmla="*/ 32045 h 72925"/>
                  <a:gd name="connsiteX2" fmla="*/ 9785 w 58677"/>
                  <a:gd name="connsiteY2" fmla="*/ 21250 h 72925"/>
                  <a:gd name="connsiteX3" fmla="*/ 13794 w 58677"/>
                  <a:gd name="connsiteY3" fmla="*/ 11606 h 72925"/>
                  <a:gd name="connsiteX4" fmla="*/ 24668 w 58677"/>
                  <a:gd name="connsiteY4" fmla="*/ 8054 h 72925"/>
                  <a:gd name="connsiteX5" fmla="*/ 39908 w 58677"/>
                  <a:gd name="connsiteY5" fmla="*/ 14781 h 72925"/>
                  <a:gd name="connsiteX6" fmla="*/ 45643 w 58677"/>
                  <a:gd name="connsiteY6" fmla="*/ 32660 h 72925"/>
                  <a:gd name="connsiteX7" fmla="*/ 45643 w 58677"/>
                  <a:gd name="connsiteY7" fmla="*/ 35200 h 72925"/>
                  <a:gd name="connsiteX8" fmla="*/ 34292 w 58677"/>
                  <a:gd name="connsiteY8" fmla="*/ 35200 h 72925"/>
                  <a:gd name="connsiteX9" fmla="*/ 57053 w 58677"/>
                  <a:gd name="connsiteY9" fmla="*/ 39923 h 72925"/>
                  <a:gd name="connsiteX10" fmla="*/ 57053 w 58677"/>
                  <a:gd name="connsiteY10" fmla="*/ 295 h 72925"/>
                  <a:gd name="connsiteX11" fmla="*/ 45643 w 58677"/>
                  <a:gd name="connsiteY11" fmla="*/ 295 h 72925"/>
                  <a:gd name="connsiteX12" fmla="*/ 45643 w 58677"/>
                  <a:gd name="connsiteY12" fmla="*/ 10832 h 72925"/>
                  <a:gd name="connsiteX13" fmla="*/ 35900 w 58677"/>
                  <a:gd name="connsiteY13" fmla="*/ 1505 h 72925"/>
                  <a:gd name="connsiteX14" fmla="*/ 21632 w 58677"/>
                  <a:gd name="connsiteY14" fmla="*/ -1511 h 72925"/>
                  <a:gd name="connsiteX15" fmla="*/ 4666 w 58677"/>
                  <a:gd name="connsiteY15" fmla="*/ 4482 h 72925"/>
                  <a:gd name="connsiteX16" fmla="*/ -1625 w 58677"/>
                  <a:gd name="connsiteY16" fmla="*/ 20516 h 72925"/>
                  <a:gd name="connsiteX17" fmla="*/ 6213 w 58677"/>
                  <a:gd name="connsiteY17" fmla="*/ 38177 h 72925"/>
                  <a:gd name="connsiteX18" fmla="*/ 29629 w 58677"/>
                  <a:gd name="connsiteY18" fmla="*/ 44130 h 72925"/>
                  <a:gd name="connsiteX19" fmla="*/ 45643 w 58677"/>
                  <a:gd name="connsiteY19" fmla="*/ 44130 h 72925"/>
                  <a:gd name="connsiteX20" fmla="*/ 45643 w 58677"/>
                  <a:gd name="connsiteY20" fmla="*/ 45261 h 72925"/>
                  <a:gd name="connsiteX21" fmla="*/ 40464 w 58677"/>
                  <a:gd name="connsiteY21" fmla="*/ 57445 h 72925"/>
                  <a:gd name="connsiteX22" fmla="*/ 25918 w 58677"/>
                  <a:gd name="connsiteY22" fmla="*/ 61751 h 72925"/>
                  <a:gd name="connsiteX23" fmla="*/ 14310 w 58677"/>
                  <a:gd name="connsiteY23" fmla="*/ 60322 h 72925"/>
                  <a:gd name="connsiteX24" fmla="*/ 3475 w 58677"/>
                  <a:gd name="connsiteY24" fmla="*/ 56036 h 72925"/>
                  <a:gd name="connsiteX25" fmla="*/ 3475 w 58677"/>
                  <a:gd name="connsiteY25" fmla="*/ 66593 h 72925"/>
                  <a:gd name="connsiteX26" fmla="*/ 15619 w 58677"/>
                  <a:gd name="connsiteY26" fmla="*/ 70204 h 72925"/>
                  <a:gd name="connsiteX27" fmla="*/ 27089 w 58677"/>
                  <a:gd name="connsiteY27" fmla="*/ 71415 h 72925"/>
                  <a:gd name="connsiteX28" fmla="*/ 49612 w 58677"/>
                  <a:gd name="connsiteY28" fmla="*/ 63596 h 72925"/>
                  <a:gd name="connsiteX29" fmla="*/ 57053 w 58677"/>
                  <a:gd name="connsiteY29" fmla="*/ 3992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292" y="35200"/>
                    </a:moveTo>
                    <a:cubicBezTo>
                      <a:pt x="25071" y="35200"/>
                      <a:pt x="18682" y="34148"/>
                      <a:pt x="15123" y="32045"/>
                    </a:cubicBezTo>
                    <a:cubicBezTo>
                      <a:pt x="11565" y="29941"/>
                      <a:pt x="9785" y="26343"/>
                      <a:pt x="9785" y="21250"/>
                    </a:cubicBezTo>
                    <a:cubicBezTo>
                      <a:pt x="9785" y="17202"/>
                      <a:pt x="11121" y="13987"/>
                      <a:pt x="13794" y="11606"/>
                    </a:cubicBezTo>
                    <a:cubicBezTo>
                      <a:pt x="16466" y="9238"/>
                      <a:pt x="20091" y="8054"/>
                      <a:pt x="24668" y="8054"/>
                    </a:cubicBezTo>
                    <a:cubicBezTo>
                      <a:pt x="31005" y="8054"/>
                      <a:pt x="36085" y="10296"/>
                      <a:pt x="39908" y="14781"/>
                    </a:cubicBezTo>
                    <a:cubicBezTo>
                      <a:pt x="43731" y="19265"/>
                      <a:pt x="45643" y="25225"/>
                      <a:pt x="45643" y="32660"/>
                    </a:cubicBezTo>
                    <a:lnTo>
                      <a:pt x="45643" y="35200"/>
                    </a:lnTo>
                    <a:lnTo>
                      <a:pt x="34292" y="35200"/>
                    </a:lnTo>
                    <a:close/>
                    <a:moveTo>
                      <a:pt x="57053" y="39923"/>
                    </a:moveTo>
                    <a:lnTo>
                      <a:pt x="57053" y="295"/>
                    </a:lnTo>
                    <a:lnTo>
                      <a:pt x="45643" y="295"/>
                    </a:lnTo>
                    <a:lnTo>
                      <a:pt x="45643" y="10832"/>
                    </a:lnTo>
                    <a:cubicBezTo>
                      <a:pt x="43037" y="6625"/>
                      <a:pt x="39789" y="3516"/>
                      <a:pt x="35900" y="1505"/>
                    </a:cubicBezTo>
                    <a:cubicBezTo>
                      <a:pt x="32010" y="-506"/>
                      <a:pt x="27254" y="-1511"/>
                      <a:pt x="21632" y="-1511"/>
                    </a:cubicBezTo>
                    <a:cubicBezTo>
                      <a:pt x="14528" y="-1511"/>
                      <a:pt x="8872" y="487"/>
                      <a:pt x="4666" y="4482"/>
                    </a:cubicBezTo>
                    <a:cubicBezTo>
                      <a:pt x="472" y="8477"/>
                      <a:pt x="-1625" y="13822"/>
                      <a:pt x="-1625" y="20516"/>
                    </a:cubicBezTo>
                    <a:cubicBezTo>
                      <a:pt x="-1625" y="28321"/>
                      <a:pt x="988" y="34208"/>
                      <a:pt x="6213" y="38177"/>
                    </a:cubicBezTo>
                    <a:cubicBezTo>
                      <a:pt x="11452" y="42145"/>
                      <a:pt x="19257" y="44130"/>
                      <a:pt x="29629" y="44130"/>
                    </a:cubicBezTo>
                    <a:lnTo>
                      <a:pt x="45643" y="44130"/>
                    </a:lnTo>
                    <a:lnTo>
                      <a:pt x="45643" y="45261"/>
                    </a:lnTo>
                    <a:cubicBezTo>
                      <a:pt x="45643" y="50513"/>
                      <a:pt x="43916" y="54574"/>
                      <a:pt x="40464" y="57445"/>
                    </a:cubicBezTo>
                    <a:cubicBezTo>
                      <a:pt x="37011" y="60316"/>
                      <a:pt x="32162" y="61751"/>
                      <a:pt x="25918" y="61751"/>
                    </a:cubicBezTo>
                    <a:cubicBezTo>
                      <a:pt x="21949" y="61751"/>
                      <a:pt x="18080" y="61275"/>
                      <a:pt x="14310" y="60322"/>
                    </a:cubicBezTo>
                    <a:cubicBezTo>
                      <a:pt x="10553" y="59370"/>
                      <a:pt x="6941" y="57941"/>
                      <a:pt x="3475" y="56036"/>
                    </a:cubicBezTo>
                    <a:lnTo>
                      <a:pt x="3475" y="66593"/>
                    </a:lnTo>
                    <a:cubicBezTo>
                      <a:pt x="7642" y="68207"/>
                      <a:pt x="11690" y="69411"/>
                      <a:pt x="15619" y="70204"/>
                    </a:cubicBezTo>
                    <a:cubicBezTo>
                      <a:pt x="19548" y="71011"/>
                      <a:pt x="23372" y="71415"/>
                      <a:pt x="27089" y="71415"/>
                    </a:cubicBezTo>
                    <a:cubicBezTo>
                      <a:pt x="37143" y="71415"/>
                      <a:pt x="44651" y="68809"/>
                      <a:pt x="49612" y="63596"/>
                    </a:cubicBezTo>
                    <a:cubicBezTo>
                      <a:pt x="54573" y="58397"/>
                      <a:pt x="57053" y="50506"/>
                      <a:pt x="57053" y="399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7BB2A4C-64CD-BDD2-5C23-92130C0757E0}"/>
                  </a:ext>
                </a:extLst>
              </p:cNvPr>
              <p:cNvSpPr/>
              <p:nvPr/>
            </p:nvSpPr>
            <p:spPr>
              <a:xfrm flipV="1">
                <a:off x="6770049" y="4710805"/>
                <a:ext cx="62071" cy="98305"/>
              </a:xfrm>
              <a:custGeom>
                <a:avLst/>
                <a:gdLst>
                  <a:gd name="connsiteX0" fmla="*/ 48988 w 62071"/>
                  <a:gd name="connsiteY0" fmla="*/ 58570 h 98305"/>
                  <a:gd name="connsiteX1" fmla="*/ 48988 w 62071"/>
                  <a:gd name="connsiteY1" fmla="*/ 96154 h 98305"/>
                  <a:gd name="connsiteX2" fmla="*/ 60398 w 62071"/>
                  <a:gd name="connsiteY2" fmla="*/ 96154 h 98305"/>
                  <a:gd name="connsiteX3" fmla="*/ 60398 w 62071"/>
                  <a:gd name="connsiteY3" fmla="*/ -346 h 98305"/>
                  <a:gd name="connsiteX4" fmla="*/ 48988 w 62071"/>
                  <a:gd name="connsiteY4" fmla="*/ -346 h 98305"/>
                  <a:gd name="connsiteX5" fmla="*/ 48988 w 62071"/>
                  <a:gd name="connsiteY5" fmla="*/ 10072 h 98305"/>
                  <a:gd name="connsiteX6" fmla="*/ 39899 w 62071"/>
                  <a:gd name="connsiteY6" fmla="*/ 865 h 98305"/>
                  <a:gd name="connsiteX7" fmla="*/ 26723 w 62071"/>
                  <a:gd name="connsiteY7" fmla="*/ -2151 h 98305"/>
                  <a:gd name="connsiteX8" fmla="*/ 6225 w 62071"/>
                  <a:gd name="connsiteY8" fmla="*/ 7889 h 98305"/>
                  <a:gd name="connsiteX9" fmla="*/ -1673 w 62071"/>
                  <a:gd name="connsiteY9" fmla="*/ 34321 h 98305"/>
                  <a:gd name="connsiteX10" fmla="*/ 6225 w 62071"/>
                  <a:gd name="connsiteY10" fmla="*/ 60733 h 98305"/>
                  <a:gd name="connsiteX11" fmla="*/ 26723 w 62071"/>
                  <a:gd name="connsiteY11" fmla="*/ 70774 h 98305"/>
                  <a:gd name="connsiteX12" fmla="*/ 39899 w 62071"/>
                  <a:gd name="connsiteY12" fmla="*/ 67758 h 98305"/>
                  <a:gd name="connsiteX13" fmla="*/ 48988 w 62071"/>
                  <a:gd name="connsiteY13" fmla="*/ 58570 h 98305"/>
                  <a:gd name="connsiteX14" fmla="*/ 10114 w 62071"/>
                  <a:gd name="connsiteY14" fmla="*/ 34321 h 98305"/>
                  <a:gd name="connsiteX15" fmla="*/ 15293 w 62071"/>
                  <a:gd name="connsiteY15" fmla="*/ 14577 h 98305"/>
                  <a:gd name="connsiteX16" fmla="*/ 29521 w 62071"/>
                  <a:gd name="connsiteY16" fmla="*/ 7413 h 98305"/>
                  <a:gd name="connsiteX17" fmla="*/ 43769 w 62071"/>
                  <a:gd name="connsiteY17" fmla="*/ 14577 h 98305"/>
                  <a:gd name="connsiteX18" fmla="*/ 48988 w 62071"/>
                  <a:gd name="connsiteY18" fmla="*/ 34321 h 98305"/>
                  <a:gd name="connsiteX19" fmla="*/ 43769 w 62071"/>
                  <a:gd name="connsiteY19" fmla="*/ 54066 h 98305"/>
                  <a:gd name="connsiteX20" fmla="*/ 29521 w 62071"/>
                  <a:gd name="connsiteY20" fmla="*/ 61229 h 98305"/>
                  <a:gd name="connsiteX21" fmla="*/ 15293 w 62071"/>
                  <a:gd name="connsiteY21" fmla="*/ 54066 h 98305"/>
                  <a:gd name="connsiteX22" fmla="*/ 10114 w 62071"/>
                  <a:gd name="connsiteY22" fmla="*/ 34321 h 9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2071" h="98305">
                    <a:moveTo>
                      <a:pt x="48988" y="58570"/>
                    </a:moveTo>
                    <a:lnTo>
                      <a:pt x="48988" y="96154"/>
                    </a:lnTo>
                    <a:lnTo>
                      <a:pt x="60398" y="96154"/>
                    </a:lnTo>
                    <a:lnTo>
                      <a:pt x="60398" y="-346"/>
                    </a:lnTo>
                    <a:lnTo>
                      <a:pt x="48988" y="-346"/>
                    </a:lnTo>
                    <a:lnTo>
                      <a:pt x="48988" y="10072"/>
                    </a:lnTo>
                    <a:cubicBezTo>
                      <a:pt x="46593" y="5945"/>
                      <a:pt x="43564" y="2876"/>
                      <a:pt x="39899" y="865"/>
                    </a:cubicBezTo>
                    <a:cubicBezTo>
                      <a:pt x="36248" y="-1146"/>
                      <a:pt x="31856" y="-2151"/>
                      <a:pt x="26723" y="-2151"/>
                    </a:cubicBezTo>
                    <a:cubicBezTo>
                      <a:pt x="18336" y="-2151"/>
                      <a:pt x="11503" y="1196"/>
                      <a:pt x="6225" y="7889"/>
                    </a:cubicBezTo>
                    <a:cubicBezTo>
                      <a:pt x="959" y="14597"/>
                      <a:pt x="-1673" y="23407"/>
                      <a:pt x="-1673" y="34321"/>
                    </a:cubicBezTo>
                    <a:cubicBezTo>
                      <a:pt x="-1673" y="45235"/>
                      <a:pt x="959" y="54040"/>
                      <a:pt x="6225" y="60733"/>
                    </a:cubicBezTo>
                    <a:cubicBezTo>
                      <a:pt x="11503" y="67427"/>
                      <a:pt x="18336" y="70774"/>
                      <a:pt x="26723" y="70774"/>
                    </a:cubicBezTo>
                    <a:cubicBezTo>
                      <a:pt x="31856" y="70774"/>
                      <a:pt x="36248" y="69769"/>
                      <a:pt x="39899" y="67758"/>
                    </a:cubicBezTo>
                    <a:cubicBezTo>
                      <a:pt x="43564" y="65760"/>
                      <a:pt x="46593" y="62698"/>
                      <a:pt x="48988" y="58570"/>
                    </a:cubicBezTo>
                    <a:close/>
                    <a:moveTo>
                      <a:pt x="10114" y="34321"/>
                    </a:moveTo>
                    <a:cubicBezTo>
                      <a:pt x="10114" y="25934"/>
                      <a:pt x="11840" y="19353"/>
                      <a:pt x="15293" y="14577"/>
                    </a:cubicBezTo>
                    <a:cubicBezTo>
                      <a:pt x="18746" y="9801"/>
                      <a:pt x="23489" y="7413"/>
                      <a:pt x="29521" y="7413"/>
                    </a:cubicBezTo>
                    <a:cubicBezTo>
                      <a:pt x="35554" y="7413"/>
                      <a:pt x="40303" y="9801"/>
                      <a:pt x="43769" y="14577"/>
                    </a:cubicBezTo>
                    <a:cubicBezTo>
                      <a:pt x="47248" y="19353"/>
                      <a:pt x="48988" y="25934"/>
                      <a:pt x="48988" y="34321"/>
                    </a:cubicBezTo>
                    <a:cubicBezTo>
                      <a:pt x="48988" y="42709"/>
                      <a:pt x="47248" y="49290"/>
                      <a:pt x="43769" y="54066"/>
                    </a:cubicBezTo>
                    <a:cubicBezTo>
                      <a:pt x="40303" y="58842"/>
                      <a:pt x="35554" y="61229"/>
                      <a:pt x="29521" y="61229"/>
                    </a:cubicBezTo>
                    <a:cubicBezTo>
                      <a:pt x="23489" y="61229"/>
                      <a:pt x="18746" y="58842"/>
                      <a:pt x="15293" y="54066"/>
                    </a:cubicBezTo>
                    <a:cubicBezTo>
                      <a:pt x="11840" y="49290"/>
                      <a:pt x="10114" y="42709"/>
                      <a:pt x="10114" y="34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CBEA2A4-D86A-52ED-5556-9D8292F29FF7}"/>
                  </a:ext>
                </a:extLst>
              </p:cNvPr>
              <p:cNvSpPr/>
              <p:nvPr/>
            </p:nvSpPr>
            <p:spPr>
              <a:xfrm flipV="1">
                <a:off x="6850665" y="4736185"/>
                <a:ext cx="64373" cy="72925"/>
              </a:xfrm>
              <a:custGeom>
                <a:avLst/>
                <a:gdLst>
                  <a:gd name="connsiteX0" fmla="*/ 62648 w 64373"/>
                  <a:gd name="connsiteY0" fmla="*/ 37879 h 72925"/>
                  <a:gd name="connsiteX1" fmla="*/ 62648 w 64373"/>
                  <a:gd name="connsiteY1" fmla="*/ 32303 h 72925"/>
                  <a:gd name="connsiteX2" fmla="*/ 10181 w 64373"/>
                  <a:gd name="connsiteY2" fmla="*/ 32303 h 72925"/>
                  <a:gd name="connsiteX3" fmla="*/ 17286 w 64373"/>
                  <a:gd name="connsiteY3" fmla="*/ 14344 h 72925"/>
                  <a:gd name="connsiteX4" fmla="*/ 34986 w 64373"/>
                  <a:gd name="connsiteY4" fmla="*/ 8173 h 72925"/>
                  <a:gd name="connsiteX5" fmla="*/ 47726 w 64373"/>
                  <a:gd name="connsiteY5" fmla="*/ 9780 h 72925"/>
                  <a:gd name="connsiteX6" fmla="*/ 59989 w 64373"/>
                  <a:gd name="connsiteY6" fmla="*/ 14622 h 72925"/>
                  <a:gd name="connsiteX7" fmla="*/ 59989 w 64373"/>
                  <a:gd name="connsiteY7" fmla="*/ 3827 h 72925"/>
                  <a:gd name="connsiteX8" fmla="*/ 47388 w 64373"/>
                  <a:gd name="connsiteY8" fmla="*/ -142 h 72925"/>
                  <a:gd name="connsiteX9" fmla="*/ 34311 w 64373"/>
                  <a:gd name="connsiteY9" fmla="*/ -1511 h 72925"/>
                  <a:gd name="connsiteX10" fmla="*/ 7979 w 64373"/>
                  <a:gd name="connsiteY10" fmla="*/ 8153 h 72925"/>
                  <a:gd name="connsiteX11" fmla="*/ -1725 w 64373"/>
                  <a:gd name="connsiteY11" fmla="*/ 34347 h 72925"/>
                  <a:gd name="connsiteX12" fmla="*/ 7483 w 64373"/>
                  <a:gd name="connsiteY12" fmla="*/ 61394 h 72925"/>
                  <a:gd name="connsiteX13" fmla="*/ 32327 w 64373"/>
                  <a:gd name="connsiteY13" fmla="*/ 71415 h 72925"/>
                  <a:gd name="connsiteX14" fmla="*/ 54493 w 64373"/>
                  <a:gd name="connsiteY14" fmla="*/ 62386 h 72925"/>
                  <a:gd name="connsiteX15" fmla="*/ 62648 w 64373"/>
                  <a:gd name="connsiteY15" fmla="*/ 37879 h 72925"/>
                  <a:gd name="connsiteX16" fmla="*/ 51238 w 64373"/>
                  <a:gd name="connsiteY16" fmla="*/ 41232 h 72925"/>
                  <a:gd name="connsiteX17" fmla="*/ 45999 w 64373"/>
                  <a:gd name="connsiteY17" fmla="*/ 56155 h 72925"/>
                  <a:gd name="connsiteX18" fmla="*/ 32446 w 64373"/>
                  <a:gd name="connsiteY18" fmla="*/ 61751 h 72925"/>
                  <a:gd name="connsiteX19" fmla="*/ 17166 w 64373"/>
                  <a:gd name="connsiteY19" fmla="*/ 56353 h 72925"/>
                  <a:gd name="connsiteX20" fmla="*/ 10558 w 64373"/>
                  <a:gd name="connsiteY20" fmla="*/ 41153 h 72925"/>
                  <a:gd name="connsiteX21" fmla="*/ 51238 w 64373"/>
                  <a:gd name="connsiteY21" fmla="*/ 41232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48" y="37879"/>
                    </a:moveTo>
                    <a:lnTo>
                      <a:pt x="62648" y="32303"/>
                    </a:lnTo>
                    <a:lnTo>
                      <a:pt x="10181" y="32303"/>
                    </a:lnTo>
                    <a:cubicBezTo>
                      <a:pt x="10684" y="24445"/>
                      <a:pt x="13052" y="18458"/>
                      <a:pt x="17286" y="14344"/>
                    </a:cubicBezTo>
                    <a:cubicBezTo>
                      <a:pt x="21519" y="10230"/>
                      <a:pt x="27419" y="8173"/>
                      <a:pt x="34986" y="8173"/>
                    </a:cubicBezTo>
                    <a:cubicBezTo>
                      <a:pt x="39365" y="8173"/>
                      <a:pt x="43612" y="8709"/>
                      <a:pt x="47726" y="9780"/>
                    </a:cubicBezTo>
                    <a:cubicBezTo>
                      <a:pt x="51840" y="10852"/>
                      <a:pt x="55928" y="12466"/>
                      <a:pt x="59989" y="14622"/>
                    </a:cubicBezTo>
                    <a:lnTo>
                      <a:pt x="59989" y="3827"/>
                    </a:lnTo>
                    <a:cubicBezTo>
                      <a:pt x="55888" y="2094"/>
                      <a:pt x="51688" y="771"/>
                      <a:pt x="47388" y="-142"/>
                    </a:cubicBezTo>
                    <a:cubicBezTo>
                      <a:pt x="43089" y="-1055"/>
                      <a:pt x="38730" y="-1511"/>
                      <a:pt x="34311" y="-1511"/>
                    </a:cubicBezTo>
                    <a:cubicBezTo>
                      <a:pt x="23225" y="-1511"/>
                      <a:pt x="14448" y="1710"/>
                      <a:pt x="7979" y="8153"/>
                    </a:cubicBezTo>
                    <a:cubicBezTo>
                      <a:pt x="1510" y="14609"/>
                      <a:pt x="-1725" y="23340"/>
                      <a:pt x="-1725" y="34347"/>
                    </a:cubicBezTo>
                    <a:cubicBezTo>
                      <a:pt x="-1725" y="45711"/>
                      <a:pt x="1344" y="54726"/>
                      <a:pt x="7483" y="61394"/>
                    </a:cubicBezTo>
                    <a:cubicBezTo>
                      <a:pt x="13621" y="68075"/>
                      <a:pt x="21903" y="71415"/>
                      <a:pt x="32327" y="71415"/>
                    </a:cubicBezTo>
                    <a:cubicBezTo>
                      <a:pt x="41667" y="71415"/>
                      <a:pt x="49055" y="68405"/>
                      <a:pt x="54493" y="62386"/>
                    </a:cubicBezTo>
                    <a:cubicBezTo>
                      <a:pt x="59930" y="56380"/>
                      <a:pt x="62648" y="48211"/>
                      <a:pt x="62648" y="37879"/>
                    </a:cubicBezTo>
                    <a:close/>
                    <a:moveTo>
                      <a:pt x="51238" y="41232"/>
                    </a:moveTo>
                    <a:cubicBezTo>
                      <a:pt x="51159" y="47463"/>
                      <a:pt x="49413" y="52438"/>
                      <a:pt x="45999" y="56155"/>
                    </a:cubicBezTo>
                    <a:cubicBezTo>
                      <a:pt x="42586" y="59886"/>
                      <a:pt x="38068" y="61751"/>
                      <a:pt x="32446" y="61751"/>
                    </a:cubicBezTo>
                    <a:cubicBezTo>
                      <a:pt x="26083" y="61751"/>
                      <a:pt x="20990" y="59952"/>
                      <a:pt x="17166" y="56353"/>
                    </a:cubicBezTo>
                    <a:cubicBezTo>
                      <a:pt x="13343" y="52755"/>
                      <a:pt x="11141" y="47688"/>
                      <a:pt x="10558" y="41153"/>
                    </a:cubicBezTo>
                    <a:lnTo>
                      <a:pt x="51238" y="4123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9" name="Graphic 2">
            <a:extLst>
              <a:ext uri="{FF2B5EF4-FFF2-40B4-BE49-F238E27FC236}">
                <a16:creationId xmlns:a16="http://schemas.microsoft.com/office/drawing/2014/main" id="{D3149479-A0C0-C22B-2516-BD4A537DC72F}"/>
              </a:ext>
            </a:extLst>
          </p:cNvPr>
          <p:cNvGrpSpPr/>
          <p:nvPr/>
        </p:nvGrpSpPr>
        <p:grpSpPr>
          <a:xfrm>
            <a:off x="3845456" y="2739108"/>
            <a:ext cx="585827" cy="1667603"/>
            <a:chOff x="3845456" y="2739108"/>
            <a:chExt cx="585827" cy="1667603"/>
          </a:xfrm>
          <a:solidFill>
            <a:srgbClr val="000000"/>
          </a:solidFill>
        </p:grpSpPr>
        <p:grpSp>
          <p:nvGrpSpPr>
            <p:cNvPr id="120" name="Graphic 2">
              <a:extLst>
                <a:ext uri="{FF2B5EF4-FFF2-40B4-BE49-F238E27FC236}">
                  <a16:creationId xmlns:a16="http://schemas.microsoft.com/office/drawing/2014/main" id="{D85F0197-63EE-FE79-D974-D1B572294A62}"/>
                </a:ext>
              </a:extLst>
            </p:cNvPr>
            <p:cNvGrpSpPr/>
            <p:nvPr/>
          </p:nvGrpSpPr>
          <p:grpSpPr>
            <a:xfrm>
              <a:off x="4269954" y="4310648"/>
              <a:ext cx="161329" cy="96063"/>
              <a:chOff x="4269954" y="4310648"/>
              <a:chExt cx="161329" cy="96063"/>
            </a:xfrm>
            <a:solidFill>
              <a:srgbClr val="000000"/>
            </a:solidFill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5AFE5FA-39FD-387B-D2C8-2497B0E3077D}"/>
                  </a:ext>
                </a:extLst>
              </p:cNvPr>
              <p:cNvSpPr/>
              <p:nvPr/>
            </p:nvSpPr>
            <p:spPr>
              <a:xfrm>
                <a:off x="4386834" y="4356658"/>
                <a:ext cx="44450" cy="12700"/>
              </a:xfrm>
              <a:custGeom>
                <a:avLst/>
                <a:gdLst>
                  <a:gd name="connsiteX0" fmla="*/ 44507 w 44450"/>
                  <a:gd name="connsiteY0" fmla="*/ 203 h 12700"/>
                  <a:gd name="connsiteX1" fmla="*/ 57 w 44450"/>
                  <a:gd name="connsiteY1" fmla="*/ 20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203"/>
                    </a:moveTo>
                    <a:lnTo>
                      <a:pt x="57" y="203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66F17B9-3F59-5C71-1FB3-6CB58940E442}"/>
                  </a:ext>
                </a:extLst>
              </p:cNvPr>
              <p:cNvSpPr/>
              <p:nvPr/>
            </p:nvSpPr>
            <p:spPr>
              <a:xfrm flipV="1">
                <a:off x="4269954" y="4310648"/>
                <a:ext cx="63996" cy="96063"/>
              </a:xfrm>
              <a:custGeom>
                <a:avLst/>
                <a:gdLst>
                  <a:gd name="connsiteX0" fmla="*/ 30001 w 63996"/>
                  <a:gd name="connsiteY0" fmla="*/ 84015 h 96063"/>
                  <a:gd name="connsiteX1" fmla="*/ 15455 w 63996"/>
                  <a:gd name="connsiteY1" fmla="*/ 74490 h 96063"/>
                  <a:gd name="connsiteX2" fmla="*/ 10593 w 63996"/>
                  <a:gd name="connsiteY2" fmla="*/ 45875 h 96063"/>
                  <a:gd name="connsiteX3" fmla="*/ 15455 w 63996"/>
                  <a:gd name="connsiteY3" fmla="*/ 17320 h 96063"/>
                  <a:gd name="connsiteX4" fmla="*/ 30001 w 63996"/>
                  <a:gd name="connsiteY4" fmla="*/ 7795 h 96063"/>
                  <a:gd name="connsiteX5" fmla="*/ 44606 w 63996"/>
                  <a:gd name="connsiteY5" fmla="*/ 17320 h 96063"/>
                  <a:gd name="connsiteX6" fmla="*/ 49487 w 63996"/>
                  <a:gd name="connsiteY6" fmla="*/ 45875 h 96063"/>
                  <a:gd name="connsiteX7" fmla="*/ 44606 w 63996"/>
                  <a:gd name="connsiteY7" fmla="*/ 74490 h 96063"/>
                  <a:gd name="connsiteX8" fmla="*/ 30001 w 63996"/>
                  <a:gd name="connsiteY8" fmla="*/ 84015 h 96063"/>
                  <a:gd name="connsiteX9" fmla="*/ 30001 w 63996"/>
                  <a:gd name="connsiteY9" fmla="*/ 93937 h 96063"/>
                  <a:gd name="connsiteX10" fmla="*/ 53793 w 63996"/>
                  <a:gd name="connsiteY10" fmla="*/ 81614 h 96063"/>
                  <a:gd name="connsiteX11" fmla="*/ 62009 w 63996"/>
                  <a:gd name="connsiteY11" fmla="*/ 45875 h 96063"/>
                  <a:gd name="connsiteX12" fmla="*/ 53793 w 63996"/>
                  <a:gd name="connsiteY12" fmla="*/ 10177 h 96063"/>
                  <a:gd name="connsiteX13" fmla="*/ 30001 w 63996"/>
                  <a:gd name="connsiteY13" fmla="*/ -2127 h 96063"/>
                  <a:gd name="connsiteX14" fmla="*/ 6228 w 63996"/>
                  <a:gd name="connsiteY14" fmla="*/ 10177 h 96063"/>
                  <a:gd name="connsiteX15" fmla="*/ -1988 w 63996"/>
                  <a:gd name="connsiteY15" fmla="*/ 45875 h 96063"/>
                  <a:gd name="connsiteX16" fmla="*/ 6228 w 63996"/>
                  <a:gd name="connsiteY16" fmla="*/ 81614 h 96063"/>
                  <a:gd name="connsiteX17" fmla="*/ 30001 w 63996"/>
                  <a:gd name="connsiteY17" fmla="*/ 93937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996" h="96063">
                    <a:moveTo>
                      <a:pt x="30001" y="84015"/>
                    </a:moveTo>
                    <a:cubicBezTo>
                      <a:pt x="23558" y="84015"/>
                      <a:pt x="18710" y="80840"/>
                      <a:pt x="15455" y="74490"/>
                    </a:cubicBezTo>
                    <a:cubicBezTo>
                      <a:pt x="12214" y="68153"/>
                      <a:pt x="10593" y="58615"/>
                      <a:pt x="10593" y="45875"/>
                    </a:cubicBezTo>
                    <a:cubicBezTo>
                      <a:pt x="10593" y="33189"/>
                      <a:pt x="12214" y="23670"/>
                      <a:pt x="15455" y="17320"/>
                    </a:cubicBezTo>
                    <a:cubicBezTo>
                      <a:pt x="18710" y="10970"/>
                      <a:pt x="23558" y="7795"/>
                      <a:pt x="30001" y="7795"/>
                    </a:cubicBezTo>
                    <a:cubicBezTo>
                      <a:pt x="36496" y="7795"/>
                      <a:pt x="41365" y="10970"/>
                      <a:pt x="44606" y="17320"/>
                    </a:cubicBezTo>
                    <a:cubicBezTo>
                      <a:pt x="47860" y="23670"/>
                      <a:pt x="49487" y="33189"/>
                      <a:pt x="49487" y="45875"/>
                    </a:cubicBezTo>
                    <a:cubicBezTo>
                      <a:pt x="49487" y="58615"/>
                      <a:pt x="47860" y="68153"/>
                      <a:pt x="44606" y="74490"/>
                    </a:cubicBezTo>
                    <a:cubicBezTo>
                      <a:pt x="41365" y="80840"/>
                      <a:pt x="36496" y="84015"/>
                      <a:pt x="30001" y="84015"/>
                    </a:cubicBezTo>
                    <a:close/>
                    <a:moveTo>
                      <a:pt x="30001" y="93937"/>
                    </a:moveTo>
                    <a:cubicBezTo>
                      <a:pt x="40385" y="93937"/>
                      <a:pt x="48316" y="89829"/>
                      <a:pt x="53793" y="81614"/>
                    </a:cubicBezTo>
                    <a:cubicBezTo>
                      <a:pt x="59270" y="73412"/>
                      <a:pt x="62009" y="61499"/>
                      <a:pt x="62009" y="45875"/>
                    </a:cubicBezTo>
                    <a:cubicBezTo>
                      <a:pt x="62009" y="30292"/>
                      <a:pt x="59270" y="18392"/>
                      <a:pt x="53793" y="10177"/>
                    </a:cubicBezTo>
                    <a:cubicBezTo>
                      <a:pt x="48316" y="1975"/>
                      <a:pt x="40385" y="-2127"/>
                      <a:pt x="30001" y="-2127"/>
                    </a:cubicBezTo>
                    <a:cubicBezTo>
                      <a:pt x="19629" y="-2127"/>
                      <a:pt x="11705" y="1975"/>
                      <a:pt x="6228" y="10177"/>
                    </a:cubicBezTo>
                    <a:cubicBezTo>
                      <a:pt x="751" y="18392"/>
                      <a:pt x="-1988" y="30292"/>
                      <a:pt x="-1988" y="45875"/>
                    </a:cubicBezTo>
                    <a:cubicBezTo>
                      <a:pt x="-1988" y="61499"/>
                      <a:pt x="751" y="73412"/>
                      <a:pt x="6228" y="81614"/>
                    </a:cubicBezTo>
                    <a:cubicBezTo>
                      <a:pt x="11705" y="89829"/>
                      <a:pt x="19629" y="93937"/>
                      <a:pt x="30001" y="939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3" name="Graphic 2">
              <a:extLst>
                <a:ext uri="{FF2B5EF4-FFF2-40B4-BE49-F238E27FC236}">
                  <a16:creationId xmlns:a16="http://schemas.microsoft.com/office/drawing/2014/main" id="{2F3CB704-F852-1956-F3CE-7E0FFBD7FF68}"/>
                </a:ext>
              </a:extLst>
            </p:cNvPr>
            <p:cNvGrpSpPr/>
            <p:nvPr/>
          </p:nvGrpSpPr>
          <p:grpSpPr>
            <a:xfrm>
              <a:off x="4109775" y="3819501"/>
              <a:ext cx="321508" cy="96063"/>
              <a:chOff x="4109775" y="3819501"/>
              <a:chExt cx="321508" cy="96063"/>
            </a:xfrm>
            <a:solidFill>
              <a:srgbClr val="000000"/>
            </a:solidFill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FF03207-8F9C-81E4-1F41-2DAA159C0961}"/>
                  </a:ext>
                </a:extLst>
              </p:cNvPr>
              <p:cNvSpPr/>
              <p:nvPr/>
            </p:nvSpPr>
            <p:spPr>
              <a:xfrm>
                <a:off x="4386834" y="3865499"/>
                <a:ext cx="44450" cy="12700"/>
              </a:xfrm>
              <a:custGeom>
                <a:avLst/>
                <a:gdLst>
                  <a:gd name="connsiteX0" fmla="*/ 44507 w 44450"/>
                  <a:gd name="connsiteY0" fmla="*/ 164 h 12700"/>
                  <a:gd name="connsiteX1" fmla="*/ 57 w 44450"/>
                  <a:gd name="connsiteY1" fmla="*/ 16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64"/>
                    </a:moveTo>
                    <a:lnTo>
                      <a:pt x="57" y="164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" name="Graphic 2">
                <a:extLst>
                  <a:ext uri="{FF2B5EF4-FFF2-40B4-BE49-F238E27FC236}">
                    <a16:creationId xmlns:a16="http://schemas.microsoft.com/office/drawing/2014/main" id="{CFAC1AD1-C09F-B3B5-859A-72F60CA3A388}"/>
                  </a:ext>
                </a:extLst>
              </p:cNvPr>
              <p:cNvGrpSpPr/>
              <p:nvPr/>
            </p:nvGrpSpPr>
            <p:grpSpPr>
              <a:xfrm>
                <a:off x="4109775" y="3819501"/>
                <a:ext cx="224169" cy="96063"/>
                <a:chOff x="4109775" y="3819501"/>
                <a:chExt cx="224169" cy="96063"/>
              </a:xfrm>
              <a:solidFill>
                <a:srgbClr val="000000"/>
              </a:solidFill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AC016C7A-30C6-5FAC-0518-0088289D28B3}"/>
                    </a:ext>
                  </a:extLst>
                </p:cNvPr>
                <p:cNvSpPr/>
                <p:nvPr/>
              </p:nvSpPr>
              <p:spPr>
                <a:xfrm flipV="1">
                  <a:off x="4109775" y="3821168"/>
                  <a:ext cx="59908" cy="94396"/>
                </a:xfrm>
                <a:custGeom>
                  <a:avLst/>
                  <a:gdLst>
                    <a:gd name="connsiteX0" fmla="*/ 1940 w 59908"/>
                    <a:gd name="connsiteY0" fmla="*/ 92274 h 94396"/>
                    <a:gd name="connsiteX1" fmla="*/ 51113 w 59908"/>
                    <a:gd name="connsiteY1" fmla="*/ 92274 h 94396"/>
                    <a:gd name="connsiteX2" fmla="*/ 51113 w 59908"/>
                    <a:gd name="connsiteY2" fmla="*/ 81717 h 94396"/>
                    <a:gd name="connsiteX3" fmla="*/ 13410 w 59908"/>
                    <a:gd name="connsiteY3" fmla="*/ 81717 h 94396"/>
                    <a:gd name="connsiteX4" fmla="*/ 13410 w 59908"/>
                    <a:gd name="connsiteY4" fmla="*/ 59035 h 94396"/>
                    <a:gd name="connsiteX5" fmla="*/ 18847 w 59908"/>
                    <a:gd name="connsiteY5" fmla="*/ 60424 h 94396"/>
                    <a:gd name="connsiteX6" fmla="*/ 24324 w 59908"/>
                    <a:gd name="connsiteY6" fmla="*/ 60881 h 94396"/>
                    <a:gd name="connsiteX7" fmla="*/ 48870 w 59908"/>
                    <a:gd name="connsiteY7" fmla="*/ 52388 h 94396"/>
                    <a:gd name="connsiteX8" fmla="*/ 57939 w 59908"/>
                    <a:gd name="connsiteY8" fmla="*/ 29389 h 94396"/>
                    <a:gd name="connsiteX9" fmla="*/ 48632 w 59908"/>
                    <a:gd name="connsiteY9" fmla="*/ 6152 h 94396"/>
                    <a:gd name="connsiteX10" fmla="*/ 22399 w 59908"/>
                    <a:gd name="connsiteY10" fmla="*/ -2123 h 94396"/>
                    <a:gd name="connsiteX11" fmla="*/ 10512 w 59908"/>
                    <a:gd name="connsiteY11" fmla="*/ -1131 h 94396"/>
                    <a:gd name="connsiteX12" fmla="*/ -1969 w 59908"/>
                    <a:gd name="connsiteY12" fmla="*/ 1846 h 94396"/>
                    <a:gd name="connsiteX13" fmla="*/ -1969 w 59908"/>
                    <a:gd name="connsiteY13" fmla="*/ 14446 h 94396"/>
                    <a:gd name="connsiteX14" fmla="*/ 9560 w 59908"/>
                    <a:gd name="connsiteY14" fmla="*/ 9922 h 94396"/>
                    <a:gd name="connsiteX15" fmla="*/ 22141 w 59908"/>
                    <a:gd name="connsiteY15" fmla="*/ 8434 h 94396"/>
                    <a:gd name="connsiteX16" fmla="*/ 39127 w 59908"/>
                    <a:gd name="connsiteY16" fmla="*/ 14069 h 94396"/>
                    <a:gd name="connsiteX17" fmla="*/ 45398 w 59908"/>
                    <a:gd name="connsiteY17" fmla="*/ 29389 h 94396"/>
                    <a:gd name="connsiteX18" fmla="*/ 39127 w 59908"/>
                    <a:gd name="connsiteY18" fmla="*/ 44688 h 94396"/>
                    <a:gd name="connsiteX19" fmla="*/ 22141 w 59908"/>
                    <a:gd name="connsiteY19" fmla="*/ 50344 h 94396"/>
                    <a:gd name="connsiteX20" fmla="*/ 12120 w 59908"/>
                    <a:gd name="connsiteY20" fmla="*/ 49232 h 94396"/>
                    <a:gd name="connsiteX21" fmla="*/ 1940 w 59908"/>
                    <a:gd name="connsiteY21" fmla="*/ 45760 h 94396"/>
                    <a:gd name="connsiteX22" fmla="*/ 1940 w 59908"/>
                    <a:gd name="connsiteY22" fmla="*/ 92274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0" y="92274"/>
                      </a:moveTo>
                      <a:lnTo>
                        <a:pt x="51113" y="92274"/>
                      </a:lnTo>
                      <a:lnTo>
                        <a:pt x="51113" y="81717"/>
                      </a:lnTo>
                      <a:lnTo>
                        <a:pt x="13410" y="81717"/>
                      </a:lnTo>
                      <a:lnTo>
                        <a:pt x="13410" y="59035"/>
                      </a:lnTo>
                      <a:cubicBezTo>
                        <a:pt x="15222" y="59657"/>
                        <a:pt x="17034" y="60120"/>
                        <a:pt x="18847" y="60424"/>
                      </a:cubicBezTo>
                      <a:cubicBezTo>
                        <a:pt x="20672" y="60729"/>
                        <a:pt x="22498" y="60881"/>
                        <a:pt x="24324" y="60881"/>
                      </a:cubicBezTo>
                      <a:cubicBezTo>
                        <a:pt x="34656" y="60881"/>
                        <a:pt x="42838" y="58050"/>
                        <a:pt x="48870" y="52388"/>
                      </a:cubicBezTo>
                      <a:cubicBezTo>
                        <a:pt x="54916" y="46726"/>
                        <a:pt x="57939" y="39059"/>
                        <a:pt x="57939" y="29389"/>
                      </a:cubicBezTo>
                      <a:cubicBezTo>
                        <a:pt x="57939" y="19427"/>
                        <a:pt x="54837" y="11681"/>
                        <a:pt x="48632" y="6152"/>
                      </a:cubicBezTo>
                      <a:cubicBezTo>
                        <a:pt x="42428" y="635"/>
                        <a:pt x="33683" y="-2123"/>
                        <a:pt x="22399" y="-2123"/>
                      </a:cubicBezTo>
                      <a:cubicBezTo>
                        <a:pt x="18509" y="-2123"/>
                        <a:pt x="14547" y="-1792"/>
                        <a:pt x="10512" y="-1131"/>
                      </a:cubicBezTo>
                      <a:cubicBezTo>
                        <a:pt x="6491" y="-470"/>
                        <a:pt x="2330" y="523"/>
                        <a:pt x="-1969" y="1846"/>
                      </a:cubicBezTo>
                      <a:lnTo>
                        <a:pt x="-1969" y="14446"/>
                      </a:lnTo>
                      <a:cubicBezTo>
                        <a:pt x="1748" y="12422"/>
                        <a:pt x="5591" y="10914"/>
                        <a:pt x="9560" y="9922"/>
                      </a:cubicBezTo>
                      <a:cubicBezTo>
                        <a:pt x="13529" y="8930"/>
                        <a:pt x="17722" y="8434"/>
                        <a:pt x="22141" y="8434"/>
                      </a:cubicBezTo>
                      <a:cubicBezTo>
                        <a:pt x="29298" y="8434"/>
                        <a:pt x="34960" y="10312"/>
                        <a:pt x="39127" y="14069"/>
                      </a:cubicBezTo>
                      <a:cubicBezTo>
                        <a:pt x="43308" y="17826"/>
                        <a:pt x="45398" y="22933"/>
                        <a:pt x="45398" y="29389"/>
                      </a:cubicBezTo>
                      <a:cubicBezTo>
                        <a:pt x="45398" y="35831"/>
                        <a:pt x="43308" y="40931"/>
                        <a:pt x="39127" y="44688"/>
                      </a:cubicBezTo>
                      <a:cubicBezTo>
                        <a:pt x="34960" y="48459"/>
                        <a:pt x="29298" y="50344"/>
                        <a:pt x="22141" y="50344"/>
                      </a:cubicBezTo>
                      <a:cubicBezTo>
                        <a:pt x="18794" y="50344"/>
                        <a:pt x="15454" y="49973"/>
                        <a:pt x="12120" y="49232"/>
                      </a:cubicBezTo>
                      <a:cubicBezTo>
                        <a:pt x="8799" y="48492"/>
                        <a:pt x="5406" y="47334"/>
                        <a:pt x="1940" y="45760"/>
                      </a:cubicBezTo>
                      <a:lnTo>
                        <a:pt x="1940" y="922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15240CAD-B36C-B7F4-FBE0-D8543E03D80C}"/>
                    </a:ext>
                  </a:extLst>
                </p:cNvPr>
                <p:cNvSpPr/>
                <p:nvPr/>
              </p:nvSpPr>
              <p:spPr>
                <a:xfrm flipV="1">
                  <a:off x="4189148" y="3819501"/>
                  <a:ext cx="63996" cy="96063"/>
                </a:xfrm>
                <a:custGeom>
                  <a:avLst/>
                  <a:gdLst>
                    <a:gd name="connsiteX0" fmla="*/ 29994 w 63996"/>
                    <a:gd name="connsiteY0" fmla="*/ 83977 h 96063"/>
                    <a:gd name="connsiteX1" fmla="*/ 15449 w 63996"/>
                    <a:gd name="connsiteY1" fmla="*/ 74452 h 96063"/>
                    <a:gd name="connsiteX2" fmla="*/ 10587 w 63996"/>
                    <a:gd name="connsiteY2" fmla="*/ 45837 h 96063"/>
                    <a:gd name="connsiteX3" fmla="*/ 15449 w 63996"/>
                    <a:gd name="connsiteY3" fmla="*/ 17282 h 96063"/>
                    <a:gd name="connsiteX4" fmla="*/ 29994 w 63996"/>
                    <a:gd name="connsiteY4" fmla="*/ 7757 h 96063"/>
                    <a:gd name="connsiteX5" fmla="*/ 44599 w 63996"/>
                    <a:gd name="connsiteY5" fmla="*/ 17282 h 96063"/>
                    <a:gd name="connsiteX6" fmla="*/ 49481 w 63996"/>
                    <a:gd name="connsiteY6" fmla="*/ 45837 h 96063"/>
                    <a:gd name="connsiteX7" fmla="*/ 44599 w 63996"/>
                    <a:gd name="connsiteY7" fmla="*/ 74452 h 96063"/>
                    <a:gd name="connsiteX8" fmla="*/ 29994 w 63996"/>
                    <a:gd name="connsiteY8" fmla="*/ 83977 h 96063"/>
                    <a:gd name="connsiteX9" fmla="*/ 29994 w 63996"/>
                    <a:gd name="connsiteY9" fmla="*/ 93898 h 96063"/>
                    <a:gd name="connsiteX10" fmla="*/ 53787 w 63996"/>
                    <a:gd name="connsiteY10" fmla="*/ 81575 h 96063"/>
                    <a:gd name="connsiteX11" fmla="*/ 62002 w 63996"/>
                    <a:gd name="connsiteY11" fmla="*/ 45837 h 96063"/>
                    <a:gd name="connsiteX12" fmla="*/ 53787 w 63996"/>
                    <a:gd name="connsiteY12" fmla="*/ 10138 h 96063"/>
                    <a:gd name="connsiteX13" fmla="*/ 29994 w 63996"/>
                    <a:gd name="connsiteY13" fmla="*/ -2165 h 96063"/>
                    <a:gd name="connsiteX14" fmla="*/ 6221 w 63996"/>
                    <a:gd name="connsiteY14" fmla="*/ 10138 h 96063"/>
                    <a:gd name="connsiteX15" fmla="*/ -1994 w 63996"/>
                    <a:gd name="connsiteY15" fmla="*/ 45837 h 96063"/>
                    <a:gd name="connsiteX16" fmla="*/ 6221 w 63996"/>
                    <a:gd name="connsiteY16" fmla="*/ 81575 h 96063"/>
                    <a:gd name="connsiteX17" fmla="*/ 29994 w 63996"/>
                    <a:gd name="connsiteY17" fmla="*/ 93898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4" y="83977"/>
                      </a:moveTo>
                      <a:cubicBezTo>
                        <a:pt x="23552" y="83977"/>
                        <a:pt x="18703" y="80802"/>
                        <a:pt x="15449" y="74452"/>
                      </a:cubicBezTo>
                      <a:cubicBezTo>
                        <a:pt x="12208" y="68115"/>
                        <a:pt x="10587" y="58577"/>
                        <a:pt x="10587" y="45837"/>
                      </a:cubicBezTo>
                      <a:cubicBezTo>
                        <a:pt x="10587" y="33150"/>
                        <a:pt x="12208" y="23632"/>
                        <a:pt x="15449" y="17282"/>
                      </a:cubicBezTo>
                      <a:cubicBezTo>
                        <a:pt x="18703" y="10932"/>
                        <a:pt x="23552" y="7757"/>
                        <a:pt x="29994" y="7757"/>
                      </a:cubicBezTo>
                      <a:cubicBezTo>
                        <a:pt x="36490" y="7757"/>
                        <a:pt x="41358" y="10932"/>
                        <a:pt x="44599" y="17282"/>
                      </a:cubicBezTo>
                      <a:cubicBezTo>
                        <a:pt x="47854" y="23632"/>
                        <a:pt x="49481" y="33150"/>
                        <a:pt x="49481" y="45837"/>
                      </a:cubicBezTo>
                      <a:cubicBezTo>
                        <a:pt x="49481" y="58577"/>
                        <a:pt x="47854" y="68115"/>
                        <a:pt x="44599" y="74452"/>
                      </a:cubicBezTo>
                      <a:cubicBezTo>
                        <a:pt x="41358" y="80802"/>
                        <a:pt x="36490" y="83977"/>
                        <a:pt x="29994" y="83977"/>
                      </a:cubicBezTo>
                      <a:close/>
                      <a:moveTo>
                        <a:pt x="29994" y="93898"/>
                      </a:moveTo>
                      <a:cubicBezTo>
                        <a:pt x="40379" y="93898"/>
                        <a:pt x="48310" y="89791"/>
                        <a:pt x="53787" y="81575"/>
                      </a:cubicBezTo>
                      <a:cubicBezTo>
                        <a:pt x="59264" y="73373"/>
                        <a:pt x="62002" y="61460"/>
                        <a:pt x="62002" y="45837"/>
                      </a:cubicBezTo>
                      <a:cubicBezTo>
                        <a:pt x="62002" y="30253"/>
                        <a:pt x="59264" y="18353"/>
                        <a:pt x="53787" y="10138"/>
                      </a:cubicBezTo>
                      <a:cubicBezTo>
                        <a:pt x="48310" y="1936"/>
                        <a:pt x="40379" y="-2165"/>
                        <a:pt x="29994" y="-2165"/>
                      </a:cubicBezTo>
                      <a:cubicBezTo>
                        <a:pt x="19623" y="-2165"/>
                        <a:pt x="11698" y="1936"/>
                        <a:pt x="6221" y="10138"/>
                      </a:cubicBezTo>
                      <a:cubicBezTo>
                        <a:pt x="745" y="18353"/>
                        <a:pt x="-1994" y="30253"/>
                        <a:pt x="-1994" y="45837"/>
                      </a:cubicBezTo>
                      <a:cubicBezTo>
                        <a:pt x="-1994" y="61460"/>
                        <a:pt x="745" y="73373"/>
                        <a:pt x="6221" y="81575"/>
                      </a:cubicBezTo>
                      <a:cubicBezTo>
                        <a:pt x="11698" y="89791"/>
                        <a:pt x="19623" y="93898"/>
                        <a:pt x="29994" y="938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3D16FD03-8BAF-9287-65CE-DFA34B9DFB6B}"/>
                    </a:ext>
                  </a:extLst>
                </p:cNvPr>
                <p:cNvSpPr/>
                <p:nvPr/>
              </p:nvSpPr>
              <p:spPr>
                <a:xfrm flipV="1">
                  <a:off x="4269949" y="3819501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77 h 96063"/>
                    <a:gd name="connsiteX1" fmla="*/ 15455 w 63996"/>
                    <a:gd name="connsiteY1" fmla="*/ 74452 h 96063"/>
                    <a:gd name="connsiteX2" fmla="*/ 10593 w 63996"/>
                    <a:gd name="connsiteY2" fmla="*/ 45837 h 96063"/>
                    <a:gd name="connsiteX3" fmla="*/ 15455 w 63996"/>
                    <a:gd name="connsiteY3" fmla="*/ 17282 h 96063"/>
                    <a:gd name="connsiteX4" fmla="*/ 30001 w 63996"/>
                    <a:gd name="connsiteY4" fmla="*/ 7757 h 96063"/>
                    <a:gd name="connsiteX5" fmla="*/ 44606 w 63996"/>
                    <a:gd name="connsiteY5" fmla="*/ 17282 h 96063"/>
                    <a:gd name="connsiteX6" fmla="*/ 49487 w 63996"/>
                    <a:gd name="connsiteY6" fmla="*/ 45837 h 96063"/>
                    <a:gd name="connsiteX7" fmla="*/ 44606 w 63996"/>
                    <a:gd name="connsiteY7" fmla="*/ 74452 h 96063"/>
                    <a:gd name="connsiteX8" fmla="*/ 30001 w 63996"/>
                    <a:gd name="connsiteY8" fmla="*/ 83977 h 96063"/>
                    <a:gd name="connsiteX9" fmla="*/ 30001 w 63996"/>
                    <a:gd name="connsiteY9" fmla="*/ 93898 h 96063"/>
                    <a:gd name="connsiteX10" fmla="*/ 53793 w 63996"/>
                    <a:gd name="connsiteY10" fmla="*/ 81575 h 96063"/>
                    <a:gd name="connsiteX11" fmla="*/ 62009 w 63996"/>
                    <a:gd name="connsiteY11" fmla="*/ 45837 h 96063"/>
                    <a:gd name="connsiteX12" fmla="*/ 53793 w 63996"/>
                    <a:gd name="connsiteY12" fmla="*/ 10138 h 96063"/>
                    <a:gd name="connsiteX13" fmla="*/ 30001 w 63996"/>
                    <a:gd name="connsiteY13" fmla="*/ -2165 h 96063"/>
                    <a:gd name="connsiteX14" fmla="*/ 6228 w 63996"/>
                    <a:gd name="connsiteY14" fmla="*/ 10138 h 96063"/>
                    <a:gd name="connsiteX15" fmla="*/ -1988 w 63996"/>
                    <a:gd name="connsiteY15" fmla="*/ 45837 h 96063"/>
                    <a:gd name="connsiteX16" fmla="*/ 6228 w 63996"/>
                    <a:gd name="connsiteY16" fmla="*/ 81575 h 96063"/>
                    <a:gd name="connsiteX17" fmla="*/ 30001 w 63996"/>
                    <a:gd name="connsiteY17" fmla="*/ 93898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77"/>
                      </a:moveTo>
                      <a:cubicBezTo>
                        <a:pt x="23558" y="83977"/>
                        <a:pt x="18710" y="80802"/>
                        <a:pt x="15455" y="74452"/>
                      </a:cubicBezTo>
                      <a:cubicBezTo>
                        <a:pt x="12214" y="68115"/>
                        <a:pt x="10593" y="58577"/>
                        <a:pt x="10593" y="45837"/>
                      </a:cubicBezTo>
                      <a:cubicBezTo>
                        <a:pt x="10593" y="33150"/>
                        <a:pt x="12214" y="23632"/>
                        <a:pt x="15455" y="17282"/>
                      </a:cubicBezTo>
                      <a:cubicBezTo>
                        <a:pt x="18710" y="10932"/>
                        <a:pt x="23558" y="7757"/>
                        <a:pt x="30001" y="7757"/>
                      </a:cubicBezTo>
                      <a:cubicBezTo>
                        <a:pt x="36496" y="7757"/>
                        <a:pt x="41365" y="10932"/>
                        <a:pt x="44606" y="17282"/>
                      </a:cubicBezTo>
                      <a:cubicBezTo>
                        <a:pt x="47860" y="23632"/>
                        <a:pt x="49487" y="33150"/>
                        <a:pt x="49487" y="45837"/>
                      </a:cubicBezTo>
                      <a:cubicBezTo>
                        <a:pt x="49487" y="58577"/>
                        <a:pt x="47860" y="68115"/>
                        <a:pt x="44606" y="74452"/>
                      </a:cubicBezTo>
                      <a:cubicBezTo>
                        <a:pt x="41365" y="80802"/>
                        <a:pt x="36496" y="83977"/>
                        <a:pt x="30001" y="83977"/>
                      </a:cubicBezTo>
                      <a:close/>
                      <a:moveTo>
                        <a:pt x="30001" y="93898"/>
                      </a:moveTo>
                      <a:cubicBezTo>
                        <a:pt x="40385" y="93898"/>
                        <a:pt x="48316" y="89791"/>
                        <a:pt x="53793" y="81575"/>
                      </a:cubicBezTo>
                      <a:cubicBezTo>
                        <a:pt x="59270" y="73373"/>
                        <a:pt x="62009" y="61460"/>
                        <a:pt x="62009" y="45837"/>
                      </a:cubicBezTo>
                      <a:cubicBezTo>
                        <a:pt x="62009" y="30253"/>
                        <a:pt x="59270" y="18353"/>
                        <a:pt x="53793" y="10138"/>
                      </a:cubicBezTo>
                      <a:cubicBezTo>
                        <a:pt x="48316" y="1936"/>
                        <a:pt x="40385" y="-2165"/>
                        <a:pt x="30001" y="-2165"/>
                      </a:cubicBezTo>
                      <a:cubicBezTo>
                        <a:pt x="19629" y="-2165"/>
                        <a:pt x="11705" y="1936"/>
                        <a:pt x="6228" y="10138"/>
                      </a:cubicBezTo>
                      <a:cubicBezTo>
                        <a:pt x="751" y="18353"/>
                        <a:pt x="-1988" y="30253"/>
                        <a:pt x="-1988" y="45837"/>
                      </a:cubicBezTo>
                      <a:cubicBezTo>
                        <a:pt x="-1988" y="61460"/>
                        <a:pt x="751" y="73373"/>
                        <a:pt x="6228" y="81575"/>
                      </a:cubicBezTo>
                      <a:cubicBezTo>
                        <a:pt x="11705" y="89791"/>
                        <a:pt x="19629" y="93898"/>
                        <a:pt x="30001" y="938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9" name="Graphic 2">
              <a:extLst>
                <a:ext uri="{FF2B5EF4-FFF2-40B4-BE49-F238E27FC236}">
                  <a16:creationId xmlns:a16="http://schemas.microsoft.com/office/drawing/2014/main" id="{275BF519-BFA7-7F06-4773-B7B5C8264616}"/>
                </a:ext>
              </a:extLst>
            </p:cNvPr>
            <p:cNvGrpSpPr/>
            <p:nvPr/>
          </p:nvGrpSpPr>
          <p:grpSpPr>
            <a:xfrm>
              <a:off x="4033119" y="3328341"/>
              <a:ext cx="398164" cy="96063"/>
              <a:chOff x="4033119" y="3328341"/>
              <a:chExt cx="398164" cy="96063"/>
            </a:xfrm>
            <a:solidFill>
              <a:srgbClr val="000000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2EB85AC-3B1F-2CD7-F819-84B9420FE030}"/>
                  </a:ext>
                </a:extLst>
              </p:cNvPr>
              <p:cNvSpPr/>
              <p:nvPr/>
            </p:nvSpPr>
            <p:spPr>
              <a:xfrm>
                <a:off x="4386834" y="3374339"/>
                <a:ext cx="44450" cy="12700"/>
              </a:xfrm>
              <a:custGeom>
                <a:avLst/>
                <a:gdLst>
                  <a:gd name="connsiteX0" fmla="*/ 44507 w 44450"/>
                  <a:gd name="connsiteY0" fmla="*/ 125 h 12700"/>
                  <a:gd name="connsiteX1" fmla="*/ 57 w 44450"/>
                  <a:gd name="connsiteY1" fmla="*/ 125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125"/>
                    </a:moveTo>
                    <a:lnTo>
                      <a:pt x="57" y="125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1" name="Graphic 2">
                <a:extLst>
                  <a:ext uri="{FF2B5EF4-FFF2-40B4-BE49-F238E27FC236}">
                    <a16:creationId xmlns:a16="http://schemas.microsoft.com/office/drawing/2014/main" id="{842B7C34-8C24-F09A-0710-C7CCD9DFEB80}"/>
                  </a:ext>
                </a:extLst>
              </p:cNvPr>
              <p:cNvGrpSpPr/>
              <p:nvPr/>
            </p:nvGrpSpPr>
            <p:grpSpPr>
              <a:xfrm>
                <a:off x="4033119" y="3328341"/>
                <a:ext cx="300823" cy="96063"/>
                <a:chOff x="4033119" y="3328341"/>
                <a:chExt cx="300823" cy="96063"/>
              </a:xfrm>
              <a:solidFill>
                <a:srgbClr val="000000"/>
              </a:solidFill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51577C9-B6B1-B5B9-7013-97F56E5864AE}"/>
                    </a:ext>
                  </a:extLst>
                </p:cNvPr>
                <p:cNvSpPr/>
                <p:nvPr/>
              </p:nvSpPr>
              <p:spPr>
                <a:xfrm flipV="1">
                  <a:off x="4033119" y="3330008"/>
                  <a:ext cx="55125" cy="92590"/>
                </a:xfrm>
                <a:custGeom>
                  <a:avLst/>
                  <a:gdLst>
                    <a:gd name="connsiteX0" fmla="*/ -258 w 55125"/>
                    <a:gd name="connsiteY0" fmla="*/ 8330 h 92590"/>
                    <a:gd name="connsiteX1" fmla="*/ 20201 w 55125"/>
                    <a:gd name="connsiteY1" fmla="*/ 8330 h 92590"/>
                    <a:gd name="connsiteX2" fmla="*/ 20201 w 55125"/>
                    <a:gd name="connsiteY2" fmla="*/ 78973 h 92590"/>
                    <a:gd name="connsiteX3" fmla="*/ -2064 w 55125"/>
                    <a:gd name="connsiteY3" fmla="*/ 74509 h 92590"/>
                    <a:gd name="connsiteX4" fmla="*/ -2064 w 55125"/>
                    <a:gd name="connsiteY4" fmla="*/ 85919 h 92590"/>
                    <a:gd name="connsiteX5" fmla="*/ 20082 w 55125"/>
                    <a:gd name="connsiteY5" fmla="*/ 90384 h 92590"/>
                    <a:gd name="connsiteX6" fmla="*/ 32603 w 55125"/>
                    <a:gd name="connsiteY6" fmla="*/ 90384 h 92590"/>
                    <a:gd name="connsiteX7" fmla="*/ 32603 w 55125"/>
                    <a:gd name="connsiteY7" fmla="*/ 8330 h 92590"/>
                    <a:gd name="connsiteX8" fmla="*/ 53062 w 55125"/>
                    <a:gd name="connsiteY8" fmla="*/ 8330 h 92590"/>
                    <a:gd name="connsiteX9" fmla="*/ 53062 w 55125"/>
                    <a:gd name="connsiteY9" fmla="*/ -2207 h 92590"/>
                    <a:gd name="connsiteX10" fmla="*/ -258 w 55125"/>
                    <a:gd name="connsiteY10" fmla="*/ -2207 h 92590"/>
                    <a:gd name="connsiteX11" fmla="*/ -258 w 55125"/>
                    <a:gd name="connsiteY11" fmla="*/ 8330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25" h="92590">
                      <a:moveTo>
                        <a:pt x="-258" y="8330"/>
                      </a:moveTo>
                      <a:lnTo>
                        <a:pt x="20201" y="8330"/>
                      </a:lnTo>
                      <a:lnTo>
                        <a:pt x="20201" y="78973"/>
                      </a:lnTo>
                      <a:lnTo>
                        <a:pt x="-2064" y="74509"/>
                      </a:lnTo>
                      <a:lnTo>
                        <a:pt x="-2064" y="85919"/>
                      </a:lnTo>
                      <a:lnTo>
                        <a:pt x="20082" y="90384"/>
                      </a:lnTo>
                      <a:lnTo>
                        <a:pt x="32603" y="90384"/>
                      </a:lnTo>
                      <a:lnTo>
                        <a:pt x="32603" y="8330"/>
                      </a:lnTo>
                      <a:lnTo>
                        <a:pt x="53062" y="8330"/>
                      </a:lnTo>
                      <a:lnTo>
                        <a:pt x="53062" y="-2207"/>
                      </a:lnTo>
                      <a:lnTo>
                        <a:pt x="-258" y="-2207"/>
                      </a:lnTo>
                      <a:lnTo>
                        <a:pt x="-258" y="83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873BCF74-2811-F7FD-D7AB-A863EB5629D1}"/>
                    </a:ext>
                  </a:extLst>
                </p:cNvPr>
                <p:cNvSpPr/>
                <p:nvPr/>
              </p:nvSpPr>
              <p:spPr>
                <a:xfrm flipV="1">
                  <a:off x="4108344" y="3328341"/>
                  <a:ext cx="63996" cy="96063"/>
                </a:xfrm>
                <a:custGeom>
                  <a:avLst/>
                  <a:gdLst>
                    <a:gd name="connsiteX0" fmla="*/ 29988 w 63996"/>
                    <a:gd name="connsiteY0" fmla="*/ 83938 h 96063"/>
                    <a:gd name="connsiteX1" fmla="*/ 15442 w 63996"/>
                    <a:gd name="connsiteY1" fmla="*/ 74413 h 96063"/>
                    <a:gd name="connsiteX2" fmla="*/ 10581 w 63996"/>
                    <a:gd name="connsiteY2" fmla="*/ 45798 h 96063"/>
                    <a:gd name="connsiteX3" fmla="*/ 15442 w 63996"/>
                    <a:gd name="connsiteY3" fmla="*/ 17243 h 96063"/>
                    <a:gd name="connsiteX4" fmla="*/ 29988 w 63996"/>
                    <a:gd name="connsiteY4" fmla="*/ 7718 h 96063"/>
                    <a:gd name="connsiteX5" fmla="*/ 44593 w 63996"/>
                    <a:gd name="connsiteY5" fmla="*/ 17243 h 96063"/>
                    <a:gd name="connsiteX6" fmla="*/ 49474 w 63996"/>
                    <a:gd name="connsiteY6" fmla="*/ 45798 h 96063"/>
                    <a:gd name="connsiteX7" fmla="*/ 44593 w 63996"/>
                    <a:gd name="connsiteY7" fmla="*/ 74413 h 96063"/>
                    <a:gd name="connsiteX8" fmla="*/ 29988 w 63996"/>
                    <a:gd name="connsiteY8" fmla="*/ 83938 h 96063"/>
                    <a:gd name="connsiteX9" fmla="*/ 29988 w 63996"/>
                    <a:gd name="connsiteY9" fmla="*/ 93860 h 96063"/>
                    <a:gd name="connsiteX10" fmla="*/ 53781 w 63996"/>
                    <a:gd name="connsiteY10" fmla="*/ 81537 h 96063"/>
                    <a:gd name="connsiteX11" fmla="*/ 61996 w 63996"/>
                    <a:gd name="connsiteY11" fmla="*/ 45798 h 96063"/>
                    <a:gd name="connsiteX12" fmla="*/ 53781 w 63996"/>
                    <a:gd name="connsiteY12" fmla="*/ 10099 h 96063"/>
                    <a:gd name="connsiteX13" fmla="*/ 29988 w 63996"/>
                    <a:gd name="connsiteY13" fmla="*/ -2204 h 96063"/>
                    <a:gd name="connsiteX14" fmla="*/ 6215 w 63996"/>
                    <a:gd name="connsiteY14" fmla="*/ 10099 h 96063"/>
                    <a:gd name="connsiteX15" fmla="*/ -2000 w 63996"/>
                    <a:gd name="connsiteY15" fmla="*/ 45798 h 96063"/>
                    <a:gd name="connsiteX16" fmla="*/ 6215 w 63996"/>
                    <a:gd name="connsiteY16" fmla="*/ 81537 h 96063"/>
                    <a:gd name="connsiteX17" fmla="*/ 29988 w 63996"/>
                    <a:gd name="connsiteY17" fmla="*/ 93860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88" y="83938"/>
                      </a:moveTo>
                      <a:cubicBezTo>
                        <a:pt x="23545" y="83938"/>
                        <a:pt x="18697" y="80763"/>
                        <a:pt x="15442" y="74413"/>
                      </a:cubicBezTo>
                      <a:cubicBezTo>
                        <a:pt x="12201" y="68076"/>
                        <a:pt x="10581" y="58538"/>
                        <a:pt x="10581" y="45798"/>
                      </a:cubicBezTo>
                      <a:cubicBezTo>
                        <a:pt x="10581" y="33111"/>
                        <a:pt x="12201" y="23593"/>
                        <a:pt x="15442" y="17243"/>
                      </a:cubicBezTo>
                      <a:cubicBezTo>
                        <a:pt x="18697" y="10893"/>
                        <a:pt x="23545" y="7718"/>
                        <a:pt x="29988" y="7718"/>
                      </a:cubicBezTo>
                      <a:cubicBezTo>
                        <a:pt x="36483" y="7718"/>
                        <a:pt x="41352" y="10893"/>
                        <a:pt x="44593" y="17243"/>
                      </a:cubicBezTo>
                      <a:cubicBezTo>
                        <a:pt x="47847" y="23593"/>
                        <a:pt x="49474" y="33111"/>
                        <a:pt x="49474" y="45798"/>
                      </a:cubicBezTo>
                      <a:cubicBezTo>
                        <a:pt x="49474" y="58538"/>
                        <a:pt x="47847" y="68076"/>
                        <a:pt x="44593" y="74413"/>
                      </a:cubicBezTo>
                      <a:cubicBezTo>
                        <a:pt x="41352" y="80763"/>
                        <a:pt x="36483" y="83938"/>
                        <a:pt x="29988" y="83938"/>
                      </a:cubicBezTo>
                      <a:close/>
                      <a:moveTo>
                        <a:pt x="29988" y="93860"/>
                      </a:moveTo>
                      <a:cubicBezTo>
                        <a:pt x="40373" y="93860"/>
                        <a:pt x="48304" y="89752"/>
                        <a:pt x="53781" y="81537"/>
                      </a:cubicBezTo>
                      <a:cubicBezTo>
                        <a:pt x="59257" y="73335"/>
                        <a:pt x="61996" y="61422"/>
                        <a:pt x="61996" y="45798"/>
                      </a:cubicBezTo>
                      <a:cubicBezTo>
                        <a:pt x="61996" y="30214"/>
                        <a:pt x="59257" y="18315"/>
                        <a:pt x="53781" y="10099"/>
                      </a:cubicBezTo>
                      <a:cubicBezTo>
                        <a:pt x="48304" y="1897"/>
                        <a:pt x="40373" y="-2204"/>
                        <a:pt x="29988" y="-2204"/>
                      </a:cubicBezTo>
                      <a:cubicBezTo>
                        <a:pt x="19616" y="-2204"/>
                        <a:pt x="11692" y="1897"/>
                        <a:pt x="6215" y="10099"/>
                      </a:cubicBezTo>
                      <a:cubicBezTo>
                        <a:pt x="738" y="18315"/>
                        <a:pt x="-2000" y="30214"/>
                        <a:pt x="-2000" y="45798"/>
                      </a:cubicBezTo>
                      <a:cubicBezTo>
                        <a:pt x="-2000" y="61422"/>
                        <a:pt x="738" y="73335"/>
                        <a:pt x="6215" y="81537"/>
                      </a:cubicBezTo>
                      <a:cubicBezTo>
                        <a:pt x="11692" y="89752"/>
                        <a:pt x="19616" y="93860"/>
                        <a:pt x="29988" y="938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4408D2D2-E93C-6BE0-95B1-6A6FA83C2560}"/>
                    </a:ext>
                  </a:extLst>
                </p:cNvPr>
                <p:cNvSpPr/>
                <p:nvPr/>
              </p:nvSpPr>
              <p:spPr>
                <a:xfrm flipV="1">
                  <a:off x="4189145" y="3328341"/>
                  <a:ext cx="63996" cy="96063"/>
                </a:xfrm>
                <a:custGeom>
                  <a:avLst/>
                  <a:gdLst>
                    <a:gd name="connsiteX0" fmla="*/ 29994 w 63996"/>
                    <a:gd name="connsiteY0" fmla="*/ 83938 h 96063"/>
                    <a:gd name="connsiteX1" fmla="*/ 15449 w 63996"/>
                    <a:gd name="connsiteY1" fmla="*/ 74413 h 96063"/>
                    <a:gd name="connsiteX2" fmla="*/ 10587 w 63996"/>
                    <a:gd name="connsiteY2" fmla="*/ 45798 h 96063"/>
                    <a:gd name="connsiteX3" fmla="*/ 15449 w 63996"/>
                    <a:gd name="connsiteY3" fmla="*/ 17243 h 96063"/>
                    <a:gd name="connsiteX4" fmla="*/ 29994 w 63996"/>
                    <a:gd name="connsiteY4" fmla="*/ 7718 h 96063"/>
                    <a:gd name="connsiteX5" fmla="*/ 44599 w 63996"/>
                    <a:gd name="connsiteY5" fmla="*/ 17243 h 96063"/>
                    <a:gd name="connsiteX6" fmla="*/ 49481 w 63996"/>
                    <a:gd name="connsiteY6" fmla="*/ 45798 h 96063"/>
                    <a:gd name="connsiteX7" fmla="*/ 44599 w 63996"/>
                    <a:gd name="connsiteY7" fmla="*/ 74413 h 96063"/>
                    <a:gd name="connsiteX8" fmla="*/ 29994 w 63996"/>
                    <a:gd name="connsiteY8" fmla="*/ 83938 h 96063"/>
                    <a:gd name="connsiteX9" fmla="*/ 29994 w 63996"/>
                    <a:gd name="connsiteY9" fmla="*/ 93860 h 96063"/>
                    <a:gd name="connsiteX10" fmla="*/ 53787 w 63996"/>
                    <a:gd name="connsiteY10" fmla="*/ 81537 h 96063"/>
                    <a:gd name="connsiteX11" fmla="*/ 62002 w 63996"/>
                    <a:gd name="connsiteY11" fmla="*/ 45798 h 96063"/>
                    <a:gd name="connsiteX12" fmla="*/ 53787 w 63996"/>
                    <a:gd name="connsiteY12" fmla="*/ 10099 h 96063"/>
                    <a:gd name="connsiteX13" fmla="*/ 29994 w 63996"/>
                    <a:gd name="connsiteY13" fmla="*/ -2204 h 96063"/>
                    <a:gd name="connsiteX14" fmla="*/ 6221 w 63996"/>
                    <a:gd name="connsiteY14" fmla="*/ 10099 h 96063"/>
                    <a:gd name="connsiteX15" fmla="*/ -1994 w 63996"/>
                    <a:gd name="connsiteY15" fmla="*/ 45798 h 96063"/>
                    <a:gd name="connsiteX16" fmla="*/ 6221 w 63996"/>
                    <a:gd name="connsiteY16" fmla="*/ 81537 h 96063"/>
                    <a:gd name="connsiteX17" fmla="*/ 29994 w 63996"/>
                    <a:gd name="connsiteY17" fmla="*/ 93860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4" y="83938"/>
                      </a:moveTo>
                      <a:cubicBezTo>
                        <a:pt x="23552" y="83938"/>
                        <a:pt x="18703" y="80763"/>
                        <a:pt x="15449" y="74413"/>
                      </a:cubicBezTo>
                      <a:cubicBezTo>
                        <a:pt x="12208" y="68076"/>
                        <a:pt x="10587" y="58538"/>
                        <a:pt x="10587" y="45798"/>
                      </a:cubicBezTo>
                      <a:cubicBezTo>
                        <a:pt x="10587" y="33111"/>
                        <a:pt x="12208" y="23593"/>
                        <a:pt x="15449" y="17243"/>
                      </a:cubicBezTo>
                      <a:cubicBezTo>
                        <a:pt x="18703" y="10893"/>
                        <a:pt x="23552" y="7718"/>
                        <a:pt x="29994" y="7718"/>
                      </a:cubicBezTo>
                      <a:cubicBezTo>
                        <a:pt x="36490" y="7718"/>
                        <a:pt x="41358" y="10893"/>
                        <a:pt x="44599" y="17243"/>
                      </a:cubicBezTo>
                      <a:cubicBezTo>
                        <a:pt x="47854" y="23593"/>
                        <a:pt x="49481" y="33111"/>
                        <a:pt x="49481" y="45798"/>
                      </a:cubicBezTo>
                      <a:cubicBezTo>
                        <a:pt x="49481" y="58538"/>
                        <a:pt x="47854" y="68076"/>
                        <a:pt x="44599" y="74413"/>
                      </a:cubicBezTo>
                      <a:cubicBezTo>
                        <a:pt x="41358" y="80763"/>
                        <a:pt x="36490" y="83938"/>
                        <a:pt x="29994" y="83938"/>
                      </a:cubicBezTo>
                      <a:close/>
                      <a:moveTo>
                        <a:pt x="29994" y="93860"/>
                      </a:moveTo>
                      <a:cubicBezTo>
                        <a:pt x="40379" y="93860"/>
                        <a:pt x="48310" y="89752"/>
                        <a:pt x="53787" y="81537"/>
                      </a:cubicBezTo>
                      <a:cubicBezTo>
                        <a:pt x="59264" y="73335"/>
                        <a:pt x="62002" y="61422"/>
                        <a:pt x="62002" y="45798"/>
                      </a:cubicBezTo>
                      <a:cubicBezTo>
                        <a:pt x="62002" y="30214"/>
                        <a:pt x="59264" y="18315"/>
                        <a:pt x="53787" y="10099"/>
                      </a:cubicBezTo>
                      <a:cubicBezTo>
                        <a:pt x="48310" y="1897"/>
                        <a:pt x="40379" y="-2204"/>
                        <a:pt x="29994" y="-2204"/>
                      </a:cubicBezTo>
                      <a:cubicBezTo>
                        <a:pt x="19623" y="-2204"/>
                        <a:pt x="11698" y="1897"/>
                        <a:pt x="6221" y="10099"/>
                      </a:cubicBezTo>
                      <a:cubicBezTo>
                        <a:pt x="745" y="18315"/>
                        <a:pt x="-1994" y="30214"/>
                        <a:pt x="-1994" y="45798"/>
                      </a:cubicBezTo>
                      <a:cubicBezTo>
                        <a:pt x="-1994" y="61422"/>
                        <a:pt x="745" y="73335"/>
                        <a:pt x="6221" y="81537"/>
                      </a:cubicBezTo>
                      <a:cubicBezTo>
                        <a:pt x="11698" y="89752"/>
                        <a:pt x="19623" y="93860"/>
                        <a:pt x="29994" y="938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2CDF194-629A-BCDC-65A9-BD51B2840537}"/>
                    </a:ext>
                  </a:extLst>
                </p:cNvPr>
                <p:cNvSpPr/>
                <p:nvPr/>
              </p:nvSpPr>
              <p:spPr>
                <a:xfrm flipV="1">
                  <a:off x="4269946" y="3328341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938 h 96063"/>
                    <a:gd name="connsiteX1" fmla="*/ 15455 w 63996"/>
                    <a:gd name="connsiteY1" fmla="*/ 74413 h 96063"/>
                    <a:gd name="connsiteX2" fmla="*/ 10593 w 63996"/>
                    <a:gd name="connsiteY2" fmla="*/ 45798 h 96063"/>
                    <a:gd name="connsiteX3" fmla="*/ 15455 w 63996"/>
                    <a:gd name="connsiteY3" fmla="*/ 17243 h 96063"/>
                    <a:gd name="connsiteX4" fmla="*/ 30001 w 63996"/>
                    <a:gd name="connsiteY4" fmla="*/ 7718 h 96063"/>
                    <a:gd name="connsiteX5" fmla="*/ 44606 w 63996"/>
                    <a:gd name="connsiteY5" fmla="*/ 17243 h 96063"/>
                    <a:gd name="connsiteX6" fmla="*/ 49487 w 63996"/>
                    <a:gd name="connsiteY6" fmla="*/ 45798 h 96063"/>
                    <a:gd name="connsiteX7" fmla="*/ 44606 w 63996"/>
                    <a:gd name="connsiteY7" fmla="*/ 74413 h 96063"/>
                    <a:gd name="connsiteX8" fmla="*/ 30001 w 63996"/>
                    <a:gd name="connsiteY8" fmla="*/ 83938 h 96063"/>
                    <a:gd name="connsiteX9" fmla="*/ 30001 w 63996"/>
                    <a:gd name="connsiteY9" fmla="*/ 93860 h 96063"/>
                    <a:gd name="connsiteX10" fmla="*/ 53793 w 63996"/>
                    <a:gd name="connsiteY10" fmla="*/ 81537 h 96063"/>
                    <a:gd name="connsiteX11" fmla="*/ 62009 w 63996"/>
                    <a:gd name="connsiteY11" fmla="*/ 45798 h 96063"/>
                    <a:gd name="connsiteX12" fmla="*/ 53793 w 63996"/>
                    <a:gd name="connsiteY12" fmla="*/ 10099 h 96063"/>
                    <a:gd name="connsiteX13" fmla="*/ 30001 w 63996"/>
                    <a:gd name="connsiteY13" fmla="*/ -2204 h 96063"/>
                    <a:gd name="connsiteX14" fmla="*/ 6228 w 63996"/>
                    <a:gd name="connsiteY14" fmla="*/ 10099 h 96063"/>
                    <a:gd name="connsiteX15" fmla="*/ -1988 w 63996"/>
                    <a:gd name="connsiteY15" fmla="*/ 45798 h 96063"/>
                    <a:gd name="connsiteX16" fmla="*/ 6228 w 63996"/>
                    <a:gd name="connsiteY16" fmla="*/ 81537 h 96063"/>
                    <a:gd name="connsiteX17" fmla="*/ 30001 w 63996"/>
                    <a:gd name="connsiteY17" fmla="*/ 93860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938"/>
                      </a:moveTo>
                      <a:cubicBezTo>
                        <a:pt x="23558" y="83938"/>
                        <a:pt x="18710" y="80763"/>
                        <a:pt x="15455" y="74413"/>
                      </a:cubicBezTo>
                      <a:cubicBezTo>
                        <a:pt x="12214" y="68076"/>
                        <a:pt x="10593" y="58538"/>
                        <a:pt x="10593" y="45798"/>
                      </a:cubicBezTo>
                      <a:cubicBezTo>
                        <a:pt x="10593" y="33111"/>
                        <a:pt x="12214" y="23593"/>
                        <a:pt x="15455" y="17243"/>
                      </a:cubicBezTo>
                      <a:cubicBezTo>
                        <a:pt x="18710" y="10893"/>
                        <a:pt x="23558" y="7718"/>
                        <a:pt x="30001" y="7718"/>
                      </a:cubicBezTo>
                      <a:cubicBezTo>
                        <a:pt x="36496" y="7718"/>
                        <a:pt x="41365" y="10893"/>
                        <a:pt x="44606" y="17243"/>
                      </a:cubicBezTo>
                      <a:cubicBezTo>
                        <a:pt x="47860" y="23593"/>
                        <a:pt x="49487" y="33111"/>
                        <a:pt x="49487" y="45798"/>
                      </a:cubicBezTo>
                      <a:cubicBezTo>
                        <a:pt x="49487" y="58538"/>
                        <a:pt x="47860" y="68076"/>
                        <a:pt x="44606" y="74413"/>
                      </a:cubicBezTo>
                      <a:cubicBezTo>
                        <a:pt x="41365" y="80763"/>
                        <a:pt x="36496" y="83938"/>
                        <a:pt x="30001" y="83938"/>
                      </a:cubicBezTo>
                      <a:close/>
                      <a:moveTo>
                        <a:pt x="30001" y="93860"/>
                      </a:moveTo>
                      <a:cubicBezTo>
                        <a:pt x="40385" y="93860"/>
                        <a:pt x="48316" y="89752"/>
                        <a:pt x="53793" y="81537"/>
                      </a:cubicBezTo>
                      <a:cubicBezTo>
                        <a:pt x="59270" y="73335"/>
                        <a:pt x="62009" y="61422"/>
                        <a:pt x="62009" y="45798"/>
                      </a:cubicBezTo>
                      <a:cubicBezTo>
                        <a:pt x="62009" y="30214"/>
                        <a:pt x="59270" y="18315"/>
                        <a:pt x="53793" y="10099"/>
                      </a:cubicBezTo>
                      <a:cubicBezTo>
                        <a:pt x="48316" y="1897"/>
                        <a:pt x="40385" y="-2204"/>
                        <a:pt x="30001" y="-2204"/>
                      </a:cubicBezTo>
                      <a:cubicBezTo>
                        <a:pt x="19629" y="-2204"/>
                        <a:pt x="11705" y="1897"/>
                        <a:pt x="6228" y="10099"/>
                      </a:cubicBezTo>
                      <a:cubicBezTo>
                        <a:pt x="751" y="18315"/>
                        <a:pt x="-1988" y="30214"/>
                        <a:pt x="-1988" y="45798"/>
                      </a:cubicBezTo>
                      <a:cubicBezTo>
                        <a:pt x="-1988" y="61422"/>
                        <a:pt x="751" y="73335"/>
                        <a:pt x="6228" y="81537"/>
                      </a:cubicBezTo>
                      <a:cubicBezTo>
                        <a:pt x="11705" y="89752"/>
                        <a:pt x="19629" y="93860"/>
                        <a:pt x="30001" y="938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6" name="Graphic 2">
              <a:extLst>
                <a:ext uri="{FF2B5EF4-FFF2-40B4-BE49-F238E27FC236}">
                  <a16:creationId xmlns:a16="http://schemas.microsoft.com/office/drawing/2014/main" id="{5A10F770-4121-43AD-6525-0F6D856DB529}"/>
                </a:ext>
              </a:extLst>
            </p:cNvPr>
            <p:cNvGrpSpPr/>
            <p:nvPr/>
          </p:nvGrpSpPr>
          <p:grpSpPr>
            <a:xfrm>
              <a:off x="4033119" y="2837180"/>
              <a:ext cx="398164" cy="96063"/>
              <a:chOff x="4033119" y="2837180"/>
              <a:chExt cx="398164" cy="96063"/>
            </a:xfrm>
            <a:solidFill>
              <a:srgbClr val="000000"/>
            </a:solidFill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619F008-C9D2-B473-CF1A-D8A47E11CF1E}"/>
                  </a:ext>
                </a:extLst>
              </p:cNvPr>
              <p:cNvSpPr/>
              <p:nvPr/>
            </p:nvSpPr>
            <p:spPr>
              <a:xfrm>
                <a:off x="4386834" y="2883188"/>
                <a:ext cx="44450" cy="12700"/>
              </a:xfrm>
              <a:custGeom>
                <a:avLst/>
                <a:gdLst>
                  <a:gd name="connsiteX0" fmla="*/ 44507 w 44450"/>
                  <a:gd name="connsiteY0" fmla="*/ 87 h 12700"/>
                  <a:gd name="connsiteX1" fmla="*/ 57 w 44450"/>
                  <a:gd name="connsiteY1" fmla="*/ 87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50" h="12700">
                    <a:moveTo>
                      <a:pt x="44507" y="87"/>
                    </a:moveTo>
                    <a:lnTo>
                      <a:pt x="57" y="87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8" name="Graphic 2">
                <a:extLst>
                  <a:ext uri="{FF2B5EF4-FFF2-40B4-BE49-F238E27FC236}">
                    <a16:creationId xmlns:a16="http://schemas.microsoft.com/office/drawing/2014/main" id="{96882EE2-C01B-4396-5A5B-E4F92F1367C2}"/>
                  </a:ext>
                </a:extLst>
              </p:cNvPr>
              <p:cNvGrpSpPr/>
              <p:nvPr/>
            </p:nvGrpSpPr>
            <p:grpSpPr>
              <a:xfrm>
                <a:off x="4033119" y="2837180"/>
                <a:ext cx="300823" cy="96063"/>
                <a:chOff x="4033119" y="2837180"/>
                <a:chExt cx="300823" cy="96063"/>
              </a:xfrm>
              <a:solidFill>
                <a:srgbClr val="000000"/>
              </a:solidFill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F4DBE57E-5E5A-AEF3-D7FE-C98D55730F8A}"/>
                    </a:ext>
                  </a:extLst>
                </p:cNvPr>
                <p:cNvSpPr/>
                <p:nvPr/>
              </p:nvSpPr>
              <p:spPr>
                <a:xfrm flipV="1">
                  <a:off x="4033119" y="2838847"/>
                  <a:ext cx="55125" cy="92590"/>
                </a:xfrm>
                <a:custGeom>
                  <a:avLst/>
                  <a:gdLst>
                    <a:gd name="connsiteX0" fmla="*/ -258 w 55125"/>
                    <a:gd name="connsiteY0" fmla="*/ 8291 h 92590"/>
                    <a:gd name="connsiteX1" fmla="*/ 20201 w 55125"/>
                    <a:gd name="connsiteY1" fmla="*/ 8291 h 92590"/>
                    <a:gd name="connsiteX2" fmla="*/ 20201 w 55125"/>
                    <a:gd name="connsiteY2" fmla="*/ 78935 h 92590"/>
                    <a:gd name="connsiteX3" fmla="*/ -2064 w 55125"/>
                    <a:gd name="connsiteY3" fmla="*/ 74470 h 92590"/>
                    <a:gd name="connsiteX4" fmla="*/ -2064 w 55125"/>
                    <a:gd name="connsiteY4" fmla="*/ 85880 h 92590"/>
                    <a:gd name="connsiteX5" fmla="*/ 20082 w 55125"/>
                    <a:gd name="connsiteY5" fmla="*/ 90345 h 92590"/>
                    <a:gd name="connsiteX6" fmla="*/ 32603 w 55125"/>
                    <a:gd name="connsiteY6" fmla="*/ 90345 h 92590"/>
                    <a:gd name="connsiteX7" fmla="*/ 32603 w 55125"/>
                    <a:gd name="connsiteY7" fmla="*/ 8291 h 92590"/>
                    <a:gd name="connsiteX8" fmla="*/ 53062 w 55125"/>
                    <a:gd name="connsiteY8" fmla="*/ 8291 h 92590"/>
                    <a:gd name="connsiteX9" fmla="*/ 53062 w 55125"/>
                    <a:gd name="connsiteY9" fmla="*/ -2246 h 92590"/>
                    <a:gd name="connsiteX10" fmla="*/ -258 w 55125"/>
                    <a:gd name="connsiteY10" fmla="*/ -2246 h 92590"/>
                    <a:gd name="connsiteX11" fmla="*/ -258 w 55125"/>
                    <a:gd name="connsiteY11" fmla="*/ 8291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25" h="92590">
                      <a:moveTo>
                        <a:pt x="-258" y="8291"/>
                      </a:moveTo>
                      <a:lnTo>
                        <a:pt x="20201" y="8291"/>
                      </a:lnTo>
                      <a:lnTo>
                        <a:pt x="20201" y="78935"/>
                      </a:lnTo>
                      <a:lnTo>
                        <a:pt x="-2064" y="74470"/>
                      </a:lnTo>
                      <a:lnTo>
                        <a:pt x="-2064" y="85880"/>
                      </a:lnTo>
                      <a:lnTo>
                        <a:pt x="20082" y="90345"/>
                      </a:lnTo>
                      <a:lnTo>
                        <a:pt x="32603" y="90345"/>
                      </a:lnTo>
                      <a:lnTo>
                        <a:pt x="32603" y="8291"/>
                      </a:lnTo>
                      <a:lnTo>
                        <a:pt x="53062" y="8291"/>
                      </a:lnTo>
                      <a:lnTo>
                        <a:pt x="53062" y="-2246"/>
                      </a:lnTo>
                      <a:lnTo>
                        <a:pt x="-258" y="-2246"/>
                      </a:lnTo>
                      <a:lnTo>
                        <a:pt x="-258" y="82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5B64505-EBF6-6196-35D5-0B9681284DF2}"/>
                    </a:ext>
                  </a:extLst>
                </p:cNvPr>
                <p:cNvSpPr/>
                <p:nvPr/>
              </p:nvSpPr>
              <p:spPr>
                <a:xfrm flipV="1">
                  <a:off x="4109773" y="2838847"/>
                  <a:ext cx="59908" cy="94396"/>
                </a:xfrm>
                <a:custGeom>
                  <a:avLst/>
                  <a:gdLst>
                    <a:gd name="connsiteX0" fmla="*/ 1940 w 59908"/>
                    <a:gd name="connsiteY0" fmla="*/ 92196 h 94396"/>
                    <a:gd name="connsiteX1" fmla="*/ 51113 w 59908"/>
                    <a:gd name="connsiteY1" fmla="*/ 92196 h 94396"/>
                    <a:gd name="connsiteX2" fmla="*/ 51113 w 59908"/>
                    <a:gd name="connsiteY2" fmla="*/ 81639 h 94396"/>
                    <a:gd name="connsiteX3" fmla="*/ 13410 w 59908"/>
                    <a:gd name="connsiteY3" fmla="*/ 81639 h 94396"/>
                    <a:gd name="connsiteX4" fmla="*/ 13410 w 59908"/>
                    <a:gd name="connsiteY4" fmla="*/ 58958 h 94396"/>
                    <a:gd name="connsiteX5" fmla="*/ 18847 w 59908"/>
                    <a:gd name="connsiteY5" fmla="*/ 60347 h 94396"/>
                    <a:gd name="connsiteX6" fmla="*/ 24324 w 59908"/>
                    <a:gd name="connsiteY6" fmla="*/ 60803 h 94396"/>
                    <a:gd name="connsiteX7" fmla="*/ 48870 w 59908"/>
                    <a:gd name="connsiteY7" fmla="*/ 52310 h 94396"/>
                    <a:gd name="connsiteX8" fmla="*/ 57939 w 59908"/>
                    <a:gd name="connsiteY8" fmla="*/ 29311 h 94396"/>
                    <a:gd name="connsiteX9" fmla="*/ 48632 w 59908"/>
                    <a:gd name="connsiteY9" fmla="*/ 6074 h 94396"/>
                    <a:gd name="connsiteX10" fmla="*/ 22399 w 59908"/>
                    <a:gd name="connsiteY10" fmla="*/ -2201 h 94396"/>
                    <a:gd name="connsiteX11" fmla="*/ 10512 w 59908"/>
                    <a:gd name="connsiteY11" fmla="*/ -1208 h 94396"/>
                    <a:gd name="connsiteX12" fmla="*/ -1969 w 59908"/>
                    <a:gd name="connsiteY12" fmla="*/ 1768 h 94396"/>
                    <a:gd name="connsiteX13" fmla="*/ -1969 w 59908"/>
                    <a:gd name="connsiteY13" fmla="*/ 14369 h 94396"/>
                    <a:gd name="connsiteX14" fmla="*/ 9560 w 59908"/>
                    <a:gd name="connsiteY14" fmla="*/ 9845 h 94396"/>
                    <a:gd name="connsiteX15" fmla="*/ 22141 w 59908"/>
                    <a:gd name="connsiteY15" fmla="*/ 8356 h 94396"/>
                    <a:gd name="connsiteX16" fmla="*/ 39127 w 59908"/>
                    <a:gd name="connsiteY16" fmla="*/ 13992 h 94396"/>
                    <a:gd name="connsiteX17" fmla="*/ 45398 w 59908"/>
                    <a:gd name="connsiteY17" fmla="*/ 29311 h 94396"/>
                    <a:gd name="connsiteX18" fmla="*/ 39127 w 59908"/>
                    <a:gd name="connsiteY18" fmla="*/ 44611 h 94396"/>
                    <a:gd name="connsiteX19" fmla="*/ 22141 w 59908"/>
                    <a:gd name="connsiteY19" fmla="*/ 50266 h 94396"/>
                    <a:gd name="connsiteX20" fmla="*/ 12120 w 59908"/>
                    <a:gd name="connsiteY20" fmla="*/ 49155 h 94396"/>
                    <a:gd name="connsiteX21" fmla="*/ 1940 w 59908"/>
                    <a:gd name="connsiteY21" fmla="*/ 45682 h 94396"/>
                    <a:gd name="connsiteX22" fmla="*/ 1940 w 59908"/>
                    <a:gd name="connsiteY22" fmla="*/ 92196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908" h="94396">
                      <a:moveTo>
                        <a:pt x="1940" y="92196"/>
                      </a:moveTo>
                      <a:lnTo>
                        <a:pt x="51113" y="92196"/>
                      </a:lnTo>
                      <a:lnTo>
                        <a:pt x="51113" y="81639"/>
                      </a:lnTo>
                      <a:lnTo>
                        <a:pt x="13410" y="81639"/>
                      </a:lnTo>
                      <a:lnTo>
                        <a:pt x="13410" y="58958"/>
                      </a:lnTo>
                      <a:cubicBezTo>
                        <a:pt x="15222" y="59580"/>
                        <a:pt x="17034" y="60043"/>
                        <a:pt x="18847" y="60347"/>
                      </a:cubicBezTo>
                      <a:cubicBezTo>
                        <a:pt x="20672" y="60651"/>
                        <a:pt x="22498" y="60803"/>
                        <a:pt x="24324" y="60803"/>
                      </a:cubicBezTo>
                      <a:cubicBezTo>
                        <a:pt x="34656" y="60803"/>
                        <a:pt x="42838" y="57972"/>
                        <a:pt x="48870" y="52310"/>
                      </a:cubicBezTo>
                      <a:cubicBezTo>
                        <a:pt x="54916" y="46648"/>
                        <a:pt x="57939" y="38982"/>
                        <a:pt x="57939" y="29311"/>
                      </a:cubicBezTo>
                      <a:cubicBezTo>
                        <a:pt x="57939" y="19350"/>
                        <a:pt x="54837" y="11604"/>
                        <a:pt x="48632" y="6074"/>
                      </a:cubicBezTo>
                      <a:cubicBezTo>
                        <a:pt x="42428" y="558"/>
                        <a:pt x="33683" y="-2201"/>
                        <a:pt x="22399" y="-2201"/>
                      </a:cubicBezTo>
                      <a:cubicBezTo>
                        <a:pt x="18509" y="-2201"/>
                        <a:pt x="14547" y="-1870"/>
                        <a:pt x="10512" y="-1208"/>
                      </a:cubicBezTo>
                      <a:cubicBezTo>
                        <a:pt x="6491" y="-547"/>
                        <a:pt x="2330" y="445"/>
                        <a:pt x="-1969" y="1768"/>
                      </a:cubicBezTo>
                      <a:lnTo>
                        <a:pt x="-1969" y="14369"/>
                      </a:lnTo>
                      <a:cubicBezTo>
                        <a:pt x="1748" y="12345"/>
                        <a:pt x="5591" y="10837"/>
                        <a:pt x="9560" y="9845"/>
                      </a:cubicBezTo>
                      <a:cubicBezTo>
                        <a:pt x="13529" y="8852"/>
                        <a:pt x="17722" y="8356"/>
                        <a:pt x="22141" y="8356"/>
                      </a:cubicBezTo>
                      <a:cubicBezTo>
                        <a:pt x="29298" y="8356"/>
                        <a:pt x="34960" y="10235"/>
                        <a:pt x="39127" y="13992"/>
                      </a:cubicBezTo>
                      <a:cubicBezTo>
                        <a:pt x="43308" y="17749"/>
                        <a:pt x="45398" y="22856"/>
                        <a:pt x="45398" y="29311"/>
                      </a:cubicBezTo>
                      <a:cubicBezTo>
                        <a:pt x="45398" y="35754"/>
                        <a:pt x="43308" y="40854"/>
                        <a:pt x="39127" y="44611"/>
                      </a:cubicBezTo>
                      <a:cubicBezTo>
                        <a:pt x="34960" y="48381"/>
                        <a:pt x="29298" y="50266"/>
                        <a:pt x="22141" y="50266"/>
                      </a:cubicBezTo>
                      <a:cubicBezTo>
                        <a:pt x="18794" y="50266"/>
                        <a:pt x="15454" y="49896"/>
                        <a:pt x="12120" y="49155"/>
                      </a:cubicBezTo>
                      <a:cubicBezTo>
                        <a:pt x="8799" y="48414"/>
                        <a:pt x="5406" y="47257"/>
                        <a:pt x="1940" y="45682"/>
                      </a:cubicBezTo>
                      <a:lnTo>
                        <a:pt x="1940" y="921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43ED8625-E8E2-AB92-4782-D465CE9384B6}"/>
                    </a:ext>
                  </a:extLst>
                </p:cNvPr>
                <p:cNvSpPr/>
                <p:nvPr/>
              </p:nvSpPr>
              <p:spPr>
                <a:xfrm flipV="1">
                  <a:off x="4189145" y="2837180"/>
                  <a:ext cx="63996" cy="96063"/>
                </a:xfrm>
                <a:custGeom>
                  <a:avLst/>
                  <a:gdLst>
                    <a:gd name="connsiteX0" fmla="*/ 29994 w 63996"/>
                    <a:gd name="connsiteY0" fmla="*/ 83899 h 96063"/>
                    <a:gd name="connsiteX1" fmla="*/ 15449 w 63996"/>
                    <a:gd name="connsiteY1" fmla="*/ 74374 h 96063"/>
                    <a:gd name="connsiteX2" fmla="*/ 10587 w 63996"/>
                    <a:gd name="connsiteY2" fmla="*/ 45759 h 96063"/>
                    <a:gd name="connsiteX3" fmla="*/ 15449 w 63996"/>
                    <a:gd name="connsiteY3" fmla="*/ 17204 h 96063"/>
                    <a:gd name="connsiteX4" fmla="*/ 29994 w 63996"/>
                    <a:gd name="connsiteY4" fmla="*/ 7679 h 96063"/>
                    <a:gd name="connsiteX5" fmla="*/ 44599 w 63996"/>
                    <a:gd name="connsiteY5" fmla="*/ 17204 h 96063"/>
                    <a:gd name="connsiteX6" fmla="*/ 49481 w 63996"/>
                    <a:gd name="connsiteY6" fmla="*/ 45759 h 96063"/>
                    <a:gd name="connsiteX7" fmla="*/ 44599 w 63996"/>
                    <a:gd name="connsiteY7" fmla="*/ 74374 h 96063"/>
                    <a:gd name="connsiteX8" fmla="*/ 29994 w 63996"/>
                    <a:gd name="connsiteY8" fmla="*/ 83899 h 96063"/>
                    <a:gd name="connsiteX9" fmla="*/ 29994 w 63996"/>
                    <a:gd name="connsiteY9" fmla="*/ 93821 h 96063"/>
                    <a:gd name="connsiteX10" fmla="*/ 53787 w 63996"/>
                    <a:gd name="connsiteY10" fmla="*/ 81498 h 96063"/>
                    <a:gd name="connsiteX11" fmla="*/ 62002 w 63996"/>
                    <a:gd name="connsiteY11" fmla="*/ 45759 h 96063"/>
                    <a:gd name="connsiteX12" fmla="*/ 53787 w 63996"/>
                    <a:gd name="connsiteY12" fmla="*/ 10061 h 96063"/>
                    <a:gd name="connsiteX13" fmla="*/ 29994 w 63996"/>
                    <a:gd name="connsiteY13" fmla="*/ -2243 h 96063"/>
                    <a:gd name="connsiteX14" fmla="*/ 6221 w 63996"/>
                    <a:gd name="connsiteY14" fmla="*/ 10061 h 96063"/>
                    <a:gd name="connsiteX15" fmla="*/ -1994 w 63996"/>
                    <a:gd name="connsiteY15" fmla="*/ 45759 h 96063"/>
                    <a:gd name="connsiteX16" fmla="*/ 6221 w 63996"/>
                    <a:gd name="connsiteY16" fmla="*/ 81498 h 96063"/>
                    <a:gd name="connsiteX17" fmla="*/ 29994 w 63996"/>
                    <a:gd name="connsiteY17" fmla="*/ 93821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4" y="83899"/>
                      </a:moveTo>
                      <a:cubicBezTo>
                        <a:pt x="23552" y="83899"/>
                        <a:pt x="18703" y="80724"/>
                        <a:pt x="15449" y="74374"/>
                      </a:cubicBezTo>
                      <a:cubicBezTo>
                        <a:pt x="12208" y="68037"/>
                        <a:pt x="10587" y="58499"/>
                        <a:pt x="10587" y="45759"/>
                      </a:cubicBezTo>
                      <a:cubicBezTo>
                        <a:pt x="10587" y="33073"/>
                        <a:pt x="12208" y="23554"/>
                        <a:pt x="15449" y="17204"/>
                      </a:cubicBezTo>
                      <a:cubicBezTo>
                        <a:pt x="18703" y="10854"/>
                        <a:pt x="23552" y="7679"/>
                        <a:pt x="29994" y="7679"/>
                      </a:cubicBezTo>
                      <a:cubicBezTo>
                        <a:pt x="36490" y="7679"/>
                        <a:pt x="41358" y="10854"/>
                        <a:pt x="44599" y="17204"/>
                      </a:cubicBezTo>
                      <a:cubicBezTo>
                        <a:pt x="47854" y="23554"/>
                        <a:pt x="49481" y="33073"/>
                        <a:pt x="49481" y="45759"/>
                      </a:cubicBezTo>
                      <a:cubicBezTo>
                        <a:pt x="49481" y="58499"/>
                        <a:pt x="47854" y="68037"/>
                        <a:pt x="44599" y="74374"/>
                      </a:cubicBezTo>
                      <a:cubicBezTo>
                        <a:pt x="41358" y="80724"/>
                        <a:pt x="36490" y="83899"/>
                        <a:pt x="29994" y="83899"/>
                      </a:cubicBezTo>
                      <a:close/>
                      <a:moveTo>
                        <a:pt x="29994" y="93821"/>
                      </a:moveTo>
                      <a:cubicBezTo>
                        <a:pt x="40379" y="93821"/>
                        <a:pt x="48310" y="89713"/>
                        <a:pt x="53787" y="81498"/>
                      </a:cubicBezTo>
                      <a:cubicBezTo>
                        <a:pt x="59264" y="73296"/>
                        <a:pt x="62002" y="61383"/>
                        <a:pt x="62002" y="45759"/>
                      </a:cubicBezTo>
                      <a:cubicBezTo>
                        <a:pt x="62002" y="30176"/>
                        <a:pt x="59264" y="18276"/>
                        <a:pt x="53787" y="10061"/>
                      </a:cubicBezTo>
                      <a:cubicBezTo>
                        <a:pt x="48310" y="1858"/>
                        <a:pt x="40379" y="-2243"/>
                        <a:pt x="29994" y="-2243"/>
                      </a:cubicBezTo>
                      <a:cubicBezTo>
                        <a:pt x="19623" y="-2243"/>
                        <a:pt x="11698" y="1858"/>
                        <a:pt x="6221" y="10061"/>
                      </a:cubicBezTo>
                      <a:cubicBezTo>
                        <a:pt x="745" y="18276"/>
                        <a:pt x="-1994" y="30176"/>
                        <a:pt x="-1994" y="45759"/>
                      </a:cubicBezTo>
                      <a:cubicBezTo>
                        <a:pt x="-1994" y="61383"/>
                        <a:pt x="745" y="73296"/>
                        <a:pt x="6221" y="81498"/>
                      </a:cubicBezTo>
                      <a:cubicBezTo>
                        <a:pt x="11698" y="89713"/>
                        <a:pt x="19623" y="93821"/>
                        <a:pt x="29994" y="938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F15F1529-8FF3-F6B4-8439-C6AEE16E60F4}"/>
                    </a:ext>
                  </a:extLst>
                </p:cNvPr>
                <p:cNvSpPr/>
                <p:nvPr/>
              </p:nvSpPr>
              <p:spPr>
                <a:xfrm flipV="1">
                  <a:off x="4269946" y="2837180"/>
                  <a:ext cx="63996" cy="96063"/>
                </a:xfrm>
                <a:custGeom>
                  <a:avLst/>
                  <a:gdLst>
                    <a:gd name="connsiteX0" fmla="*/ 30001 w 63996"/>
                    <a:gd name="connsiteY0" fmla="*/ 83899 h 96063"/>
                    <a:gd name="connsiteX1" fmla="*/ 15455 w 63996"/>
                    <a:gd name="connsiteY1" fmla="*/ 74374 h 96063"/>
                    <a:gd name="connsiteX2" fmla="*/ 10593 w 63996"/>
                    <a:gd name="connsiteY2" fmla="*/ 45759 h 96063"/>
                    <a:gd name="connsiteX3" fmla="*/ 15455 w 63996"/>
                    <a:gd name="connsiteY3" fmla="*/ 17204 h 96063"/>
                    <a:gd name="connsiteX4" fmla="*/ 30001 w 63996"/>
                    <a:gd name="connsiteY4" fmla="*/ 7679 h 96063"/>
                    <a:gd name="connsiteX5" fmla="*/ 44606 w 63996"/>
                    <a:gd name="connsiteY5" fmla="*/ 17204 h 96063"/>
                    <a:gd name="connsiteX6" fmla="*/ 49487 w 63996"/>
                    <a:gd name="connsiteY6" fmla="*/ 45759 h 96063"/>
                    <a:gd name="connsiteX7" fmla="*/ 44606 w 63996"/>
                    <a:gd name="connsiteY7" fmla="*/ 74374 h 96063"/>
                    <a:gd name="connsiteX8" fmla="*/ 30001 w 63996"/>
                    <a:gd name="connsiteY8" fmla="*/ 83899 h 96063"/>
                    <a:gd name="connsiteX9" fmla="*/ 30001 w 63996"/>
                    <a:gd name="connsiteY9" fmla="*/ 93821 h 96063"/>
                    <a:gd name="connsiteX10" fmla="*/ 53793 w 63996"/>
                    <a:gd name="connsiteY10" fmla="*/ 81498 h 96063"/>
                    <a:gd name="connsiteX11" fmla="*/ 62009 w 63996"/>
                    <a:gd name="connsiteY11" fmla="*/ 45759 h 96063"/>
                    <a:gd name="connsiteX12" fmla="*/ 53793 w 63996"/>
                    <a:gd name="connsiteY12" fmla="*/ 10061 h 96063"/>
                    <a:gd name="connsiteX13" fmla="*/ 30001 w 63996"/>
                    <a:gd name="connsiteY13" fmla="*/ -2243 h 96063"/>
                    <a:gd name="connsiteX14" fmla="*/ 6228 w 63996"/>
                    <a:gd name="connsiteY14" fmla="*/ 10061 h 96063"/>
                    <a:gd name="connsiteX15" fmla="*/ -1988 w 63996"/>
                    <a:gd name="connsiteY15" fmla="*/ 45759 h 96063"/>
                    <a:gd name="connsiteX16" fmla="*/ 6228 w 63996"/>
                    <a:gd name="connsiteY16" fmla="*/ 81498 h 96063"/>
                    <a:gd name="connsiteX17" fmla="*/ 30001 w 63996"/>
                    <a:gd name="connsiteY17" fmla="*/ 93821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01" y="83899"/>
                      </a:moveTo>
                      <a:cubicBezTo>
                        <a:pt x="23558" y="83899"/>
                        <a:pt x="18710" y="80724"/>
                        <a:pt x="15455" y="74374"/>
                      </a:cubicBezTo>
                      <a:cubicBezTo>
                        <a:pt x="12214" y="68037"/>
                        <a:pt x="10593" y="58499"/>
                        <a:pt x="10593" y="45759"/>
                      </a:cubicBezTo>
                      <a:cubicBezTo>
                        <a:pt x="10593" y="33073"/>
                        <a:pt x="12214" y="23554"/>
                        <a:pt x="15455" y="17204"/>
                      </a:cubicBezTo>
                      <a:cubicBezTo>
                        <a:pt x="18710" y="10854"/>
                        <a:pt x="23558" y="7679"/>
                        <a:pt x="30001" y="7679"/>
                      </a:cubicBezTo>
                      <a:cubicBezTo>
                        <a:pt x="36496" y="7679"/>
                        <a:pt x="41365" y="10854"/>
                        <a:pt x="44606" y="17204"/>
                      </a:cubicBezTo>
                      <a:cubicBezTo>
                        <a:pt x="47860" y="23554"/>
                        <a:pt x="49487" y="33073"/>
                        <a:pt x="49487" y="45759"/>
                      </a:cubicBezTo>
                      <a:cubicBezTo>
                        <a:pt x="49487" y="58499"/>
                        <a:pt x="47860" y="68037"/>
                        <a:pt x="44606" y="74374"/>
                      </a:cubicBezTo>
                      <a:cubicBezTo>
                        <a:pt x="41365" y="80724"/>
                        <a:pt x="36496" y="83899"/>
                        <a:pt x="30001" y="83899"/>
                      </a:cubicBezTo>
                      <a:close/>
                      <a:moveTo>
                        <a:pt x="30001" y="93821"/>
                      </a:moveTo>
                      <a:cubicBezTo>
                        <a:pt x="40385" y="93821"/>
                        <a:pt x="48316" y="89713"/>
                        <a:pt x="53793" y="81498"/>
                      </a:cubicBezTo>
                      <a:cubicBezTo>
                        <a:pt x="59270" y="73296"/>
                        <a:pt x="62009" y="61383"/>
                        <a:pt x="62009" y="45759"/>
                      </a:cubicBezTo>
                      <a:cubicBezTo>
                        <a:pt x="62009" y="30176"/>
                        <a:pt x="59270" y="18276"/>
                        <a:pt x="53793" y="10061"/>
                      </a:cubicBezTo>
                      <a:cubicBezTo>
                        <a:pt x="48316" y="1858"/>
                        <a:pt x="40385" y="-2243"/>
                        <a:pt x="30001" y="-2243"/>
                      </a:cubicBezTo>
                      <a:cubicBezTo>
                        <a:pt x="19629" y="-2243"/>
                        <a:pt x="11705" y="1858"/>
                        <a:pt x="6228" y="10061"/>
                      </a:cubicBezTo>
                      <a:cubicBezTo>
                        <a:pt x="751" y="18276"/>
                        <a:pt x="-1988" y="30176"/>
                        <a:pt x="-1988" y="45759"/>
                      </a:cubicBezTo>
                      <a:cubicBezTo>
                        <a:pt x="-1988" y="61383"/>
                        <a:pt x="751" y="73296"/>
                        <a:pt x="6228" y="81498"/>
                      </a:cubicBezTo>
                      <a:cubicBezTo>
                        <a:pt x="11705" y="89713"/>
                        <a:pt x="19629" y="93821"/>
                        <a:pt x="30001" y="938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3" name="Graphic 2">
              <a:extLst>
                <a:ext uri="{FF2B5EF4-FFF2-40B4-BE49-F238E27FC236}">
                  <a16:creationId xmlns:a16="http://schemas.microsoft.com/office/drawing/2014/main" id="{4173D112-F023-4C19-8B37-BE069C5F869F}"/>
                </a:ext>
              </a:extLst>
            </p:cNvPr>
            <p:cNvGrpSpPr/>
            <p:nvPr/>
          </p:nvGrpSpPr>
          <p:grpSpPr>
            <a:xfrm>
              <a:off x="3845456" y="2739108"/>
              <a:ext cx="122912" cy="1484565"/>
              <a:chOff x="3845456" y="2739108"/>
              <a:chExt cx="122912" cy="1484565"/>
            </a:xfrm>
            <a:solidFill>
              <a:srgbClr val="000000"/>
            </a:solidFill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8D00246-FCDB-4C7A-9793-9DDF4E17A5D2}"/>
                  </a:ext>
                </a:extLst>
              </p:cNvPr>
              <p:cNvSpPr/>
              <p:nvPr/>
            </p:nvSpPr>
            <p:spPr>
              <a:xfrm rot="-5400000" flipV="1">
                <a:off x="3866858" y="4148575"/>
                <a:ext cx="57606" cy="92590"/>
              </a:xfrm>
              <a:custGeom>
                <a:avLst/>
                <a:gdLst>
                  <a:gd name="connsiteX0" fmla="*/ -2065 w 57606"/>
                  <a:gd name="connsiteY0" fmla="*/ 90448 h 92590"/>
                  <a:gd name="connsiteX1" fmla="*/ 10457 w 57606"/>
                  <a:gd name="connsiteY1" fmla="*/ 90448 h 92590"/>
                  <a:gd name="connsiteX2" fmla="*/ 10457 w 57606"/>
                  <a:gd name="connsiteY2" fmla="*/ 8394 h 92590"/>
                  <a:gd name="connsiteX3" fmla="*/ 55542 w 57606"/>
                  <a:gd name="connsiteY3" fmla="*/ 8394 h 92590"/>
                  <a:gd name="connsiteX4" fmla="*/ 55542 w 57606"/>
                  <a:gd name="connsiteY4" fmla="*/ -2143 h 92590"/>
                  <a:gd name="connsiteX5" fmla="*/ -2065 w 57606"/>
                  <a:gd name="connsiteY5" fmla="*/ -2143 h 92590"/>
                  <a:gd name="connsiteX6" fmla="*/ -2065 w 57606"/>
                  <a:gd name="connsiteY6" fmla="*/ 9044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2065" y="90448"/>
                    </a:moveTo>
                    <a:lnTo>
                      <a:pt x="10457" y="90448"/>
                    </a:lnTo>
                    <a:lnTo>
                      <a:pt x="10457" y="8394"/>
                    </a:lnTo>
                    <a:lnTo>
                      <a:pt x="55542" y="8394"/>
                    </a:lnTo>
                    <a:lnTo>
                      <a:pt x="55542" y="-2143"/>
                    </a:lnTo>
                    <a:lnTo>
                      <a:pt x="-2065" y="-2143"/>
                    </a:lnTo>
                    <a:lnTo>
                      <a:pt x="-2065" y="9044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15EAEB0-9899-1414-9C51-C0CC0D5AF02A}"/>
                  </a:ext>
                </a:extLst>
              </p:cNvPr>
              <p:cNvSpPr/>
              <p:nvPr/>
            </p:nvSpPr>
            <p:spPr>
              <a:xfrm rot="-5400000" flipV="1">
                <a:off x="3877960" y="4091958"/>
                <a:ext cx="58677" cy="72925"/>
              </a:xfrm>
              <a:custGeom>
                <a:avLst/>
                <a:gdLst>
                  <a:gd name="connsiteX0" fmla="*/ 34071 w 58677"/>
                  <a:gd name="connsiteY0" fmla="*/ 35149 h 72925"/>
                  <a:gd name="connsiteX1" fmla="*/ 14902 w 58677"/>
                  <a:gd name="connsiteY1" fmla="*/ 31994 h 72925"/>
                  <a:gd name="connsiteX2" fmla="*/ 9564 w 58677"/>
                  <a:gd name="connsiteY2" fmla="*/ 21199 h 72925"/>
                  <a:gd name="connsiteX3" fmla="*/ 13572 w 58677"/>
                  <a:gd name="connsiteY3" fmla="*/ 11555 h 72925"/>
                  <a:gd name="connsiteX4" fmla="*/ 24446 w 58677"/>
                  <a:gd name="connsiteY4" fmla="*/ 8003 h 72925"/>
                  <a:gd name="connsiteX5" fmla="*/ 39686 w 58677"/>
                  <a:gd name="connsiteY5" fmla="*/ 14730 h 72925"/>
                  <a:gd name="connsiteX6" fmla="*/ 45421 w 58677"/>
                  <a:gd name="connsiteY6" fmla="*/ 32609 h 72925"/>
                  <a:gd name="connsiteX7" fmla="*/ 45421 w 58677"/>
                  <a:gd name="connsiteY7" fmla="*/ 35149 h 72925"/>
                  <a:gd name="connsiteX8" fmla="*/ 34071 w 58677"/>
                  <a:gd name="connsiteY8" fmla="*/ 35149 h 72925"/>
                  <a:gd name="connsiteX9" fmla="*/ 56831 w 58677"/>
                  <a:gd name="connsiteY9" fmla="*/ 39872 h 72925"/>
                  <a:gd name="connsiteX10" fmla="*/ 56831 w 58677"/>
                  <a:gd name="connsiteY10" fmla="*/ 244 h 72925"/>
                  <a:gd name="connsiteX11" fmla="*/ 45421 w 58677"/>
                  <a:gd name="connsiteY11" fmla="*/ 244 h 72925"/>
                  <a:gd name="connsiteX12" fmla="*/ 45421 w 58677"/>
                  <a:gd name="connsiteY12" fmla="*/ 10781 h 72925"/>
                  <a:gd name="connsiteX13" fmla="*/ 35678 w 58677"/>
                  <a:gd name="connsiteY13" fmla="*/ 1455 h 72925"/>
                  <a:gd name="connsiteX14" fmla="*/ 21410 w 58677"/>
                  <a:gd name="connsiteY14" fmla="*/ -1562 h 72925"/>
                  <a:gd name="connsiteX15" fmla="*/ 4444 w 58677"/>
                  <a:gd name="connsiteY15" fmla="*/ 4431 h 72925"/>
                  <a:gd name="connsiteX16" fmla="*/ -1847 w 58677"/>
                  <a:gd name="connsiteY16" fmla="*/ 20465 h 72925"/>
                  <a:gd name="connsiteX17" fmla="*/ 5992 w 58677"/>
                  <a:gd name="connsiteY17" fmla="*/ 38126 h 72925"/>
                  <a:gd name="connsiteX18" fmla="*/ 29407 w 58677"/>
                  <a:gd name="connsiteY18" fmla="*/ 44079 h 72925"/>
                  <a:gd name="connsiteX19" fmla="*/ 45421 w 58677"/>
                  <a:gd name="connsiteY19" fmla="*/ 44079 h 72925"/>
                  <a:gd name="connsiteX20" fmla="*/ 45421 w 58677"/>
                  <a:gd name="connsiteY20" fmla="*/ 45210 h 72925"/>
                  <a:gd name="connsiteX21" fmla="*/ 40242 w 58677"/>
                  <a:gd name="connsiteY21" fmla="*/ 57394 h 72925"/>
                  <a:gd name="connsiteX22" fmla="*/ 25697 w 58677"/>
                  <a:gd name="connsiteY22" fmla="*/ 61700 h 72925"/>
                  <a:gd name="connsiteX23" fmla="*/ 14088 w 58677"/>
                  <a:gd name="connsiteY23" fmla="*/ 60271 h 72925"/>
                  <a:gd name="connsiteX24" fmla="*/ 3253 w 58677"/>
                  <a:gd name="connsiteY24" fmla="*/ 55985 h 72925"/>
                  <a:gd name="connsiteX25" fmla="*/ 3253 w 58677"/>
                  <a:gd name="connsiteY25" fmla="*/ 66542 h 72925"/>
                  <a:gd name="connsiteX26" fmla="*/ 15398 w 58677"/>
                  <a:gd name="connsiteY26" fmla="*/ 70154 h 72925"/>
                  <a:gd name="connsiteX27" fmla="*/ 26867 w 58677"/>
                  <a:gd name="connsiteY27" fmla="*/ 71364 h 72925"/>
                  <a:gd name="connsiteX28" fmla="*/ 49390 w 58677"/>
                  <a:gd name="connsiteY28" fmla="*/ 63546 h 72925"/>
                  <a:gd name="connsiteX29" fmla="*/ 56831 w 58677"/>
                  <a:gd name="connsiteY29" fmla="*/ 39872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071" y="35149"/>
                    </a:moveTo>
                    <a:cubicBezTo>
                      <a:pt x="24850" y="35149"/>
                      <a:pt x="18460" y="34098"/>
                      <a:pt x="14902" y="31994"/>
                    </a:cubicBezTo>
                    <a:cubicBezTo>
                      <a:pt x="11343" y="29891"/>
                      <a:pt x="9564" y="26292"/>
                      <a:pt x="9564" y="21199"/>
                    </a:cubicBezTo>
                    <a:cubicBezTo>
                      <a:pt x="9564" y="17151"/>
                      <a:pt x="10900" y="13936"/>
                      <a:pt x="13572" y="11555"/>
                    </a:cubicBezTo>
                    <a:cubicBezTo>
                      <a:pt x="16244" y="9187"/>
                      <a:pt x="19869" y="8003"/>
                      <a:pt x="24446" y="8003"/>
                    </a:cubicBezTo>
                    <a:cubicBezTo>
                      <a:pt x="30783" y="8003"/>
                      <a:pt x="35863" y="10245"/>
                      <a:pt x="39686" y="14730"/>
                    </a:cubicBezTo>
                    <a:cubicBezTo>
                      <a:pt x="43510" y="19215"/>
                      <a:pt x="45421" y="25174"/>
                      <a:pt x="45421" y="32609"/>
                    </a:cubicBezTo>
                    <a:lnTo>
                      <a:pt x="45421" y="35149"/>
                    </a:lnTo>
                    <a:lnTo>
                      <a:pt x="34071" y="35149"/>
                    </a:lnTo>
                    <a:close/>
                    <a:moveTo>
                      <a:pt x="56831" y="39872"/>
                    </a:moveTo>
                    <a:lnTo>
                      <a:pt x="56831" y="244"/>
                    </a:lnTo>
                    <a:lnTo>
                      <a:pt x="45421" y="244"/>
                    </a:lnTo>
                    <a:lnTo>
                      <a:pt x="45421" y="10781"/>
                    </a:lnTo>
                    <a:cubicBezTo>
                      <a:pt x="42815" y="6574"/>
                      <a:pt x="39567" y="3465"/>
                      <a:pt x="35678" y="1455"/>
                    </a:cubicBezTo>
                    <a:cubicBezTo>
                      <a:pt x="31789" y="-556"/>
                      <a:pt x="27033" y="-1562"/>
                      <a:pt x="21410" y="-1562"/>
                    </a:cubicBezTo>
                    <a:cubicBezTo>
                      <a:pt x="14306" y="-1562"/>
                      <a:pt x="8651" y="436"/>
                      <a:pt x="4444" y="4431"/>
                    </a:cubicBezTo>
                    <a:cubicBezTo>
                      <a:pt x="250" y="8426"/>
                      <a:pt x="-1847" y="13771"/>
                      <a:pt x="-1847" y="20465"/>
                    </a:cubicBezTo>
                    <a:cubicBezTo>
                      <a:pt x="-1847" y="28270"/>
                      <a:pt x="766" y="34157"/>
                      <a:pt x="5992" y="38126"/>
                    </a:cubicBezTo>
                    <a:cubicBezTo>
                      <a:pt x="11230" y="42095"/>
                      <a:pt x="19036" y="44079"/>
                      <a:pt x="29407" y="44079"/>
                    </a:cubicBezTo>
                    <a:lnTo>
                      <a:pt x="45421" y="44079"/>
                    </a:lnTo>
                    <a:lnTo>
                      <a:pt x="45421" y="45210"/>
                    </a:lnTo>
                    <a:cubicBezTo>
                      <a:pt x="45421" y="50462"/>
                      <a:pt x="43695" y="54523"/>
                      <a:pt x="40242" y="57394"/>
                    </a:cubicBezTo>
                    <a:cubicBezTo>
                      <a:pt x="36789" y="60265"/>
                      <a:pt x="31941" y="61700"/>
                      <a:pt x="25697" y="61700"/>
                    </a:cubicBezTo>
                    <a:cubicBezTo>
                      <a:pt x="21728" y="61700"/>
                      <a:pt x="17858" y="61224"/>
                      <a:pt x="14088" y="60271"/>
                    </a:cubicBezTo>
                    <a:cubicBezTo>
                      <a:pt x="10331" y="59319"/>
                      <a:pt x="6719" y="57890"/>
                      <a:pt x="3253" y="55985"/>
                    </a:cubicBezTo>
                    <a:lnTo>
                      <a:pt x="3253" y="66542"/>
                    </a:lnTo>
                    <a:cubicBezTo>
                      <a:pt x="7420" y="68156"/>
                      <a:pt x="11469" y="69360"/>
                      <a:pt x="15398" y="70154"/>
                    </a:cubicBezTo>
                    <a:cubicBezTo>
                      <a:pt x="19327" y="70961"/>
                      <a:pt x="23150" y="71364"/>
                      <a:pt x="26867" y="71364"/>
                    </a:cubicBezTo>
                    <a:cubicBezTo>
                      <a:pt x="36922" y="71364"/>
                      <a:pt x="44429" y="68758"/>
                      <a:pt x="49390" y="63546"/>
                    </a:cubicBezTo>
                    <a:cubicBezTo>
                      <a:pt x="54351" y="58347"/>
                      <a:pt x="56831" y="50455"/>
                      <a:pt x="56831" y="398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5150B76-9683-52FB-0EED-0F5FBF02D63E}"/>
                  </a:ext>
                </a:extLst>
              </p:cNvPr>
              <p:cNvSpPr/>
              <p:nvPr/>
            </p:nvSpPr>
            <p:spPr>
              <a:xfrm rot="-5400000" flipV="1">
                <a:off x="3875698" y="4017884"/>
                <a:ext cx="43338" cy="89177"/>
              </a:xfrm>
              <a:custGeom>
                <a:avLst/>
                <a:gdLst>
                  <a:gd name="connsiteX0" fmla="*/ 18595 w 43338"/>
                  <a:gd name="connsiteY0" fmla="*/ 87110 h 89177"/>
                  <a:gd name="connsiteX1" fmla="*/ 18595 w 43338"/>
                  <a:gd name="connsiteY1" fmla="*/ 67386 h 89177"/>
                  <a:gd name="connsiteX2" fmla="*/ 42090 w 43338"/>
                  <a:gd name="connsiteY2" fmla="*/ 67386 h 89177"/>
                  <a:gd name="connsiteX3" fmla="*/ 42090 w 43338"/>
                  <a:gd name="connsiteY3" fmla="*/ 58516 h 89177"/>
                  <a:gd name="connsiteX4" fmla="*/ 18595 w 43338"/>
                  <a:gd name="connsiteY4" fmla="*/ 58516 h 89177"/>
                  <a:gd name="connsiteX5" fmla="*/ 18595 w 43338"/>
                  <a:gd name="connsiteY5" fmla="*/ 20812 h 89177"/>
                  <a:gd name="connsiteX6" fmla="*/ 20917 w 43338"/>
                  <a:gd name="connsiteY6" fmla="*/ 9898 h 89177"/>
                  <a:gd name="connsiteX7" fmla="*/ 30382 w 43338"/>
                  <a:gd name="connsiteY7" fmla="*/ 7477 h 89177"/>
                  <a:gd name="connsiteX8" fmla="*/ 42090 w 43338"/>
                  <a:gd name="connsiteY8" fmla="*/ 7477 h 89177"/>
                  <a:gd name="connsiteX9" fmla="*/ 42090 w 43338"/>
                  <a:gd name="connsiteY9" fmla="*/ -2067 h 89177"/>
                  <a:gd name="connsiteX10" fmla="*/ 30382 w 43338"/>
                  <a:gd name="connsiteY10" fmla="*/ -2067 h 89177"/>
                  <a:gd name="connsiteX11" fmla="*/ 12146 w 43338"/>
                  <a:gd name="connsiteY11" fmla="*/ 2854 h 89177"/>
                  <a:gd name="connsiteX12" fmla="*/ 7125 w 43338"/>
                  <a:gd name="connsiteY12" fmla="*/ 20812 h 89177"/>
                  <a:gd name="connsiteX13" fmla="*/ 7125 w 43338"/>
                  <a:gd name="connsiteY13" fmla="*/ 58516 h 89177"/>
                  <a:gd name="connsiteX14" fmla="*/ -1249 w 43338"/>
                  <a:gd name="connsiteY14" fmla="*/ 58516 h 89177"/>
                  <a:gd name="connsiteX15" fmla="*/ -1249 w 43338"/>
                  <a:gd name="connsiteY15" fmla="*/ 67386 h 89177"/>
                  <a:gd name="connsiteX16" fmla="*/ 7125 w 43338"/>
                  <a:gd name="connsiteY16" fmla="*/ 67386 h 89177"/>
                  <a:gd name="connsiteX17" fmla="*/ 7125 w 43338"/>
                  <a:gd name="connsiteY17" fmla="*/ 87110 h 89177"/>
                  <a:gd name="connsiteX18" fmla="*/ 18595 w 43338"/>
                  <a:gd name="connsiteY18" fmla="*/ 87110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595" y="87110"/>
                    </a:moveTo>
                    <a:lnTo>
                      <a:pt x="18595" y="67386"/>
                    </a:lnTo>
                    <a:lnTo>
                      <a:pt x="42090" y="67386"/>
                    </a:lnTo>
                    <a:lnTo>
                      <a:pt x="42090" y="58516"/>
                    </a:lnTo>
                    <a:lnTo>
                      <a:pt x="18595" y="58516"/>
                    </a:lnTo>
                    <a:lnTo>
                      <a:pt x="18595" y="20812"/>
                    </a:lnTo>
                    <a:cubicBezTo>
                      <a:pt x="18595" y="15150"/>
                      <a:pt x="19369" y="11512"/>
                      <a:pt x="20917" y="9898"/>
                    </a:cubicBezTo>
                    <a:cubicBezTo>
                      <a:pt x="22464" y="8284"/>
                      <a:pt x="25620" y="7477"/>
                      <a:pt x="30382" y="7477"/>
                    </a:cubicBezTo>
                    <a:lnTo>
                      <a:pt x="42090" y="7477"/>
                    </a:lnTo>
                    <a:lnTo>
                      <a:pt x="42090" y="-2067"/>
                    </a:lnTo>
                    <a:lnTo>
                      <a:pt x="30382" y="-2067"/>
                    </a:lnTo>
                    <a:cubicBezTo>
                      <a:pt x="21571" y="-2067"/>
                      <a:pt x="15493" y="-427"/>
                      <a:pt x="12146" y="2854"/>
                    </a:cubicBezTo>
                    <a:cubicBezTo>
                      <a:pt x="8799" y="6148"/>
                      <a:pt x="7125" y="12134"/>
                      <a:pt x="7125" y="20812"/>
                    </a:cubicBezTo>
                    <a:lnTo>
                      <a:pt x="7125" y="58516"/>
                    </a:lnTo>
                    <a:lnTo>
                      <a:pt x="-1249" y="58516"/>
                    </a:lnTo>
                    <a:lnTo>
                      <a:pt x="-1249" y="67386"/>
                    </a:lnTo>
                    <a:lnTo>
                      <a:pt x="7125" y="67386"/>
                    </a:lnTo>
                    <a:lnTo>
                      <a:pt x="7125" y="87110"/>
                    </a:lnTo>
                    <a:lnTo>
                      <a:pt x="18595" y="8711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4E58F44-B5FB-908A-39FF-67CBF677683E}"/>
                  </a:ext>
                </a:extLst>
              </p:cNvPr>
              <p:cNvSpPr/>
              <p:nvPr/>
            </p:nvSpPr>
            <p:spPr>
              <a:xfrm rot="-5400000" flipV="1">
                <a:off x="3875113" y="3962106"/>
                <a:ext cx="64373" cy="72925"/>
              </a:xfrm>
              <a:custGeom>
                <a:avLst/>
                <a:gdLst>
                  <a:gd name="connsiteX0" fmla="*/ 62414 w 64373"/>
                  <a:gd name="connsiteY0" fmla="*/ 37818 h 72925"/>
                  <a:gd name="connsiteX1" fmla="*/ 62414 w 64373"/>
                  <a:gd name="connsiteY1" fmla="*/ 32242 h 72925"/>
                  <a:gd name="connsiteX2" fmla="*/ 9947 w 64373"/>
                  <a:gd name="connsiteY2" fmla="*/ 32242 h 72925"/>
                  <a:gd name="connsiteX3" fmla="*/ 17051 w 64373"/>
                  <a:gd name="connsiteY3" fmla="*/ 14283 h 72925"/>
                  <a:gd name="connsiteX4" fmla="*/ 34752 w 64373"/>
                  <a:gd name="connsiteY4" fmla="*/ 8112 h 72925"/>
                  <a:gd name="connsiteX5" fmla="*/ 47492 w 64373"/>
                  <a:gd name="connsiteY5" fmla="*/ 9719 h 72925"/>
                  <a:gd name="connsiteX6" fmla="*/ 59755 w 64373"/>
                  <a:gd name="connsiteY6" fmla="*/ 14561 h 72925"/>
                  <a:gd name="connsiteX7" fmla="*/ 59755 w 64373"/>
                  <a:gd name="connsiteY7" fmla="*/ 3766 h 72925"/>
                  <a:gd name="connsiteX8" fmla="*/ 47154 w 64373"/>
                  <a:gd name="connsiteY8" fmla="*/ -203 h 72925"/>
                  <a:gd name="connsiteX9" fmla="*/ 34077 w 64373"/>
                  <a:gd name="connsiteY9" fmla="*/ -1572 h 72925"/>
                  <a:gd name="connsiteX10" fmla="*/ 7745 w 64373"/>
                  <a:gd name="connsiteY10" fmla="*/ 8092 h 72925"/>
                  <a:gd name="connsiteX11" fmla="*/ -1959 w 64373"/>
                  <a:gd name="connsiteY11" fmla="*/ 34286 h 72925"/>
                  <a:gd name="connsiteX12" fmla="*/ 7248 w 64373"/>
                  <a:gd name="connsiteY12" fmla="*/ 61333 h 72925"/>
                  <a:gd name="connsiteX13" fmla="*/ 32093 w 64373"/>
                  <a:gd name="connsiteY13" fmla="*/ 71354 h 72925"/>
                  <a:gd name="connsiteX14" fmla="*/ 54258 w 64373"/>
                  <a:gd name="connsiteY14" fmla="*/ 62325 h 72925"/>
                  <a:gd name="connsiteX15" fmla="*/ 62414 w 64373"/>
                  <a:gd name="connsiteY15" fmla="*/ 37818 h 72925"/>
                  <a:gd name="connsiteX16" fmla="*/ 51004 w 64373"/>
                  <a:gd name="connsiteY16" fmla="*/ 41172 h 72925"/>
                  <a:gd name="connsiteX17" fmla="*/ 45765 w 64373"/>
                  <a:gd name="connsiteY17" fmla="*/ 56094 h 72925"/>
                  <a:gd name="connsiteX18" fmla="*/ 32212 w 64373"/>
                  <a:gd name="connsiteY18" fmla="*/ 61690 h 72925"/>
                  <a:gd name="connsiteX19" fmla="*/ 16932 w 64373"/>
                  <a:gd name="connsiteY19" fmla="*/ 56292 h 72925"/>
                  <a:gd name="connsiteX20" fmla="*/ 10324 w 64373"/>
                  <a:gd name="connsiteY20" fmla="*/ 41092 h 72925"/>
                  <a:gd name="connsiteX21" fmla="*/ 51004 w 64373"/>
                  <a:gd name="connsiteY21" fmla="*/ 41172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818"/>
                    </a:moveTo>
                    <a:lnTo>
                      <a:pt x="62414" y="32242"/>
                    </a:lnTo>
                    <a:lnTo>
                      <a:pt x="9947" y="32242"/>
                    </a:lnTo>
                    <a:cubicBezTo>
                      <a:pt x="10450" y="24384"/>
                      <a:pt x="12818" y="18398"/>
                      <a:pt x="17051" y="14283"/>
                    </a:cubicBezTo>
                    <a:cubicBezTo>
                      <a:pt x="21284" y="10169"/>
                      <a:pt x="27185" y="8112"/>
                      <a:pt x="34752" y="8112"/>
                    </a:cubicBezTo>
                    <a:cubicBezTo>
                      <a:pt x="39131" y="8112"/>
                      <a:pt x="43377" y="8648"/>
                      <a:pt x="47492" y="9719"/>
                    </a:cubicBezTo>
                    <a:cubicBezTo>
                      <a:pt x="51606" y="10791"/>
                      <a:pt x="55694" y="12405"/>
                      <a:pt x="59755" y="14561"/>
                    </a:cubicBezTo>
                    <a:lnTo>
                      <a:pt x="59755" y="3766"/>
                    </a:lnTo>
                    <a:cubicBezTo>
                      <a:pt x="55654" y="2033"/>
                      <a:pt x="51454" y="710"/>
                      <a:pt x="47154" y="-203"/>
                    </a:cubicBezTo>
                    <a:cubicBezTo>
                      <a:pt x="42855" y="-1115"/>
                      <a:pt x="38496" y="-1572"/>
                      <a:pt x="34077" y="-1572"/>
                    </a:cubicBezTo>
                    <a:cubicBezTo>
                      <a:pt x="22991" y="-1572"/>
                      <a:pt x="14214" y="1649"/>
                      <a:pt x="7745" y="8092"/>
                    </a:cubicBezTo>
                    <a:cubicBezTo>
                      <a:pt x="1275" y="14548"/>
                      <a:pt x="-1959" y="23279"/>
                      <a:pt x="-1959" y="34286"/>
                    </a:cubicBezTo>
                    <a:cubicBezTo>
                      <a:pt x="-1959" y="45650"/>
                      <a:pt x="1110" y="54665"/>
                      <a:pt x="7248" y="61333"/>
                    </a:cubicBezTo>
                    <a:cubicBezTo>
                      <a:pt x="13387" y="68014"/>
                      <a:pt x="21668" y="71354"/>
                      <a:pt x="32093" y="71354"/>
                    </a:cubicBezTo>
                    <a:cubicBezTo>
                      <a:pt x="41433" y="71354"/>
                      <a:pt x="48821" y="68344"/>
                      <a:pt x="54258" y="62325"/>
                    </a:cubicBezTo>
                    <a:cubicBezTo>
                      <a:pt x="59695" y="56319"/>
                      <a:pt x="62414" y="48150"/>
                      <a:pt x="62414" y="37818"/>
                    </a:cubicBezTo>
                    <a:close/>
                    <a:moveTo>
                      <a:pt x="51004" y="41172"/>
                    </a:moveTo>
                    <a:cubicBezTo>
                      <a:pt x="50925" y="47402"/>
                      <a:pt x="49178" y="52377"/>
                      <a:pt x="45765" y="56094"/>
                    </a:cubicBezTo>
                    <a:cubicBezTo>
                      <a:pt x="42352" y="59825"/>
                      <a:pt x="37834" y="61690"/>
                      <a:pt x="32212" y="61690"/>
                    </a:cubicBezTo>
                    <a:cubicBezTo>
                      <a:pt x="25849" y="61690"/>
                      <a:pt x="20755" y="59891"/>
                      <a:pt x="16932" y="56292"/>
                    </a:cubicBezTo>
                    <a:cubicBezTo>
                      <a:pt x="13109" y="52694"/>
                      <a:pt x="10906" y="47627"/>
                      <a:pt x="10324" y="41092"/>
                    </a:cubicBezTo>
                    <a:lnTo>
                      <a:pt x="51004" y="4117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73172D-F2FB-B8C8-9EC5-4C77CE507285}"/>
                  </a:ext>
                </a:extLst>
              </p:cNvPr>
              <p:cNvSpPr/>
              <p:nvPr/>
            </p:nvSpPr>
            <p:spPr>
              <a:xfrm rot="-5400000" flipV="1">
                <a:off x="3886056" y="3892195"/>
                <a:ext cx="40679" cy="71119"/>
              </a:xfrm>
              <a:custGeom>
                <a:avLst/>
                <a:gdLst>
                  <a:gd name="connsiteX0" fmla="*/ 39090 w 40679"/>
                  <a:gd name="connsiteY0" fmla="*/ 57174 h 71119"/>
                  <a:gd name="connsiteX1" fmla="*/ 34902 w 40679"/>
                  <a:gd name="connsiteY1" fmla="*/ 58801 h 71119"/>
                  <a:gd name="connsiteX2" fmla="*/ 29922 w 40679"/>
                  <a:gd name="connsiteY2" fmla="*/ 59337 h 71119"/>
                  <a:gd name="connsiteX3" fmla="*/ 15059 w 40679"/>
                  <a:gd name="connsiteY3" fmla="*/ 53047 h 71119"/>
                  <a:gd name="connsiteX4" fmla="*/ 9880 w 40679"/>
                  <a:gd name="connsiteY4" fmla="*/ 34969 h 71119"/>
                  <a:gd name="connsiteX5" fmla="*/ 9880 w 40679"/>
                  <a:gd name="connsiteY5" fmla="*/ -1623 h 71119"/>
                  <a:gd name="connsiteX6" fmla="*/ -1590 w 40679"/>
                  <a:gd name="connsiteY6" fmla="*/ -1623 h 71119"/>
                  <a:gd name="connsiteX7" fmla="*/ -1590 w 40679"/>
                  <a:gd name="connsiteY7" fmla="*/ 67830 h 71119"/>
                  <a:gd name="connsiteX8" fmla="*/ 9880 w 40679"/>
                  <a:gd name="connsiteY8" fmla="*/ 67830 h 71119"/>
                  <a:gd name="connsiteX9" fmla="*/ 9880 w 40679"/>
                  <a:gd name="connsiteY9" fmla="*/ 57035 h 71119"/>
                  <a:gd name="connsiteX10" fmla="*/ 19246 w 40679"/>
                  <a:gd name="connsiteY10" fmla="*/ 66421 h 71119"/>
                  <a:gd name="connsiteX11" fmla="*/ 33275 w 40679"/>
                  <a:gd name="connsiteY11" fmla="*/ 69497 h 71119"/>
                  <a:gd name="connsiteX12" fmla="*/ 35875 w 40679"/>
                  <a:gd name="connsiteY12" fmla="*/ 69338 h 71119"/>
                  <a:gd name="connsiteX13" fmla="*/ 39030 w 40679"/>
                  <a:gd name="connsiteY13" fmla="*/ 68882 h 71119"/>
                  <a:gd name="connsiteX14" fmla="*/ 39090 w 40679"/>
                  <a:gd name="connsiteY14" fmla="*/ 5717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679" h="71119">
                    <a:moveTo>
                      <a:pt x="39090" y="57174"/>
                    </a:moveTo>
                    <a:cubicBezTo>
                      <a:pt x="37806" y="57915"/>
                      <a:pt x="36411" y="58457"/>
                      <a:pt x="34902" y="58801"/>
                    </a:cubicBezTo>
                    <a:cubicBezTo>
                      <a:pt x="33394" y="59158"/>
                      <a:pt x="31734" y="59337"/>
                      <a:pt x="29922" y="59337"/>
                    </a:cubicBezTo>
                    <a:cubicBezTo>
                      <a:pt x="23466" y="59337"/>
                      <a:pt x="18512" y="57240"/>
                      <a:pt x="15059" y="53047"/>
                    </a:cubicBezTo>
                    <a:cubicBezTo>
                      <a:pt x="11606" y="48853"/>
                      <a:pt x="9880" y="42827"/>
                      <a:pt x="9880" y="34969"/>
                    </a:cubicBezTo>
                    <a:lnTo>
                      <a:pt x="9880" y="-1623"/>
                    </a:lnTo>
                    <a:lnTo>
                      <a:pt x="-1590" y="-1623"/>
                    </a:lnTo>
                    <a:lnTo>
                      <a:pt x="-1590" y="67830"/>
                    </a:lnTo>
                    <a:lnTo>
                      <a:pt x="9880" y="67830"/>
                    </a:lnTo>
                    <a:lnTo>
                      <a:pt x="9880" y="57035"/>
                    </a:lnTo>
                    <a:cubicBezTo>
                      <a:pt x="12287" y="61255"/>
                      <a:pt x="15409" y="64384"/>
                      <a:pt x="19246" y="66421"/>
                    </a:cubicBezTo>
                    <a:cubicBezTo>
                      <a:pt x="23095" y="68472"/>
                      <a:pt x="27772" y="69497"/>
                      <a:pt x="33275" y="69497"/>
                    </a:cubicBezTo>
                    <a:cubicBezTo>
                      <a:pt x="34056" y="69497"/>
                      <a:pt x="34922" y="69444"/>
                      <a:pt x="35875" y="69338"/>
                    </a:cubicBezTo>
                    <a:cubicBezTo>
                      <a:pt x="36827" y="69246"/>
                      <a:pt x="37879" y="69094"/>
                      <a:pt x="39030" y="68882"/>
                    </a:cubicBezTo>
                    <a:lnTo>
                      <a:pt x="39090" y="5717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E32E614-A689-4E6D-C78E-501227E8D4C7}"/>
                  </a:ext>
                </a:extLst>
              </p:cNvPr>
              <p:cNvSpPr/>
              <p:nvPr/>
            </p:nvSpPr>
            <p:spPr>
              <a:xfrm rot="-5400000" flipV="1">
                <a:off x="3877960" y="3833989"/>
                <a:ext cx="58677" cy="72925"/>
              </a:xfrm>
              <a:custGeom>
                <a:avLst/>
                <a:gdLst>
                  <a:gd name="connsiteX0" fmla="*/ 34071 w 58677"/>
                  <a:gd name="connsiteY0" fmla="*/ 35129 h 72925"/>
                  <a:gd name="connsiteX1" fmla="*/ 14902 w 58677"/>
                  <a:gd name="connsiteY1" fmla="*/ 31974 h 72925"/>
                  <a:gd name="connsiteX2" fmla="*/ 9564 w 58677"/>
                  <a:gd name="connsiteY2" fmla="*/ 21179 h 72925"/>
                  <a:gd name="connsiteX3" fmla="*/ 13572 w 58677"/>
                  <a:gd name="connsiteY3" fmla="*/ 11535 h 72925"/>
                  <a:gd name="connsiteX4" fmla="*/ 24446 w 58677"/>
                  <a:gd name="connsiteY4" fmla="*/ 7983 h 72925"/>
                  <a:gd name="connsiteX5" fmla="*/ 39686 w 58677"/>
                  <a:gd name="connsiteY5" fmla="*/ 14710 h 72925"/>
                  <a:gd name="connsiteX6" fmla="*/ 45421 w 58677"/>
                  <a:gd name="connsiteY6" fmla="*/ 32589 h 72925"/>
                  <a:gd name="connsiteX7" fmla="*/ 45421 w 58677"/>
                  <a:gd name="connsiteY7" fmla="*/ 35129 h 72925"/>
                  <a:gd name="connsiteX8" fmla="*/ 34071 w 58677"/>
                  <a:gd name="connsiteY8" fmla="*/ 35129 h 72925"/>
                  <a:gd name="connsiteX9" fmla="*/ 56831 w 58677"/>
                  <a:gd name="connsiteY9" fmla="*/ 39852 h 72925"/>
                  <a:gd name="connsiteX10" fmla="*/ 56831 w 58677"/>
                  <a:gd name="connsiteY10" fmla="*/ 224 h 72925"/>
                  <a:gd name="connsiteX11" fmla="*/ 45421 w 58677"/>
                  <a:gd name="connsiteY11" fmla="*/ 224 h 72925"/>
                  <a:gd name="connsiteX12" fmla="*/ 45421 w 58677"/>
                  <a:gd name="connsiteY12" fmla="*/ 10761 h 72925"/>
                  <a:gd name="connsiteX13" fmla="*/ 35678 w 58677"/>
                  <a:gd name="connsiteY13" fmla="*/ 1434 h 72925"/>
                  <a:gd name="connsiteX14" fmla="*/ 21410 w 58677"/>
                  <a:gd name="connsiteY14" fmla="*/ -1582 h 72925"/>
                  <a:gd name="connsiteX15" fmla="*/ 4444 w 58677"/>
                  <a:gd name="connsiteY15" fmla="*/ 4411 h 72925"/>
                  <a:gd name="connsiteX16" fmla="*/ -1847 w 58677"/>
                  <a:gd name="connsiteY16" fmla="*/ 20445 h 72925"/>
                  <a:gd name="connsiteX17" fmla="*/ 5992 w 58677"/>
                  <a:gd name="connsiteY17" fmla="*/ 38106 h 72925"/>
                  <a:gd name="connsiteX18" fmla="*/ 29407 w 58677"/>
                  <a:gd name="connsiteY18" fmla="*/ 44059 h 72925"/>
                  <a:gd name="connsiteX19" fmla="*/ 45421 w 58677"/>
                  <a:gd name="connsiteY19" fmla="*/ 44059 h 72925"/>
                  <a:gd name="connsiteX20" fmla="*/ 45421 w 58677"/>
                  <a:gd name="connsiteY20" fmla="*/ 45190 h 72925"/>
                  <a:gd name="connsiteX21" fmla="*/ 40242 w 58677"/>
                  <a:gd name="connsiteY21" fmla="*/ 57374 h 72925"/>
                  <a:gd name="connsiteX22" fmla="*/ 25697 w 58677"/>
                  <a:gd name="connsiteY22" fmla="*/ 61680 h 72925"/>
                  <a:gd name="connsiteX23" fmla="*/ 14088 w 58677"/>
                  <a:gd name="connsiteY23" fmla="*/ 60251 h 72925"/>
                  <a:gd name="connsiteX24" fmla="*/ 3253 w 58677"/>
                  <a:gd name="connsiteY24" fmla="*/ 55965 h 72925"/>
                  <a:gd name="connsiteX25" fmla="*/ 3253 w 58677"/>
                  <a:gd name="connsiteY25" fmla="*/ 66522 h 72925"/>
                  <a:gd name="connsiteX26" fmla="*/ 15398 w 58677"/>
                  <a:gd name="connsiteY26" fmla="*/ 70133 h 72925"/>
                  <a:gd name="connsiteX27" fmla="*/ 26867 w 58677"/>
                  <a:gd name="connsiteY27" fmla="*/ 71344 h 72925"/>
                  <a:gd name="connsiteX28" fmla="*/ 49390 w 58677"/>
                  <a:gd name="connsiteY28" fmla="*/ 63525 h 72925"/>
                  <a:gd name="connsiteX29" fmla="*/ 56831 w 58677"/>
                  <a:gd name="connsiteY29" fmla="*/ 39852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071" y="35129"/>
                    </a:moveTo>
                    <a:cubicBezTo>
                      <a:pt x="24850" y="35129"/>
                      <a:pt x="18460" y="34077"/>
                      <a:pt x="14902" y="31974"/>
                    </a:cubicBezTo>
                    <a:cubicBezTo>
                      <a:pt x="11343" y="29870"/>
                      <a:pt x="9564" y="26272"/>
                      <a:pt x="9564" y="21179"/>
                    </a:cubicBezTo>
                    <a:cubicBezTo>
                      <a:pt x="9564" y="17131"/>
                      <a:pt x="10900" y="13916"/>
                      <a:pt x="13572" y="11535"/>
                    </a:cubicBezTo>
                    <a:cubicBezTo>
                      <a:pt x="16244" y="9167"/>
                      <a:pt x="19869" y="7983"/>
                      <a:pt x="24446" y="7983"/>
                    </a:cubicBezTo>
                    <a:cubicBezTo>
                      <a:pt x="30783" y="7983"/>
                      <a:pt x="35863" y="10225"/>
                      <a:pt x="39686" y="14710"/>
                    </a:cubicBezTo>
                    <a:cubicBezTo>
                      <a:pt x="43510" y="19194"/>
                      <a:pt x="45421" y="25154"/>
                      <a:pt x="45421" y="32589"/>
                    </a:cubicBezTo>
                    <a:lnTo>
                      <a:pt x="45421" y="35129"/>
                    </a:lnTo>
                    <a:lnTo>
                      <a:pt x="34071" y="35129"/>
                    </a:lnTo>
                    <a:close/>
                    <a:moveTo>
                      <a:pt x="56831" y="39852"/>
                    </a:moveTo>
                    <a:lnTo>
                      <a:pt x="56831" y="224"/>
                    </a:lnTo>
                    <a:lnTo>
                      <a:pt x="45421" y="224"/>
                    </a:lnTo>
                    <a:lnTo>
                      <a:pt x="45421" y="10761"/>
                    </a:lnTo>
                    <a:cubicBezTo>
                      <a:pt x="42815" y="6554"/>
                      <a:pt x="39567" y="3445"/>
                      <a:pt x="35678" y="1434"/>
                    </a:cubicBezTo>
                    <a:cubicBezTo>
                      <a:pt x="31789" y="-577"/>
                      <a:pt x="27033" y="-1582"/>
                      <a:pt x="21410" y="-1582"/>
                    </a:cubicBezTo>
                    <a:cubicBezTo>
                      <a:pt x="14306" y="-1582"/>
                      <a:pt x="8651" y="416"/>
                      <a:pt x="4444" y="4411"/>
                    </a:cubicBezTo>
                    <a:cubicBezTo>
                      <a:pt x="250" y="8406"/>
                      <a:pt x="-1847" y="13751"/>
                      <a:pt x="-1847" y="20445"/>
                    </a:cubicBezTo>
                    <a:cubicBezTo>
                      <a:pt x="-1847" y="28250"/>
                      <a:pt x="766" y="34137"/>
                      <a:pt x="5992" y="38106"/>
                    </a:cubicBezTo>
                    <a:cubicBezTo>
                      <a:pt x="11230" y="42074"/>
                      <a:pt x="19036" y="44059"/>
                      <a:pt x="29407" y="44059"/>
                    </a:cubicBezTo>
                    <a:lnTo>
                      <a:pt x="45421" y="44059"/>
                    </a:lnTo>
                    <a:lnTo>
                      <a:pt x="45421" y="45190"/>
                    </a:lnTo>
                    <a:cubicBezTo>
                      <a:pt x="45421" y="50442"/>
                      <a:pt x="43695" y="54503"/>
                      <a:pt x="40242" y="57374"/>
                    </a:cubicBezTo>
                    <a:cubicBezTo>
                      <a:pt x="36789" y="60245"/>
                      <a:pt x="31941" y="61680"/>
                      <a:pt x="25697" y="61680"/>
                    </a:cubicBezTo>
                    <a:cubicBezTo>
                      <a:pt x="21728" y="61680"/>
                      <a:pt x="17858" y="61204"/>
                      <a:pt x="14088" y="60251"/>
                    </a:cubicBezTo>
                    <a:cubicBezTo>
                      <a:pt x="10331" y="59299"/>
                      <a:pt x="6719" y="57870"/>
                      <a:pt x="3253" y="55965"/>
                    </a:cubicBezTo>
                    <a:lnTo>
                      <a:pt x="3253" y="66522"/>
                    </a:lnTo>
                    <a:cubicBezTo>
                      <a:pt x="7420" y="68136"/>
                      <a:pt x="11469" y="69340"/>
                      <a:pt x="15398" y="70133"/>
                    </a:cubicBezTo>
                    <a:cubicBezTo>
                      <a:pt x="19327" y="70940"/>
                      <a:pt x="23150" y="71344"/>
                      <a:pt x="26867" y="71344"/>
                    </a:cubicBezTo>
                    <a:cubicBezTo>
                      <a:pt x="36922" y="71344"/>
                      <a:pt x="44429" y="68738"/>
                      <a:pt x="49390" y="63525"/>
                    </a:cubicBezTo>
                    <a:cubicBezTo>
                      <a:pt x="54351" y="58326"/>
                      <a:pt x="56831" y="50435"/>
                      <a:pt x="56831" y="398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469DA67-BFD8-55D9-45F4-8522CB40B6C2}"/>
                  </a:ext>
                </a:extLst>
              </p:cNvPr>
              <p:cNvSpPr/>
              <p:nvPr/>
            </p:nvSpPr>
            <p:spPr>
              <a:xfrm rot="-5400000" flipV="1">
                <a:off x="3888001" y="3763666"/>
                <a:ext cx="11410" cy="96500"/>
              </a:xfrm>
              <a:custGeom>
                <a:avLst/>
                <a:gdLst>
                  <a:gd name="connsiteX0" fmla="*/ -876 w 11410"/>
                  <a:gd name="connsiteY0" fmla="*/ 94229 h 96500"/>
                  <a:gd name="connsiteX1" fmla="*/ 10534 w 11410"/>
                  <a:gd name="connsiteY1" fmla="*/ 94229 h 96500"/>
                  <a:gd name="connsiteX2" fmla="*/ 10534 w 11410"/>
                  <a:gd name="connsiteY2" fmla="*/ -2272 h 96500"/>
                  <a:gd name="connsiteX3" fmla="*/ -876 w 11410"/>
                  <a:gd name="connsiteY3" fmla="*/ -2272 h 96500"/>
                  <a:gd name="connsiteX4" fmla="*/ -876 w 11410"/>
                  <a:gd name="connsiteY4" fmla="*/ 9422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0" h="96500">
                    <a:moveTo>
                      <a:pt x="-876" y="94229"/>
                    </a:moveTo>
                    <a:lnTo>
                      <a:pt x="10534" y="94229"/>
                    </a:lnTo>
                    <a:lnTo>
                      <a:pt x="10534" y="-2272"/>
                    </a:lnTo>
                    <a:lnTo>
                      <a:pt x="-876" y="-2272"/>
                    </a:lnTo>
                    <a:lnTo>
                      <a:pt x="-876" y="9422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ABA3DDD-9750-3971-46E5-A996906B5FE4}"/>
                  </a:ext>
                </a:extLst>
              </p:cNvPr>
              <p:cNvSpPr/>
              <p:nvPr/>
            </p:nvSpPr>
            <p:spPr>
              <a:xfrm rot="-5400000" flipV="1">
                <a:off x="3941956" y="3794302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CD5C39B-7BFE-712B-C253-29F8A36F11AD}"/>
                  </a:ext>
                </a:extLst>
              </p:cNvPr>
              <p:cNvSpPr/>
              <p:nvPr/>
            </p:nvSpPr>
            <p:spPr>
              <a:xfrm rot="-5400000" flipV="1">
                <a:off x="3892595" y="3685719"/>
                <a:ext cx="31551" cy="118010"/>
              </a:xfrm>
              <a:custGeom>
                <a:avLst/>
                <a:gdLst>
                  <a:gd name="connsiteX0" fmla="*/ 18582 w 31551"/>
                  <a:gd name="connsiteY0" fmla="*/ 116473 h 118010"/>
                  <a:gd name="connsiteX1" fmla="*/ 31104 w 31551"/>
                  <a:gd name="connsiteY1" fmla="*/ 116473 h 118010"/>
                  <a:gd name="connsiteX2" fmla="*/ 31104 w 31551"/>
                  <a:gd name="connsiteY2" fmla="*/ 30331 h 118010"/>
                  <a:gd name="connsiteX3" fmla="*/ 24754 w 31551"/>
                  <a:gd name="connsiteY3" fmla="*/ 6023 h 118010"/>
                  <a:gd name="connsiteX4" fmla="*/ 4314 w 31551"/>
                  <a:gd name="connsiteY4" fmla="*/ -1538 h 118010"/>
                  <a:gd name="connsiteX5" fmla="*/ -448 w 31551"/>
                  <a:gd name="connsiteY5" fmla="*/ -1538 h 118010"/>
                  <a:gd name="connsiteX6" fmla="*/ -448 w 31551"/>
                  <a:gd name="connsiteY6" fmla="*/ 8999 h 118010"/>
                  <a:gd name="connsiteX7" fmla="*/ 3461 w 31551"/>
                  <a:gd name="connsiteY7" fmla="*/ 8999 h 118010"/>
                  <a:gd name="connsiteX8" fmla="*/ 15169 w 31551"/>
                  <a:gd name="connsiteY8" fmla="*/ 13662 h 118010"/>
                  <a:gd name="connsiteX9" fmla="*/ 18582 w 31551"/>
                  <a:gd name="connsiteY9" fmla="*/ 30331 h 118010"/>
                  <a:gd name="connsiteX10" fmla="*/ 18582 w 31551"/>
                  <a:gd name="connsiteY10" fmla="*/ 116473 h 11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51" h="118010">
                    <a:moveTo>
                      <a:pt x="18582" y="116473"/>
                    </a:moveTo>
                    <a:lnTo>
                      <a:pt x="31104" y="116473"/>
                    </a:lnTo>
                    <a:lnTo>
                      <a:pt x="31104" y="30331"/>
                    </a:lnTo>
                    <a:cubicBezTo>
                      <a:pt x="31104" y="19166"/>
                      <a:pt x="28987" y="11063"/>
                      <a:pt x="24754" y="6023"/>
                    </a:cubicBezTo>
                    <a:cubicBezTo>
                      <a:pt x="20520" y="982"/>
                      <a:pt x="13707" y="-1538"/>
                      <a:pt x="4314" y="-1538"/>
                    </a:cubicBezTo>
                    <a:lnTo>
                      <a:pt x="-448" y="-1538"/>
                    </a:lnTo>
                    <a:lnTo>
                      <a:pt x="-448" y="8999"/>
                    </a:lnTo>
                    <a:lnTo>
                      <a:pt x="3461" y="8999"/>
                    </a:lnTo>
                    <a:cubicBezTo>
                      <a:pt x="8991" y="8999"/>
                      <a:pt x="12894" y="10554"/>
                      <a:pt x="15169" y="13662"/>
                    </a:cubicBezTo>
                    <a:cubicBezTo>
                      <a:pt x="17444" y="16758"/>
                      <a:pt x="18582" y="22314"/>
                      <a:pt x="18582" y="30331"/>
                    </a:cubicBezTo>
                    <a:lnTo>
                      <a:pt x="18582" y="11647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3EEB1D7-872C-4D00-7D1C-96E20BD54F7F}"/>
                  </a:ext>
                </a:extLst>
              </p:cNvPr>
              <p:cNvSpPr/>
              <p:nvPr/>
            </p:nvSpPr>
            <p:spPr>
              <a:xfrm rot="-5400000" flipV="1">
                <a:off x="3875420" y="3641130"/>
                <a:ext cx="63757" cy="72925"/>
              </a:xfrm>
              <a:custGeom>
                <a:avLst/>
                <a:gdLst>
                  <a:gd name="connsiteX0" fmla="*/ 29925 w 63757"/>
                  <a:gd name="connsiteY0" fmla="*/ 61665 h 72925"/>
                  <a:gd name="connsiteX1" fmla="*/ 15420 w 63757"/>
                  <a:gd name="connsiteY1" fmla="*/ 54501 h 72925"/>
                  <a:gd name="connsiteX2" fmla="*/ 10082 w 63757"/>
                  <a:gd name="connsiteY2" fmla="*/ 34876 h 72925"/>
                  <a:gd name="connsiteX3" fmla="*/ 15380 w 63757"/>
                  <a:gd name="connsiteY3" fmla="*/ 15250 h 72925"/>
                  <a:gd name="connsiteX4" fmla="*/ 29925 w 63757"/>
                  <a:gd name="connsiteY4" fmla="*/ 8087 h 72925"/>
                  <a:gd name="connsiteX5" fmla="*/ 44372 w 63757"/>
                  <a:gd name="connsiteY5" fmla="*/ 15270 h 72925"/>
                  <a:gd name="connsiteX6" fmla="*/ 49710 w 63757"/>
                  <a:gd name="connsiteY6" fmla="*/ 34876 h 72925"/>
                  <a:gd name="connsiteX7" fmla="*/ 44372 w 63757"/>
                  <a:gd name="connsiteY7" fmla="*/ 54442 h 72925"/>
                  <a:gd name="connsiteX8" fmla="*/ 29925 w 63757"/>
                  <a:gd name="connsiteY8" fmla="*/ 61665 h 72925"/>
                  <a:gd name="connsiteX9" fmla="*/ 29925 w 63757"/>
                  <a:gd name="connsiteY9" fmla="*/ 71329 h 72925"/>
                  <a:gd name="connsiteX10" fmla="*/ 53301 w 63757"/>
                  <a:gd name="connsiteY10" fmla="*/ 61645 h 72925"/>
                  <a:gd name="connsiteX11" fmla="*/ 61814 w 63757"/>
                  <a:gd name="connsiteY11" fmla="*/ 34876 h 72925"/>
                  <a:gd name="connsiteX12" fmla="*/ 53301 w 63757"/>
                  <a:gd name="connsiteY12" fmla="*/ 8106 h 72925"/>
                  <a:gd name="connsiteX13" fmla="*/ 29925 w 63757"/>
                  <a:gd name="connsiteY13" fmla="*/ -1597 h 72925"/>
                  <a:gd name="connsiteX14" fmla="*/ 6510 w 63757"/>
                  <a:gd name="connsiteY14" fmla="*/ 8106 h 72925"/>
                  <a:gd name="connsiteX15" fmla="*/ -1944 w 63757"/>
                  <a:gd name="connsiteY15" fmla="*/ 34876 h 72925"/>
                  <a:gd name="connsiteX16" fmla="*/ 6510 w 63757"/>
                  <a:gd name="connsiteY16" fmla="*/ 61645 h 72925"/>
                  <a:gd name="connsiteX17" fmla="*/ 29925 w 63757"/>
                  <a:gd name="connsiteY17" fmla="*/ 71329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757" h="72925">
                    <a:moveTo>
                      <a:pt x="29925" y="61665"/>
                    </a:moveTo>
                    <a:cubicBezTo>
                      <a:pt x="23814" y="61665"/>
                      <a:pt x="18978" y="59277"/>
                      <a:pt x="15420" y="54501"/>
                    </a:cubicBezTo>
                    <a:cubicBezTo>
                      <a:pt x="11861" y="49725"/>
                      <a:pt x="10082" y="43184"/>
                      <a:pt x="10082" y="34876"/>
                    </a:cubicBezTo>
                    <a:cubicBezTo>
                      <a:pt x="10082" y="26568"/>
                      <a:pt x="11848" y="20026"/>
                      <a:pt x="15380" y="15250"/>
                    </a:cubicBezTo>
                    <a:cubicBezTo>
                      <a:pt x="18925" y="10474"/>
                      <a:pt x="23774" y="8087"/>
                      <a:pt x="29925" y="8087"/>
                    </a:cubicBezTo>
                    <a:cubicBezTo>
                      <a:pt x="36011" y="8087"/>
                      <a:pt x="40826" y="10481"/>
                      <a:pt x="44372" y="15270"/>
                    </a:cubicBezTo>
                    <a:cubicBezTo>
                      <a:pt x="47930" y="20072"/>
                      <a:pt x="49710" y="26607"/>
                      <a:pt x="49710" y="34876"/>
                    </a:cubicBezTo>
                    <a:cubicBezTo>
                      <a:pt x="49710" y="43104"/>
                      <a:pt x="47930" y="49626"/>
                      <a:pt x="44372" y="54442"/>
                    </a:cubicBezTo>
                    <a:cubicBezTo>
                      <a:pt x="40826" y="59257"/>
                      <a:pt x="36011" y="61665"/>
                      <a:pt x="29925" y="61665"/>
                    </a:cubicBezTo>
                    <a:close/>
                    <a:moveTo>
                      <a:pt x="29925" y="71329"/>
                    </a:moveTo>
                    <a:cubicBezTo>
                      <a:pt x="39847" y="71329"/>
                      <a:pt x="47639" y="68101"/>
                      <a:pt x="53301" y="61645"/>
                    </a:cubicBezTo>
                    <a:cubicBezTo>
                      <a:pt x="58977" y="55202"/>
                      <a:pt x="61814" y="46279"/>
                      <a:pt x="61814" y="34876"/>
                    </a:cubicBezTo>
                    <a:cubicBezTo>
                      <a:pt x="61814" y="23512"/>
                      <a:pt x="58977" y="14589"/>
                      <a:pt x="53301" y="8106"/>
                    </a:cubicBezTo>
                    <a:cubicBezTo>
                      <a:pt x="47639" y="1637"/>
                      <a:pt x="39847" y="-1597"/>
                      <a:pt x="29925" y="-1597"/>
                    </a:cubicBezTo>
                    <a:cubicBezTo>
                      <a:pt x="19964" y="-1597"/>
                      <a:pt x="12159" y="1637"/>
                      <a:pt x="6510" y="8106"/>
                    </a:cubicBezTo>
                    <a:cubicBezTo>
                      <a:pt x="874" y="14589"/>
                      <a:pt x="-1944" y="23512"/>
                      <a:pt x="-1944" y="34876"/>
                    </a:cubicBezTo>
                    <a:cubicBezTo>
                      <a:pt x="-1944" y="46279"/>
                      <a:pt x="874" y="55202"/>
                      <a:pt x="6510" y="61645"/>
                    </a:cubicBezTo>
                    <a:cubicBezTo>
                      <a:pt x="12159" y="68101"/>
                      <a:pt x="19964" y="71329"/>
                      <a:pt x="29925" y="71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4A448A2-647E-F037-D556-9DA70B80C57D}"/>
                  </a:ext>
                </a:extLst>
              </p:cNvPr>
              <p:cNvSpPr/>
              <p:nvPr/>
            </p:nvSpPr>
            <p:spPr>
              <a:xfrm rot="-5400000" flipV="1">
                <a:off x="3888001" y="3572856"/>
                <a:ext cx="11410" cy="96500"/>
              </a:xfrm>
              <a:custGeom>
                <a:avLst/>
                <a:gdLst>
                  <a:gd name="connsiteX0" fmla="*/ -876 w 11410"/>
                  <a:gd name="connsiteY0" fmla="*/ 67167 h 96500"/>
                  <a:gd name="connsiteX1" fmla="*/ 10534 w 11410"/>
                  <a:gd name="connsiteY1" fmla="*/ 67167 h 96500"/>
                  <a:gd name="connsiteX2" fmla="*/ 10534 w 11410"/>
                  <a:gd name="connsiteY2" fmla="*/ -2287 h 96500"/>
                  <a:gd name="connsiteX3" fmla="*/ -876 w 11410"/>
                  <a:gd name="connsiteY3" fmla="*/ -2287 h 96500"/>
                  <a:gd name="connsiteX4" fmla="*/ -876 w 11410"/>
                  <a:gd name="connsiteY4" fmla="*/ 67167 h 96500"/>
                  <a:gd name="connsiteX5" fmla="*/ -876 w 11410"/>
                  <a:gd name="connsiteY5" fmla="*/ 94214 h 96500"/>
                  <a:gd name="connsiteX6" fmla="*/ 10534 w 11410"/>
                  <a:gd name="connsiteY6" fmla="*/ 94214 h 96500"/>
                  <a:gd name="connsiteX7" fmla="*/ 10534 w 11410"/>
                  <a:gd name="connsiteY7" fmla="*/ 79747 h 96500"/>
                  <a:gd name="connsiteX8" fmla="*/ -876 w 11410"/>
                  <a:gd name="connsiteY8" fmla="*/ 79747 h 96500"/>
                  <a:gd name="connsiteX9" fmla="*/ -876 w 11410"/>
                  <a:gd name="connsiteY9" fmla="*/ 94214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67"/>
                    </a:moveTo>
                    <a:lnTo>
                      <a:pt x="10534" y="67167"/>
                    </a:lnTo>
                    <a:lnTo>
                      <a:pt x="10534" y="-2287"/>
                    </a:lnTo>
                    <a:lnTo>
                      <a:pt x="-876" y="-2287"/>
                    </a:lnTo>
                    <a:lnTo>
                      <a:pt x="-876" y="67167"/>
                    </a:lnTo>
                    <a:close/>
                    <a:moveTo>
                      <a:pt x="-876" y="94214"/>
                    </a:moveTo>
                    <a:lnTo>
                      <a:pt x="10534" y="94214"/>
                    </a:lnTo>
                    <a:lnTo>
                      <a:pt x="10534" y="79747"/>
                    </a:lnTo>
                    <a:lnTo>
                      <a:pt x="-876" y="79747"/>
                    </a:lnTo>
                    <a:lnTo>
                      <a:pt x="-876" y="9421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09E68EA-892F-1BF3-B4A3-CBAB94E1D77C}"/>
                  </a:ext>
                </a:extLst>
              </p:cNvPr>
              <p:cNvSpPr/>
              <p:nvPr/>
            </p:nvSpPr>
            <p:spPr>
              <a:xfrm rot="-5400000" flipV="1">
                <a:off x="3877305" y="3527311"/>
                <a:ext cx="58181" cy="71119"/>
              </a:xfrm>
              <a:custGeom>
                <a:avLst/>
                <a:gdLst>
                  <a:gd name="connsiteX0" fmla="*/ 56151 w 58181"/>
                  <a:gd name="connsiteY0" fmla="*/ 40278 h 71119"/>
                  <a:gd name="connsiteX1" fmla="*/ 56151 w 58181"/>
                  <a:gd name="connsiteY1" fmla="*/ -1652 h 71119"/>
                  <a:gd name="connsiteX2" fmla="*/ 44741 w 58181"/>
                  <a:gd name="connsiteY2" fmla="*/ -1652 h 71119"/>
                  <a:gd name="connsiteX3" fmla="*/ 44741 w 58181"/>
                  <a:gd name="connsiteY3" fmla="*/ 39901 h 71119"/>
                  <a:gd name="connsiteX4" fmla="*/ 40891 w 58181"/>
                  <a:gd name="connsiteY4" fmla="*/ 54645 h 71119"/>
                  <a:gd name="connsiteX5" fmla="*/ 29362 w 58181"/>
                  <a:gd name="connsiteY5" fmla="*/ 59546 h 71119"/>
                  <a:gd name="connsiteX6" fmla="*/ 14776 w 58181"/>
                  <a:gd name="connsiteY6" fmla="*/ 53653 h 71119"/>
                  <a:gd name="connsiteX7" fmla="*/ 9439 w 58181"/>
                  <a:gd name="connsiteY7" fmla="*/ 37599 h 71119"/>
                  <a:gd name="connsiteX8" fmla="*/ 9439 w 58181"/>
                  <a:gd name="connsiteY8" fmla="*/ -1652 h 71119"/>
                  <a:gd name="connsiteX9" fmla="*/ -2031 w 58181"/>
                  <a:gd name="connsiteY9" fmla="*/ -1652 h 71119"/>
                  <a:gd name="connsiteX10" fmla="*/ -2031 w 58181"/>
                  <a:gd name="connsiteY10" fmla="*/ 67801 h 71119"/>
                  <a:gd name="connsiteX11" fmla="*/ 9439 w 58181"/>
                  <a:gd name="connsiteY11" fmla="*/ 67801 h 71119"/>
                  <a:gd name="connsiteX12" fmla="*/ 9439 w 58181"/>
                  <a:gd name="connsiteY12" fmla="*/ 57006 h 71119"/>
                  <a:gd name="connsiteX13" fmla="*/ 19083 w 58181"/>
                  <a:gd name="connsiteY13" fmla="*/ 66373 h 71119"/>
                  <a:gd name="connsiteX14" fmla="*/ 31902 w 58181"/>
                  <a:gd name="connsiteY14" fmla="*/ 69468 h 71119"/>
                  <a:gd name="connsiteX15" fmla="*/ 49999 w 58181"/>
                  <a:gd name="connsiteY15" fmla="*/ 62067 h 71119"/>
                  <a:gd name="connsiteX16" fmla="*/ 56151 w 58181"/>
                  <a:gd name="connsiteY16" fmla="*/ 40278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151" y="40278"/>
                    </a:moveTo>
                    <a:lnTo>
                      <a:pt x="56151" y="-1652"/>
                    </a:lnTo>
                    <a:lnTo>
                      <a:pt x="44741" y="-1652"/>
                    </a:lnTo>
                    <a:lnTo>
                      <a:pt x="44741" y="39901"/>
                    </a:lnTo>
                    <a:cubicBezTo>
                      <a:pt x="44741" y="46476"/>
                      <a:pt x="43457" y="51391"/>
                      <a:pt x="40891" y="54645"/>
                    </a:cubicBezTo>
                    <a:cubicBezTo>
                      <a:pt x="38324" y="57913"/>
                      <a:pt x="34481" y="59546"/>
                      <a:pt x="29362" y="59546"/>
                    </a:cubicBezTo>
                    <a:cubicBezTo>
                      <a:pt x="23197" y="59546"/>
                      <a:pt x="18335" y="57582"/>
                      <a:pt x="14776" y="53653"/>
                    </a:cubicBezTo>
                    <a:cubicBezTo>
                      <a:pt x="11218" y="49737"/>
                      <a:pt x="9439" y="44386"/>
                      <a:pt x="9439" y="37599"/>
                    </a:cubicBezTo>
                    <a:lnTo>
                      <a:pt x="9439" y="-1652"/>
                    </a:lnTo>
                    <a:lnTo>
                      <a:pt x="-2031" y="-1652"/>
                    </a:lnTo>
                    <a:lnTo>
                      <a:pt x="-2031" y="67801"/>
                    </a:lnTo>
                    <a:lnTo>
                      <a:pt x="9439" y="67801"/>
                    </a:lnTo>
                    <a:lnTo>
                      <a:pt x="9439" y="57006"/>
                    </a:lnTo>
                    <a:cubicBezTo>
                      <a:pt x="12177" y="61187"/>
                      <a:pt x="15392" y="64309"/>
                      <a:pt x="19083" y="66373"/>
                    </a:cubicBezTo>
                    <a:cubicBezTo>
                      <a:pt x="22787" y="68436"/>
                      <a:pt x="27060" y="69468"/>
                      <a:pt x="31902" y="69468"/>
                    </a:cubicBezTo>
                    <a:cubicBezTo>
                      <a:pt x="39879" y="69468"/>
                      <a:pt x="45911" y="67001"/>
                      <a:pt x="49999" y="62067"/>
                    </a:cubicBezTo>
                    <a:cubicBezTo>
                      <a:pt x="54100" y="57132"/>
                      <a:pt x="56151" y="49869"/>
                      <a:pt x="56151" y="402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CC2D6B7-C4F7-7ABE-8503-DB9C762787E6}"/>
                  </a:ext>
                </a:extLst>
              </p:cNvPr>
              <p:cNvSpPr/>
              <p:nvPr/>
            </p:nvSpPr>
            <p:spPr>
              <a:xfrm rot="-5400000" flipV="1">
                <a:off x="3875698" y="3453330"/>
                <a:ext cx="43338" cy="89177"/>
              </a:xfrm>
              <a:custGeom>
                <a:avLst/>
                <a:gdLst>
                  <a:gd name="connsiteX0" fmla="*/ 18595 w 43338"/>
                  <a:gd name="connsiteY0" fmla="*/ 87066 h 89177"/>
                  <a:gd name="connsiteX1" fmla="*/ 18595 w 43338"/>
                  <a:gd name="connsiteY1" fmla="*/ 67341 h 89177"/>
                  <a:gd name="connsiteX2" fmla="*/ 42090 w 43338"/>
                  <a:gd name="connsiteY2" fmla="*/ 67341 h 89177"/>
                  <a:gd name="connsiteX3" fmla="*/ 42090 w 43338"/>
                  <a:gd name="connsiteY3" fmla="*/ 58471 h 89177"/>
                  <a:gd name="connsiteX4" fmla="*/ 18595 w 43338"/>
                  <a:gd name="connsiteY4" fmla="*/ 58471 h 89177"/>
                  <a:gd name="connsiteX5" fmla="*/ 18595 w 43338"/>
                  <a:gd name="connsiteY5" fmla="*/ 20768 h 89177"/>
                  <a:gd name="connsiteX6" fmla="*/ 20917 w 43338"/>
                  <a:gd name="connsiteY6" fmla="*/ 9854 h 89177"/>
                  <a:gd name="connsiteX7" fmla="*/ 30382 w 43338"/>
                  <a:gd name="connsiteY7" fmla="*/ 7433 h 89177"/>
                  <a:gd name="connsiteX8" fmla="*/ 42090 w 43338"/>
                  <a:gd name="connsiteY8" fmla="*/ 7433 h 89177"/>
                  <a:gd name="connsiteX9" fmla="*/ 42090 w 43338"/>
                  <a:gd name="connsiteY9" fmla="*/ -2112 h 89177"/>
                  <a:gd name="connsiteX10" fmla="*/ 30382 w 43338"/>
                  <a:gd name="connsiteY10" fmla="*/ -2112 h 89177"/>
                  <a:gd name="connsiteX11" fmla="*/ 12146 w 43338"/>
                  <a:gd name="connsiteY11" fmla="*/ 2809 h 89177"/>
                  <a:gd name="connsiteX12" fmla="*/ 7125 w 43338"/>
                  <a:gd name="connsiteY12" fmla="*/ 20768 h 89177"/>
                  <a:gd name="connsiteX13" fmla="*/ 7125 w 43338"/>
                  <a:gd name="connsiteY13" fmla="*/ 58471 h 89177"/>
                  <a:gd name="connsiteX14" fmla="*/ -1249 w 43338"/>
                  <a:gd name="connsiteY14" fmla="*/ 58471 h 89177"/>
                  <a:gd name="connsiteX15" fmla="*/ -1249 w 43338"/>
                  <a:gd name="connsiteY15" fmla="*/ 67341 h 89177"/>
                  <a:gd name="connsiteX16" fmla="*/ 7125 w 43338"/>
                  <a:gd name="connsiteY16" fmla="*/ 67341 h 89177"/>
                  <a:gd name="connsiteX17" fmla="*/ 7125 w 43338"/>
                  <a:gd name="connsiteY17" fmla="*/ 87066 h 89177"/>
                  <a:gd name="connsiteX18" fmla="*/ 18595 w 43338"/>
                  <a:gd name="connsiteY18" fmla="*/ 8706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595" y="87066"/>
                    </a:moveTo>
                    <a:lnTo>
                      <a:pt x="18595" y="67341"/>
                    </a:lnTo>
                    <a:lnTo>
                      <a:pt x="42090" y="67341"/>
                    </a:lnTo>
                    <a:lnTo>
                      <a:pt x="42090" y="58471"/>
                    </a:lnTo>
                    <a:lnTo>
                      <a:pt x="18595" y="58471"/>
                    </a:lnTo>
                    <a:lnTo>
                      <a:pt x="18595" y="20768"/>
                    </a:lnTo>
                    <a:cubicBezTo>
                      <a:pt x="18595" y="15106"/>
                      <a:pt x="19369" y="11468"/>
                      <a:pt x="20917" y="9854"/>
                    </a:cubicBezTo>
                    <a:cubicBezTo>
                      <a:pt x="22464" y="8240"/>
                      <a:pt x="25620" y="7433"/>
                      <a:pt x="30382" y="7433"/>
                    </a:cubicBezTo>
                    <a:lnTo>
                      <a:pt x="42090" y="7433"/>
                    </a:lnTo>
                    <a:lnTo>
                      <a:pt x="42090" y="-2112"/>
                    </a:lnTo>
                    <a:lnTo>
                      <a:pt x="30382" y="-2112"/>
                    </a:lnTo>
                    <a:cubicBezTo>
                      <a:pt x="21571" y="-2112"/>
                      <a:pt x="15493" y="-471"/>
                      <a:pt x="12146" y="2809"/>
                    </a:cubicBezTo>
                    <a:cubicBezTo>
                      <a:pt x="8799" y="6103"/>
                      <a:pt x="7125" y="12090"/>
                      <a:pt x="7125" y="20768"/>
                    </a:cubicBezTo>
                    <a:lnTo>
                      <a:pt x="7125" y="58471"/>
                    </a:lnTo>
                    <a:lnTo>
                      <a:pt x="-1249" y="58471"/>
                    </a:lnTo>
                    <a:lnTo>
                      <a:pt x="-1249" y="67341"/>
                    </a:lnTo>
                    <a:lnTo>
                      <a:pt x="7125" y="67341"/>
                    </a:lnTo>
                    <a:lnTo>
                      <a:pt x="7125" y="87066"/>
                    </a:lnTo>
                    <a:lnTo>
                      <a:pt x="18595" y="8706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28A22B2D-8525-0F47-2CED-914FDB756B60}"/>
                  </a:ext>
                </a:extLst>
              </p:cNvPr>
              <p:cNvSpPr/>
              <p:nvPr/>
            </p:nvSpPr>
            <p:spPr>
              <a:xfrm rot="-5400000" flipV="1">
                <a:off x="3941956" y="3473206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861298E-A2D2-951B-00E7-628E47769183}"/>
                  </a:ext>
                </a:extLst>
              </p:cNvPr>
              <p:cNvSpPr/>
              <p:nvPr/>
            </p:nvSpPr>
            <p:spPr>
              <a:xfrm rot="-5400000" flipV="1">
                <a:off x="3866858" y="3345274"/>
                <a:ext cx="57606" cy="92590"/>
              </a:xfrm>
              <a:custGeom>
                <a:avLst/>
                <a:gdLst>
                  <a:gd name="connsiteX0" fmla="*/ -2065 w 57606"/>
                  <a:gd name="connsiteY0" fmla="*/ 90385 h 92590"/>
                  <a:gd name="connsiteX1" fmla="*/ 10457 w 57606"/>
                  <a:gd name="connsiteY1" fmla="*/ 90385 h 92590"/>
                  <a:gd name="connsiteX2" fmla="*/ 10457 w 57606"/>
                  <a:gd name="connsiteY2" fmla="*/ 8331 h 92590"/>
                  <a:gd name="connsiteX3" fmla="*/ 55542 w 57606"/>
                  <a:gd name="connsiteY3" fmla="*/ 8331 h 92590"/>
                  <a:gd name="connsiteX4" fmla="*/ 55542 w 57606"/>
                  <a:gd name="connsiteY4" fmla="*/ -2206 h 92590"/>
                  <a:gd name="connsiteX5" fmla="*/ -2065 w 57606"/>
                  <a:gd name="connsiteY5" fmla="*/ -2206 h 92590"/>
                  <a:gd name="connsiteX6" fmla="*/ -2065 w 57606"/>
                  <a:gd name="connsiteY6" fmla="*/ 90385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2065" y="90385"/>
                    </a:moveTo>
                    <a:lnTo>
                      <a:pt x="10457" y="90385"/>
                    </a:lnTo>
                    <a:lnTo>
                      <a:pt x="10457" y="8331"/>
                    </a:lnTo>
                    <a:lnTo>
                      <a:pt x="55542" y="8331"/>
                    </a:lnTo>
                    <a:lnTo>
                      <a:pt x="55542" y="-2206"/>
                    </a:lnTo>
                    <a:lnTo>
                      <a:pt x="-2065" y="-2206"/>
                    </a:lnTo>
                    <a:lnTo>
                      <a:pt x="-2065" y="90385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F82841E8-0DFA-F086-10FC-9CFE999EF716}"/>
                  </a:ext>
                </a:extLst>
              </p:cNvPr>
              <p:cNvSpPr/>
              <p:nvPr/>
            </p:nvSpPr>
            <p:spPr>
              <a:xfrm rot="-5400000" flipV="1">
                <a:off x="3888001" y="3296160"/>
                <a:ext cx="11410" cy="96500"/>
              </a:xfrm>
              <a:custGeom>
                <a:avLst/>
                <a:gdLst>
                  <a:gd name="connsiteX0" fmla="*/ -876 w 11410"/>
                  <a:gd name="connsiteY0" fmla="*/ 67145 h 96500"/>
                  <a:gd name="connsiteX1" fmla="*/ 10534 w 11410"/>
                  <a:gd name="connsiteY1" fmla="*/ 67145 h 96500"/>
                  <a:gd name="connsiteX2" fmla="*/ 10534 w 11410"/>
                  <a:gd name="connsiteY2" fmla="*/ -2308 h 96500"/>
                  <a:gd name="connsiteX3" fmla="*/ -876 w 11410"/>
                  <a:gd name="connsiteY3" fmla="*/ -2308 h 96500"/>
                  <a:gd name="connsiteX4" fmla="*/ -876 w 11410"/>
                  <a:gd name="connsiteY4" fmla="*/ 67145 h 96500"/>
                  <a:gd name="connsiteX5" fmla="*/ -876 w 11410"/>
                  <a:gd name="connsiteY5" fmla="*/ 94192 h 96500"/>
                  <a:gd name="connsiteX6" fmla="*/ 10534 w 11410"/>
                  <a:gd name="connsiteY6" fmla="*/ 94192 h 96500"/>
                  <a:gd name="connsiteX7" fmla="*/ 10534 w 11410"/>
                  <a:gd name="connsiteY7" fmla="*/ 79726 h 96500"/>
                  <a:gd name="connsiteX8" fmla="*/ -876 w 11410"/>
                  <a:gd name="connsiteY8" fmla="*/ 79726 h 96500"/>
                  <a:gd name="connsiteX9" fmla="*/ -876 w 11410"/>
                  <a:gd name="connsiteY9" fmla="*/ 94192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45"/>
                    </a:moveTo>
                    <a:lnTo>
                      <a:pt x="10534" y="67145"/>
                    </a:lnTo>
                    <a:lnTo>
                      <a:pt x="10534" y="-2308"/>
                    </a:lnTo>
                    <a:lnTo>
                      <a:pt x="-876" y="-2308"/>
                    </a:lnTo>
                    <a:lnTo>
                      <a:pt x="-876" y="67145"/>
                    </a:lnTo>
                    <a:close/>
                    <a:moveTo>
                      <a:pt x="-876" y="94192"/>
                    </a:moveTo>
                    <a:lnTo>
                      <a:pt x="10534" y="94192"/>
                    </a:lnTo>
                    <a:lnTo>
                      <a:pt x="10534" y="79726"/>
                    </a:lnTo>
                    <a:lnTo>
                      <a:pt x="-876" y="79726"/>
                    </a:lnTo>
                    <a:lnTo>
                      <a:pt x="-876" y="9419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D0B649B-2EBB-7E15-93CF-ADCA57BC3A35}"/>
                  </a:ext>
                </a:extLst>
              </p:cNvPr>
              <p:cNvSpPr/>
              <p:nvPr/>
            </p:nvSpPr>
            <p:spPr>
              <a:xfrm rot="-5400000" flipV="1">
                <a:off x="3877305" y="3250615"/>
                <a:ext cx="58181" cy="71119"/>
              </a:xfrm>
              <a:custGeom>
                <a:avLst/>
                <a:gdLst>
                  <a:gd name="connsiteX0" fmla="*/ 56151 w 58181"/>
                  <a:gd name="connsiteY0" fmla="*/ 40256 h 71119"/>
                  <a:gd name="connsiteX1" fmla="*/ 56151 w 58181"/>
                  <a:gd name="connsiteY1" fmla="*/ -1673 h 71119"/>
                  <a:gd name="connsiteX2" fmla="*/ 44741 w 58181"/>
                  <a:gd name="connsiteY2" fmla="*/ -1673 h 71119"/>
                  <a:gd name="connsiteX3" fmla="*/ 44741 w 58181"/>
                  <a:gd name="connsiteY3" fmla="*/ 39879 h 71119"/>
                  <a:gd name="connsiteX4" fmla="*/ 40891 w 58181"/>
                  <a:gd name="connsiteY4" fmla="*/ 54623 h 71119"/>
                  <a:gd name="connsiteX5" fmla="*/ 29362 w 58181"/>
                  <a:gd name="connsiteY5" fmla="*/ 59525 h 71119"/>
                  <a:gd name="connsiteX6" fmla="*/ 14776 w 58181"/>
                  <a:gd name="connsiteY6" fmla="*/ 53631 h 71119"/>
                  <a:gd name="connsiteX7" fmla="*/ 9439 w 58181"/>
                  <a:gd name="connsiteY7" fmla="*/ 37577 h 71119"/>
                  <a:gd name="connsiteX8" fmla="*/ 9439 w 58181"/>
                  <a:gd name="connsiteY8" fmla="*/ -1673 h 71119"/>
                  <a:gd name="connsiteX9" fmla="*/ -2031 w 58181"/>
                  <a:gd name="connsiteY9" fmla="*/ -1673 h 71119"/>
                  <a:gd name="connsiteX10" fmla="*/ -2031 w 58181"/>
                  <a:gd name="connsiteY10" fmla="*/ 67780 h 71119"/>
                  <a:gd name="connsiteX11" fmla="*/ 9439 w 58181"/>
                  <a:gd name="connsiteY11" fmla="*/ 67780 h 71119"/>
                  <a:gd name="connsiteX12" fmla="*/ 9439 w 58181"/>
                  <a:gd name="connsiteY12" fmla="*/ 56985 h 71119"/>
                  <a:gd name="connsiteX13" fmla="*/ 19083 w 58181"/>
                  <a:gd name="connsiteY13" fmla="*/ 66351 h 71119"/>
                  <a:gd name="connsiteX14" fmla="*/ 31902 w 58181"/>
                  <a:gd name="connsiteY14" fmla="*/ 69447 h 71119"/>
                  <a:gd name="connsiteX15" fmla="*/ 49999 w 58181"/>
                  <a:gd name="connsiteY15" fmla="*/ 62045 h 71119"/>
                  <a:gd name="connsiteX16" fmla="*/ 56151 w 58181"/>
                  <a:gd name="connsiteY16" fmla="*/ 40256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151" y="40256"/>
                    </a:moveTo>
                    <a:lnTo>
                      <a:pt x="56151" y="-1673"/>
                    </a:lnTo>
                    <a:lnTo>
                      <a:pt x="44741" y="-1673"/>
                    </a:lnTo>
                    <a:lnTo>
                      <a:pt x="44741" y="39879"/>
                    </a:lnTo>
                    <a:cubicBezTo>
                      <a:pt x="44741" y="46454"/>
                      <a:pt x="43457" y="51369"/>
                      <a:pt x="40891" y="54623"/>
                    </a:cubicBezTo>
                    <a:cubicBezTo>
                      <a:pt x="38324" y="57891"/>
                      <a:pt x="34481" y="59525"/>
                      <a:pt x="29362" y="59525"/>
                    </a:cubicBezTo>
                    <a:cubicBezTo>
                      <a:pt x="23197" y="59525"/>
                      <a:pt x="18335" y="57560"/>
                      <a:pt x="14776" y="53631"/>
                    </a:cubicBezTo>
                    <a:cubicBezTo>
                      <a:pt x="11218" y="49715"/>
                      <a:pt x="9439" y="44364"/>
                      <a:pt x="9439" y="37577"/>
                    </a:cubicBezTo>
                    <a:lnTo>
                      <a:pt x="9439" y="-1673"/>
                    </a:lnTo>
                    <a:lnTo>
                      <a:pt x="-2031" y="-1673"/>
                    </a:lnTo>
                    <a:lnTo>
                      <a:pt x="-2031" y="67780"/>
                    </a:lnTo>
                    <a:lnTo>
                      <a:pt x="9439" y="67780"/>
                    </a:lnTo>
                    <a:lnTo>
                      <a:pt x="9439" y="56985"/>
                    </a:lnTo>
                    <a:cubicBezTo>
                      <a:pt x="12177" y="61165"/>
                      <a:pt x="15392" y="64287"/>
                      <a:pt x="19083" y="66351"/>
                    </a:cubicBezTo>
                    <a:cubicBezTo>
                      <a:pt x="22787" y="68415"/>
                      <a:pt x="27060" y="69447"/>
                      <a:pt x="31902" y="69447"/>
                    </a:cubicBezTo>
                    <a:cubicBezTo>
                      <a:pt x="39879" y="69447"/>
                      <a:pt x="45911" y="66979"/>
                      <a:pt x="49999" y="62045"/>
                    </a:cubicBezTo>
                    <a:cubicBezTo>
                      <a:pt x="54100" y="57110"/>
                      <a:pt x="56151" y="49847"/>
                      <a:pt x="56151" y="40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3D5953CE-AC47-C9F5-2038-667940F38A14}"/>
                  </a:ext>
                </a:extLst>
              </p:cNvPr>
              <p:cNvSpPr/>
              <p:nvPr/>
            </p:nvSpPr>
            <p:spPr>
              <a:xfrm rot="-5400000" flipV="1">
                <a:off x="3875113" y="3170649"/>
                <a:ext cx="64373" cy="72925"/>
              </a:xfrm>
              <a:custGeom>
                <a:avLst/>
                <a:gdLst>
                  <a:gd name="connsiteX0" fmla="*/ 62414 w 64373"/>
                  <a:gd name="connsiteY0" fmla="*/ 37756 h 72925"/>
                  <a:gd name="connsiteX1" fmla="*/ 62414 w 64373"/>
                  <a:gd name="connsiteY1" fmla="*/ 32180 h 72925"/>
                  <a:gd name="connsiteX2" fmla="*/ 9947 w 64373"/>
                  <a:gd name="connsiteY2" fmla="*/ 32180 h 72925"/>
                  <a:gd name="connsiteX3" fmla="*/ 17051 w 64373"/>
                  <a:gd name="connsiteY3" fmla="*/ 14221 h 72925"/>
                  <a:gd name="connsiteX4" fmla="*/ 34752 w 64373"/>
                  <a:gd name="connsiteY4" fmla="*/ 8050 h 72925"/>
                  <a:gd name="connsiteX5" fmla="*/ 47492 w 64373"/>
                  <a:gd name="connsiteY5" fmla="*/ 9657 h 72925"/>
                  <a:gd name="connsiteX6" fmla="*/ 59755 w 64373"/>
                  <a:gd name="connsiteY6" fmla="*/ 14499 h 72925"/>
                  <a:gd name="connsiteX7" fmla="*/ 59755 w 64373"/>
                  <a:gd name="connsiteY7" fmla="*/ 3704 h 72925"/>
                  <a:gd name="connsiteX8" fmla="*/ 47154 w 64373"/>
                  <a:gd name="connsiteY8" fmla="*/ -265 h 72925"/>
                  <a:gd name="connsiteX9" fmla="*/ 34077 w 64373"/>
                  <a:gd name="connsiteY9" fmla="*/ -1634 h 72925"/>
                  <a:gd name="connsiteX10" fmla="*/ 7745 w 64373"/>
                  <a:gd name="connsiteY10" fmla="*/ 8030 h 72925"/>
                  <a:gd name="connsiteX11" fmla="*/ -1959 w 64373"/>
                  <a:gd name="connsiteY11" fmla="*/ 34223 h 72925"/>
                  <a:gd name="connsiteX12" fmla="*/ 7248 w 64373"/>
                  <a:gd name="connsiteY12" fmla="*/ 61270 h 72925"/>
                  <a:gd name="connsiteX13" fmla="*/ 32093 w 64373"/>
                  <a:gd name="connsiteY13" fmla="*/ 71292 h 72925"/>
                  <a:gd name="connsiteX14" fmla="*/ 54258 w 64373"/>
                  <a:gd name="connsiteY14" fmla="*/ 62263 h 72925"/>
                  <a:gd name="connsiteX15" fmla="*/ 62414 w 64373"/>
                  <a:gd name="connsiteY15" fmla="*/ 37756 h 72925"/>
                  <a:gd name="connsiteX16" fmla="*/ 51004 w 64373"/>
                  <a:gd name="connsiteY16" fmla="*/ 41109 h 72925"/>
                  <a:gd name="connsiteX17" fmla="*/ 45765 w 64373"/>
                  <a:gd name="connsiteY17" fmla="*/ 56032 h 72925"/>
                  <a:gd name="connsiteX18" fmla="*/ 32212 w 64373"/>
                  <a:gd name="connsiteY18" fmla="*/ 61628 h 72925"/>
                  <a:gd name="connsiteX19" fmla="*/ 16932 w 64373"/>
                  <a:gd name="connsiteY19" fmla="*/ 56230 h 72925"/>
                  <a:gd name="connsiteX20" fmla="*/ 10324 w 64373"/>
                  <a:gd name="connsiteY20" fmla="*/ 41030 h 72925"/>
                  <a:gd name="connsiteX21" fmla="*/ 51004 w 64373"/>
                  <a:gd name="connsiteY21" fmla="*/ 41109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756"/>
                    </a:moveTo>
                    <a:lnTo>
                      <a:pt x="62414" y="32180"/>
                    </a:lnTo>
                    <a:lnTo>
                      <a:pt x="9947" y="32180"/>
                    </a:lnTo>
                    <a:cubicBezTo>
                      <a:pt x="10450" y="24321"/>
                      <a:pt x="12818" y="18335"/>
                      <a:pt x="17051" y="14221"/>
                    </a:cubicBezTo>
                    <a:cubicBezTo>
                      <a:pt x="21284" y="10107"/>
                      <a:pt x="27185" y="8050"/>
                      <a:pt x="34752" y="8050"/>
                    </a:cubicBezTo>
                    <a:cubicBezTo>
                      <a:pt x="39131" y="8050"/>
                      <a:pt x="43377" y="8585"/>
                      <a:pt x="47492" y="9657"/>
                    </a:cubicBezTo>
                    <a:cubicBezTo>
                      <a:pt x="51606" y="10728"/>
                      <a:pt x="55694" y="12342"/>
                      <a:pt x="59755" y="14499"/>
                    </a:cubicBezTo>
                    <a:lnTo>
                      <a:pt x="59755" y="3704"/>
                    </a:lnTo>
                    <a:cubicBezTo>
                      <a:pt x="55654" y="1971"/>
                      <a:pt x="51454" y="648"/>
                      <a:pt x="47154" y="-265"/>
                    </a:cubicBezTo>
                    <a:cubicBezTo>
                      <a:pt x="42855" y="-1178"/>
                      <a:pt x="38496" y="-1634"/>
                      <a:pt x="34077" y="-1634"/>
                    </a:cubicBezTo>
                    <a:cubicBezTo>
                      <a:pt x="22991" y="-1634"/>
                      <a:pt x="14214" y="1587"/>
                      <a:pt x="7745" y="8030"/>
                    </a:cubicBezTo>
                    <a:cubicBezTo>
                      <a:pt x="1275" y="14486"/>
                      <a:pt x="-1959" y="23217"/>
                      <a:pt x="-1959" y="34223"/>
                    </a:cubicBezTo>
                    <a:cubicBezTo>
                      <a:pt x="-1959" y="45587"/>
                      <a:pt x="1110" y="54603"/>
                      <a:pt x="7248" y="61270"/>
                    </a:cubicBezTo>
                    <a:cubicBezTo>
                      <a:pt x="13387" y="67951"/>
                      <a:pt x="21668" y="71292"/>
                      <a:pt x="32093" y="71292"/>
                    </a:cubicBezTo>
                    <a:cubicBezTo>
                      <a:pt x="41433" y="71292"/>
                      <a:pt x="48821" y="68282"/>
                      <a:pt x="54258" y="62263"/>
                    </a:cubicBezTo>
                    <a:cubicBezTo>
                      <a:pt x="59695" y="56257"/>
                      <a:pt x="62414" y="48088"/>
                      <a:pt x="62414" y="37756"/>
                    </a:cubicBezTo>
                    <a:close/>
                    <a:moveTo>
                      <a:pt x="51004" y="41109"/>
                    </a:moveTo>
                    <a:cubicBezTo>
                      <a:pt x="50925" y="47340"/>
                      <a:pt x="49178" y="52314"/>
                      <a:pt x="45765" y="56032"/>
                    </a:cubicBezTo>
                    <a:cubicBezTo>
                      <a:pt x="42352" y="59762"/>
                      <a:pt x="37834" y="61628"/>
                      <a:pt x="32212" y="61628"/>
                    </a:cubicBezTo>
                    <a:cubicBezTo>
                      <a:pt x="25849" y="61628"/>
                      <a:pt x="20755" y="59828"/>
                      <a:pt x="16932" y="56230"/>
                    </a:cubicBezTo>
                    <a:cubicBezTo>
                      <a:pt x="13109" y="52632"/>
                      <a:pt x="10906" y="47565"/>
                      <a:pt x="10324" y="41030"/>
                    </a:cubicBezTo>
                    <a:lnTo>
                      <a:pt x="51004" y="4110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6F4B782-A792-BF21-1828-05E8DCEF0B2B}"/>
                  </a:ext>
                </a:extLst>
              </p:cNvPr>
              <p:cNvSpPr/>
              <p:nvPr/>
            </p:nvSpPr>
            <p:spPr>
              <a:xfrm rot="-5400000" flipV="1">
                <a:off x="3941956" y="3168169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63152DE-78AA-3E0C-0439-8D5DFBE99D16}"/>
                  </a:ext>
                </a:extLst>
              </p:cNvPr>
              <p:cNvSpPr/>
              <p:nvPr/>
            </p:nvSpPr>
            <p:spPr>
              <a:xfrm rot="-5400000" flipV="1">
                <a:off x="3887922" y="3046103"/>
                <a:ext cx="28455" cy="113109"/>
              </a:xfrm>
              <a:custGeom>
                <a:avLst/>
                <a:gdLst>
                  <a:gd name="connsiteX0" fmla="*/ 27204 w 28455"/>
                  <a:gd name="connsiteY0" fmla="*/ 111207 h 113109"/>
                  <a:gd name="connsiteX1" fmla="*/ 14862 w 28455"/>
                  <a:gd name="connsiteY1" fmla="*/ 82990 h 113109"/>
                  <a:gd name="connsiteX2" fmla="*/ 10833 w 28455"/>
                  <a:gd name="connsiteY2" fmla="*/ 54712 h 113109"/>
                  <a:gd name="connsiteX3" fmla="*/ 14901 w 28455"/>
                  <a:gd name="connsiteY3" fmla="*/ 26356 h 113109"/>
                  <a:gd name="connsiteX4" fmla="*/ 27204 w 28455"/>
                  <a:gd name="connsiteY4" fmla="*/ -1902 h 113109"/>
                  <a:gd name="connsiteX5" fmla="*/ 17283 w 28455"/>
                  <a:gd name="connsiteY5" fmla="*/ -1902 h 113109"/>
                  <a:gd name="connsiteX6" fmla="*/ 3372 w 28455"/>
                  <a:gd name="connsiteY6" fmla="*/ 26752 h 113109"/>
                  <a:gd name="connsiteX7" fmla="*/ -1251 w 28455"/>
                  <a:gd name="connsiteY7" fmla="*/ 54712 h 113109"/>
                  <a:gd name="connsiteX8" fmla="*/ 3332 w 28455"/>
                  <a:gd name="connsiteY8" fmla="*/ 82553 h 113109"/>
                  <a:gd name="connsiteX9" fmla="*/ 17283 w 28455"/>
                  <a:gd name="connsiteY9" fmla="*/ 111207 h 113109"/>
                  <a:gd name="connsiteX10" fmla="*/ 27204 w 28455"/>
                  <a:gd name="connsiteY10" fmla="*/ 111207 h 11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455" h="113109">
                    <a:moveTo>
                      <a:pt x="27204" y="111207"/>
                    </a:moveTo>
                    <a:cubicBezTo>
                      <a:pt x="21675" y="101709"/>
                      <a:pt x="17560" y="92303"/>
                      <a:pt x="14862" y="82990"/>
                    </a:cubicBezTo>
                    <a:cubicBezTo>
                      <a:pt x="12176" y="73689"/>
                      <a:pt x="10833" y="64264"/>
                      <a:pt x="10833" y="54712"/>
                    </a:cubicBezTo>
                    <a:cubicBezTo>
                      <a:pt x="10833" y="45174"/>
                      <a:pt x="12189" y="35722"/>
                      <a:pt x="14901" y="26356"/>
                    </a:cubicBezTo>
                    <a:cubicBezTo>
                      <a:pt x="17613" y="16989"/>
                      <a:pt x="21714" y="7570"/>
                      <a:pt x="27204" y="-1902"/>
                    </a:cubicBezTo>
                    <a:lnTo>
                      <a:pt x="17283" y="-1902"/>
                    </a:lnTo>
                    <a:cubicBezTo>
                      <a:pt x="11091" y="7821"/>
                      <a:pt x="6454" y="17373"/>
                      <a:pt x="3372" y="26752"/>
                    </a:cubicBezTo>
                    <a:cubicBezTo>
                      <a:pt x="290" y="36132"/>
                      <a:pt x="-1251" y="45452"/>
                      <a:pt x="-1251" y="54712"/>
                    </a:cubicBezTo>
                    <a:cubicBezTo>
                      <a:pt x="-1251" y="63933"/>
                      <a:pt x="276" y="73213"/>
                      <a:pt x="3332" y="82553"/>
                    </a:cubicBezTo>
                    <a:cubicBezTo>
                      <a:pt x="6402" y="91906"/>
                      <a:pt x="11052" y="101458"/>
                      <a:pt x="17283" y="111207"/>
                    </a:cubicBezTo>
                    <a:lnTo>
                      <a:pt x="27204" y="111207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8A998D4-1B63-4DEF-28A1-11FBFA840419}"/>
                  </a:ext>
                </a:extLst>
              </p:cNvPr>
              <p:cNvSpPr/>
              <p:nvPr/>
            </p:nvSpPr>
            <p:spPr>
              <a:xfrm rot="-5400000" flipV="1">
                <a:off x="3888527" y="2986882"/>
                <a:ext cx="62150" cy="97532"/>
              </a:xfrm>
              <a:custGeom>
                <a:avLst/>
                <a:gdLst>
                  <a:gd name="connsiteX0" fmla="*/ 9340 w 62150"/>
                  <a:gd name="connsiteY0" fmla="*/ 35802 h 97532"/>
                  <a:gd name="connsiteX1" fmla="*/ 9340 w 62150"/>
                  <a:gd name="connsiteY1" fmla="*/ -1028 h 97532"/>
                  <a:gd name="connsiteX2" fmla="*/ -2130 w 62150"/>
                  <a:gd name="connsiteY2" fmla="*/ -1028 h 97532"/>
                  <a:gd name="connsiteX3" fmla="*/ -2130 w 62150"/>
                  <a:gd name="connsiteY3" fmla="*/ 94837 h 97532"/>
                  <a:gd name="connsiteX4" fmla="*/ 9340 w 62150"/>
                  <a:gd name="connsiteY4" fmla="*/ 94837 h 97532"/>
                  <a:gd name="connsiteX5" fmla="*/ 9340 w 62150"/>
                  <a:gd name="connsiteY5" fmla="*/ 84300 h 97532"/>
                  <a:gd name="connsiteX6" fmla="*/ 18428 w 62150"/>
                  <a:gd name="connsiteY6" fmla="*/ 93488 h 97532"/>
                  <a:gd name="connsiteX7" fmla="*/ 31545 w 62150"/>
                  <a:gd name="connsiteY7" fmla="*/ 96504 h 97532"/>
                  <a:gd name="connsiteX8" fmla="*/ 52103 w 62150"/>
                  <a:gd name="connsiteY8" fmla="*/ 86463 h 97532"/>
                  <a:gd name="connsiteX9" fmla="*/ 60021 w 62150"/>
                  <a:gd name="connsiteY9" fmla="*/ 60051 h 97532"/>
                  <a:gd name="connsiteX10" fmla="*/ 52103 w 62150"/>
                  <a:gd name="connsiteY10" fmla="*/ 33619 h 97532"/>
                  <a:gd name="connsiteX11" fmla="*/ 31545 w 62150"/>
                  <a:gd name="connsiteY11" fmla="*/ 23579 h 97532"/>
                  <a:gd name="connsiteX12" fmla="*/ 18428 w 62150"/>
                  <a:gd name="connsiteY12" fmla="*/ 26595 h 97532"/>
                  <a:gd name="connsiteX13" fmla="*/ 9340 w 62150"/>
                  <a:gd name="connsiteY13" fmla="*/ 35802 h 97532"/>
                  <a:gd name="connsiteX14" fmla="*/ 48174 w 62150"/>
                  <a:gd name="connsiteY14" fmla="*/ 60051 h 97532"/>
                  <a:gd name="connsiteX15" fmla="*/ 42995 w 62150"/>
                  <a:gd name="connsiteY15" fmla="*/ 79796 h 97532"/>
                  <a:gd name="connsiteX16" fmla="*/ 28767 w 62150"/>
                  <a:gd name="connsiteY16" fmla="*/ 86959 h 97532"/>
                  <a:gd name="connsiteX17" fmla="*/ 14519 w 62150"/>
                  <a:gd name="connsiteY17" fmla="*/ 79796 h 97532"/>
                  <a:gd name="connsiteX18" fmla="*/ 9340 w 62150"/>
                  <a:gd name="connsiteY18" fmla="*/ 60051 h 97532"/>
                  <a:gd name="connsiteX19" fmla="*/ 14519 w 62150"/>
                  <a:gd name="connsiteY19" fmla="*/ 40307 h 97532"/>
                  <a:gd name="connsiteX20" fmla="*/ 28767 w 62150"/>
                  <a:gd name="connsiteY20" fmla="*/ 33143 h 97532"/>
                  <a:gd name="connsiteX21" fmla="*/ 42995 w 62150"/>
                  <a:gd name="connsiteY21" fmla="*/ 40307 h 97532"/>
                  <a:gd name="connsiteX22" fmla="*/ 48174 w 62150"/>
                  <a:gd name="connsiteY22" fmla="*/ 60051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2150" h="97532">
                    <a:moveTo>
                      <a:pt x="9340" y="35802"/>
                    </a:moveTo>
                    <a:lnTo>
                      <a:pt x="9340" y="-1028"/>
                    </a:lnTo>
                    <a:lnTo>
                      <a:pt x="-2130" y="-1028"/>
                    </a:lnTo>
                    <a:lnTo>
                      <a:pt x="-2130" y="94837"/>
                    </a:lnTo>
                    <a:lnTo>
                      <a:pt x="9340" y="94837"/>
                    </a:lnTo>
                    <a:lnTo>
                      <a:pt x="9340" y="84300"/>
                    </a:lnTo>
                    <a:cubicBezTo>
                      <a:pt x="11747" y="88428"/>
                      <a:pt x="14777" y="91490"/>
                      <a:pt x="18428" y="93488"/>
                    </a:cubicBezTo>
                    <a:cubicBezTo>
                      <a:pt x="22093" y="95499"/>
                      <a:pt x="26465" y="96504"/>
                      <a:pt x="31545" y="96504"/>
                    </a:cubicBezTo>
                    <a:cubicBezTo>
                      <a:pt x="39985" y="96504"/>
                      <a:pt x="46838" y="93157"/>
                      <a:pt x="52103" y="86463"/>
                    </a:cubicBezTo>
                    <a:cubicBezTo>
                      <a:pt x="57381" y="79769"/>
                      <a:pt x="60021" y="70965"/>
                      <a:pt x="60021" y="60051"/>
                    </a:cubicBezTo>
                    <a:cubicBezTo>
                      <a:pt x="60021" y="49137"/>
                      <a:pt x="57381" y="40327"/>
                      <a:pt x="52103" y="33619"/>
                    </a:cubicBezTo>
                    <a:cubicBezTo>
                      <a:pt x="46838" y="26926"/>
                      <a:pt x="39985" y="23579"/>
                      <a:pt x="31545" y="23579"/>
                    </a:cubicBezTo>
                    <a:cubicBezTo>
                      <a:pt x="26465" y="23579"/>
                      <a:pt x="22093" y="24584"/>
                      <a:pt x="18428" y="26595"/>
                    </a:cubicBezTo>
                    <a:cubicBezTo>
                      <a:pt x="14777" y="28606"/>
                      <a:pt x="11747" y="31675"/>
                      <a:pt x="9340" y="35802"/>
                    </a:cubicBezTo>
                    <a:close/>
                    <a:moveTo>
                      <a:pt x="48174" y="60051"/>
                    </a:moveTo>
                    <a:cubicBezTo>
                      <a:pt x="48174" y="68439"/>
                      <a:pt x="46447" y="75020"/>
                      <a:pt x="42995" y="79796"/>
                    </a:cubicBezTo>
                    <a:cubicBezTo>
                      <a:pt x="39542" y="84572"/>
                      <a:pt x="34799" y="86959"/>
                      <a:pt x="28767" y="86959"/>
                    </a:cubicBezTo>
                    <a:cubicBezTo>
                      <a:pt x="22721" y="86959"/>
                      <a:pt x="17972" y="84572"/>
                      <a:pt x="14519" y="79796"/>
                    </a:cubicBezTo>
                    <a:cubicBezTo>
                      <a:pt x="11066" y="75020"/>
                      <a:pt x="9340" y="68439"/>
                      <a:pt x="9340" y="60051"/>
                    </a:cubicBezTo>
                    <a:cubicBezTo>
                      <a:pt x="9340" y="51664"/>
                      <a:pt x="11066" y="45083"/>
                      <a:pt x="14519" y="40307"/>
                    </a:cubicBezTo>
                    <a:cubicBezTo>
                      <a:pt x="17972" y="35531"/>
                      <a:pt x="22721" y="33143"/>
                      <a:pt x="28767" y="33143"/>
                    </a:cubicBezTo>
                    <a:cubicBezTo>
                      <a:pt x="34799" y="33143"/>
                      <a:pt x="39542" y="35531"/>
                      <a:pt x="42995" y="40307"/>
                    </a:cubicBezTo>
                    <a:cubicBezTo>
                      <a:pt x="46447" y="45083"/>
                      <a:pt x="48174" y="51664"/>
                      <a:pt x="48174" y="600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3648B1B8-59C3-12D5-89CD-B7B6E0D8FCEE}"/>
                  </a:ext>
                </a:extLst>
              </p:cNvPr>
              <p:cNvSpPr/>
              <p:nvPr/>
            </p:nvSpPr>
            <p:spPr>
              <a:xfrm rot="-5400000" flipV="1">
                <a:off x="3888001" y="2931717"/>
                <a:ext cx="11410" cy="96500"/>
              </a:xfrm>
              <a:custGeom>
                <a:avLst/>
                <a:gdLst>
                  <a:gd name="connsiteX0" fmla="*/ -876 w 11410"/>
                  <a:gd name="connsiteY0" fmla="*/ 67116 h 96500"/>
                  <a:gd name="connsiteX1" fmla="*/ 10534 w 11410"/>
                  <a:gd name="connsiteY1" fmla="*/ 67116 h 96500"/>
                  <a:gd name="connsiteX2" fmla="*/ 10534 w 11410"/>
                  <a:gd name="connsiteY2" fmla="*/ -2337 h 96500"/>
                  <a:gd name="connsiteX3" fmla="*/ -876 w 11410"/>
                  <a:gd name="connsiteY3" fmla="*/ -2337 h 96500"/>
                  <a:gd name="connsiteX4" fmla="*/ -876 w 11410"/>
                  <a:gd name="connsiteY4" fmla="*/ 67116 h 96500"/>
                  <a:gd name="connsiteX5" fmla="*/ -876 w 11410"/>
                  <a:gd name="connsiteY5" fmla="*/ 94163 h 96500"/>
                  <a:gd name="connsiteX6" fmla="*/ 10534 w 11410"/>
                  <a:gd name="connsiteY6" fmla="*/ 94163 h 96500"/>
                  <a:gd name="connsiteX7" fmla="*/ 10534 w 11410"/>
                  <a:gd name="connsiteY7" fmla="*/ 79697 h 96500"/>
                  <a:gd name="connsiteX8" fmla="*/ -876 w 11410"/>
                  <a:gd name="connsiteY8" fmla="*/ 79697 h 96500"/>
                  <a:gd name="connsiteX9" fmla="*/ -876 w 11410"/>
                  <a:gd name="connsiteY9" fmla="*/ 9416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76" y="67116"/>
                    </a:moveTo>
                    <a:lnTo>
                      <a:pt x="10534" y="67116"/>
                    </a:lnTo>
                    <a:lnTo>
                      <a:pt x="10534" y="-2337"/>
                    </a:lnTo>
                    <a:lnTo>
                      <a:pt x="-876" y="-2337"/>
                    </a:lnTo>
                    <a:lnTo>
                      <a:pt x="-876" y="67116"/>
                    </a:lnTo>
                    <a:close/>
                    <a:moveTo>
                      <a:pt x="-876" y="94163"/>
                    </a:moveTo>
                    <a:lnTo>
                      <a:pt x="10534" y="94163"/>
                    </a:lnTo>
                    <a:lnTo>
                      <a:pt x="10534" y="79697"/>
                    </a:lnTo>
                    <a:lnTo>
                      <a:pt x="-876" y="79697"/>
                    </a:lnTo>
                    <a:lnTo>
                      <a:pt x="-876" y="9416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00C80E2-52DA-481F-ADCF-C242631016CA}"/>
                  </a:ext>
                </a:extLst>
              </p:cNvPr>
              <p:cNvSpPr/>
              <p:nvPr/>
            </p:nvSpPr>
            <p:spPr>
              <a:xfrm rot="-5400000" flipV="1">
                <a:off x="3873555" y="2890298"/>
                <a:ext cx="67349" cy="69453"/>
              </a:xfrm>
              <a:custGeom>
                <a:avLst/>
                <a:gdLst>
                  <a:gd name="connsiteX0" fmla="*/ 64195 w 67349"/>
                  <a:gd name="connsiteY0" fmla="*/ 67793 h 69453"/>
                  <a:gd name="connsiteX1" fmla="*/ 39073 w 67349"/>
                  <a:gd name="connsiteY1" fmla="*/ 33999 h 69453"/>
                  <a:gd name="connsiteX2" fmla="*/ 65485 w 67349"/>
                  <a:gd name="connsiteY2" fmla="*/ -1660 h 69453"/>
                  <a:gd name="connsiteX3" fmla="*/ 52031 w 67349"/>
                  <a:gd name="connsiteY3" fmla="*/ -1660 h 69453"/>
                  <a:gd name="connsiteX4" fmla="*/ 31810 w 67349"/>
                  <a:gd name="connsiteY4" fmla="*/ 25625 h 69453"/>
                  <a:gd name="connsiteX5" fmla="*/ 11609 w 67349"/>
                  <a:gd name="connsiteY5" fmla="*/ -1660 h 69453"/>
                  <a:gd name="connsiteX6" fmla="*/ -1865 w 67349"/>
                  <a:gd name="connsiteY6" fmla="*/ -1660 h 69453"/>
                  <a:gd name="connsiteX7" fmla="*/ 25122 w 67349"/>
                  <a:gd name="connsiteY7" fmla="*/ 34674 h 69453"/>
                  <a:gd name="connsiteX8" fmla="*/ 437 w 67349"/>
                  <a:gd name="connsiteY8" fmla="*/ 67793 h 69453"/>
                  <a:gd name="connsiteX9" fmla="*/ 13891 w 67349"/>
                  <a:gd name="connsiteY9" fmla="*/ 67793 h 69453"/>
                  <a:gd name="connsiteX10" fmla="*/ 32306 w 67349"/>
                  <a:gd name="connsiteY10" fmla="*/ 43048 h 69453"/>
                  <a:gd name="connsiteX11" fmla="*/ 50721 w 67349"/>
                  <a:gd name="connsiteY11" fmla="*/ 67793 h 69453"/>
                  <a:gd name="connsiteX12" fmla="*/ 64195 w 67349"/>
                  <a:gd name="connsiteY12" fmla="*/ 67793 h 6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349" h="69453">
                    <a:moveTo>
                      <a:pt x="64195" y="67793"/>
                    </a:moveTo>
                    <a:lnTo>
                      <a:pt x="39073" y="33999"/>
                    </a:lnTo>
                    <a:lnTo>
                      <a:pt x="65485" y="-1660"/>
                    </a:lnTo>
                    <a:lnTo>
                      <a:pt x="52031" y="-1660"/>
                    </a:lnTo>
                    <a:lnTo>
                      <a:pt x="31810" y="25625"/>
                    </a:lnTo>
                    <a:lnTo>
                      <a:pt x="11609" y="-1660"/>
                    </a:lnTo>
                    <a:lnTo>
                      <a:pt x="-1865" y="-1660"/>
                    </a:lnTo>
                    <a:lnTo>
                      <a:pt x="25122" y="34674"/>
                    </a:lnTo>
                    <a:lnTo>
                      <a:pt x="437" y="67793"/>
                    </a:lnTo>
                    <a:lnTo>
                      <a:pt x="13891" y="67793"/>
                    </a:lnTo>
                    <a:lnTo>
                      <a:pt x="32306" y="43048"/>
                    </a:lnTo>
                    <a:lnTo>
                      <a:pt x="50721" y="67793"/>
                    </a:lnTo>
                    <a:lnTo>
                      <a:pt x="64195" y="6779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40987D2-D9C7-820F-B241-E15CB379037D}"/>
                  </a:ext>
                </a:extLst>
              </p:cNvPr>
              <p:cNvSpPr/>
              <p:nvPr/>
            </p:nvSpPr>
            <p:spPr>
              <a:xfrm rot="-5400000" flipV="1">
                <a:off x="3875113" y="2815513"/>
                <a:ext cx="64373" cy="72925"/>
              </a:xfrm>
              <a:custGeom>
                <a:avLst/>
                <a:gdLst>
                  <a:gd name="connsiteX0" fmla="*/ 62414 w 64373"/>
                  <a:gd name="connsiteY0" fmla="*/ 37728 h 72925"/>
                  <a:gd name="connsiteX1" fmla="*/ 62414 w 64373"/>
                  <a:gd name="connsiteY1" fmla="*/ 32152 h 72925"/>
                  <a:gd name="connsiteX2" fmla="*/ 9947 w 64373"/>
                  <a:gd name="connsiteY2" fmla="*/ 32152 h 72925"/>
                  <a:gd name="connsiteX3" fmla="*/ 17051 w 64373"/>
                  <a:gd name="connsiteY3" fmla="*/ 14193 h 72925"/>
                  <a:gd name="connsiteX4" fmla="*/ 34752 w 64373"/>
                  <a:gd name="connsiteY4" fmla="*/ 8022 h 72925"/>
                  <a:gd name="connsiteX5" fmla="*/ 47492 w 64373"/>
                  <a:gd name="connsiteY5" fmla="*/ 9629 h 72925"/>
                  <a:gd name="connsiteX6" fmla="*/ 59755 w 64373"/>
                  <a:gd name="connsiteY6" fmla="*/ 14471 h 72925"/>
                  <a:gd name="connsiteX7" fmla="*/ 59755 w 64373"/>
                  <a:gd name="connsiteY7" fmla="*/ 3676 h 72925"/>
                  <a:gd name="connsiteX8" fmla="*/ 47154 w 64373"/>
                  <a:gd name="connsiteY8" fmla="*/ -293 h 72925"/>
                  <a:gd name="connsiteX9" fmla="*/ 34077 w 64373"/>
                  <a:gd name="connsiteY9" fmla="*/ -1662 h 72925"/>
                  <a:gd name="connsiteX10" fmla="*/ 7745 w 64373"/>
                  <a:gd name="connsiteY10" fmla="*/ 8002 h 72925"/>
                  <a:gd name="connsiteX11" fmla="*/ -1959 w 64373"/>
                  <a:gd name="connsiteY11" fmla="*/ 34195 h 72925"/>
                  <a:gd name="connsiteX12" fmla="*/ 7248 w 64373"/>
                  <a:gd name="connsiteY12" fmla="*/ 61243 h 72925"/>
                  <a:gd name="connsiteX13" fmla="*/ 32093 w 64373"/>
                  <a:gd name="connsiteY13" fmla="*/ 71264 h 72925"/>
                  <a:gd name="connsiteX14" fmla="*/ 54258 w 64373"/>
                  <a:gd name="connsiteY14" fmla="*/ 62235 h 72925"/>
                  <a:gd name="connsiteX15" fmla="*/ 62414 w 64373"/>
                  <a:gd name="connsiteY15" fmla="*/ 37728 h 72925"/>
                  <a:gd name="connsiteX16" fmla="*/ 51004 w 64373"/>
                  <a:gd name="connsiteY16" fmla="*/ 41081 h 72925"/>
                  <a:gd name="connsiteX17" fmla="*/ 45765 w 64373"/>
                  <a:gd name="connsiteY17" fmla="*/ 56004 h 72925"/>
                  <a:gd name="connsiteX18" fmla="*/ 32212 w 64373"/>
                  <a:gd name="connsiteY18" fmla="*/ 61600 h 72925"/>
                  <a:gd name="connsiteX19" fmla="*/ 16932 w 64373"/>
                  <a:gd name="connsiteY19" fmla="*/ 56202 h 72925"/>
                  <a:gd name="connsiteX20" fmla="*/ 10324 w 64373"/>
                  <a:gd name="connsiteY20" fmla="*/ 41002 h 72925"/>
                  <a:gd name="connsiteX21" fmla="*/ 51004 w 64373"/>
                  <a:gd name="connsiteY21" fmla="*/ 41081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14" y="37728"/>
                    </a:moveTo>
                    <a:lnTo>
                      <a:pt x="62414" y="32152"/>
                    </a:lnTo>
                    <a:lnTo>
                      <a:pt x="9947" y="32152"/>
                    </a:lnTo>
                    <a:cubicBezTo>
                      <a:pt x="10450" y="24293"/>
                      <a:pt x="12818" y="18307"/>
                      <a:pt x="17051" y="14193"/>
                    </a:cubicBezTo>
                    <a:cubicBezTo>
                      <a:pt x="21284" y="10079"/>
                      <a:pt x="27185" y="8022"/>
                      <a:pt x="34752" y="8022"/>
                    </a:cubicBezTo>
                    <a:cubicBezTo>
                      <a:pt x="39131" y="8022"/>
                      <a:pt x="43377" y="8557"/>
                      <a:pt x="47492" y="9629"/>
                    </a:cubicBezTo>
                    <a:cubicBezTo>
                      <a:pt x="51606" y="10700"/>
                      <a:pt x="55694" y="12314"/>
                      <a:pt x="59755" y="14471"/>
                    </a:cubicBezTo>
                    <a:lnTo>
                      <a:pt x="59755" y="3676"/>
                    </a:lnTo>
                    <a:cubicBezTo>
                      <a:pt x="55654" y="1943"/>
                      <a:pt x="51454" y="620"/>
                      <a:pt x="47154" y="-293"/>
                    </a:cubicBezTo>
                    <a:cubicBezTo>
                      <a:pt x="42855" y="-1206"/>
                      <a:pt x="38496" y="-1662"/>
                      <a:pt x="34077" y="-1662"/>
                    </a:cubicBezTo>
                    <a:cubicBezTo>
                      <a:pt x="22991" y="-1662"/>
                      <a:pt x="14214" y="1559"/>
                      <a:pt x="7745" y="8002"/>
                    </a:cubicBezTo>
                    <a:cubicBezTo>
                      <a:pt x="1275" y="14458"/>
                      <a:pt x="-1959" y="23189"/>
                      <a:pt x="-1959" y="34195"/>
                    </a:cubicBezTo>
                    <a:cubicBezTo>
                      <a:pt x="-1959" y="45559"/>
                      <a:pt x="1110" y="54575"/>
                      <a:pt x="7248" y="61243"/>
                    </a:cubicBezTo>
                    <a:cubicBezTo>
                      <a:pt x="13387" y="67923"/>
                      <a:pt x="21668" y="71264"/>
                      <a:pt x="32093" y="71264"/>
                    </a:cubicBezTo>
                    <a:cubicBezTo>
                      <a:pt x="41433" y="71264"/>
                      <a:pt x="48821" y="68254"/>
                      <a:pt x="54258" y="62235"/>
                    </a:cubicBezTo>
                    <a:cubicBezTo>
                      <a:pt x="59695" y="56229"/>
                      <a:pt x="62414" y="48060"/>
                      <a:pt x="62414" y="37728"/>
                    </a:cubicBezTo>
                    <a:close/>
                    <a:moveTo>
                      <a:pt x="51004" y="41081"/>
                    </a:moveTo>
                    <a:cubicBezTo>
                      <a:pt x="50925" y="47312"/>
                      <a:pt x="49178" y="52286"/>
                      <a:pt x="45765" y="56004"/>
                    </a:cubicBezTo>
                    <a:cubicBezTo>
                      <a:pt x="42352" y="59734"/>
                      <a:pt x="37834" y="61600"/>
                      <a:pt x="32212" y="61600"/>
                    </a:cubicBezTo>
                    <a:cubicBezTo>
                      <a:pt x="25849" y="61600"/>
                      <a:pt x="20755" y="59800"/>
                      <a:pt x="16932" y="56202"/>
                    </a:cubicBezTo>
                    <a:cubicBezTo>
                      <a:pt x="13109" y="52604"/>
                      <a:pt x="10906" y="47537"/>
                      <a:pt x="10324" y="41002"/>
                    </a:cubicBezTo>
                    <a:lnTo>
                      <a:pt x="51004" y="4108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750C8EE3-D32A-1D1E-CF62-1AFE99B1E4AE}"/>
                  </a:ext>
                </a:extLst>
              </p:cNvPr>
              <p:cNvSpPr/>
              <p:nvPr/>
            </p:nvSpPr>
            <p:spPr>
              <a:xfrm rot="-5400000" flipV="1">
                <a:off x="3888001" y="2747103"/>
                <a:ext cx="11410" cy="96500"/>
              </a:xfrm>
              <a:custGeom>
                <a:avLst/>
                <a:gdLst>
                  <a:gd name="connsiteX0" fmla="*/ -876 w 11410"/>
                  <a:gd name="connsiteY0" fmla="*/ 94149 h 96500"/>
                  <a:gd name="connsiteX1" fmla="*/ 10534 w 11410"/>
                  <a:gd name="connsiteY1" fmla="*/ 94149 h 96500"/>
                  <a:gd name="connsiteX2" fmla="*/ 10534 w 11410"/>
                  <a:gd name="connsiteY2" fmla="*/ -2352 h 96500"/>
                  <a:gd name="connsiteX3" fmla="*/ -876 w 11410"/>
                  <a:gd name="connsiteY3" fmla="*/ -2352 h 96500"/>
                  <a:gd name="connsiteX4" fmla="*/ -876 w 11410"/>
                  <a:gd name="connsiteY4" fmla="*/ 9414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0" h="96500">
                    <a:moveTo>
                      <a:pt x="-876" y="94149"/>
                    </a:moveTo>
                    <a:lnTo>
                      <a:pt x="10534" y="94149"/>
                    </a:lnTo>
                    <a:lnTo>
                      <a:pt x="10534" y="-2352"/>
                    </a:lnTo>
                    <a:lnTo>
                      <a:pt x="-876" y="-2352"/>
                    </a:lnTo>
                    <a:lnTo>
                      <a:pt x="-876" y="9414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43057FD-36C4-EEED-2100-70C173EE7B17}"/>
                  </a:ext>
                </a:extLst>
              </p:cNvPr>
              <p:cNvSpPr/>
              <p:nvPr/>
            </p:nvSpPr>
            <p:spPr>
              <a:xfrm rot="-5400000" flipV="1">
                <a:off x="3887922" y="2696781"/>
                <a:ext cx="28455" cy="113109"/>
              </a:xfrm>
              <a:custGeom>
                <a:avLst/>
                <a:gdLst>
                  <a:gd name="connsiteX0" fmla="*/ -1214 w 28455"/>
                  <a:gd name="connsiteY0" fmla="*/ 111180 h 113109"/>
                  <a:gd name="connsiteX1" fmla="*/ 8707 w 28455"/>
                  <a:gd name="connsiteY1" fmla="*/ 111180 h 113109"/>
                  <a:gd name="connsiteX2" fmla="*/ 22618 w 28455"/>
                  <a:gd name="connsiteY2" fmla="*/ 82526 h 113109"/>
                  <a:gd name="connsiteX3" fmla="*/ 27241 w 28455"/>
                  <a:gd name="connsiteY3" fmla="*/ 54685 h 113109"/>
                  <a:gd name="connsiteX4" fmla="*/ 22618 w 28455"/>
                  <a:gd name="connsiteY4" fmla="*/ 26725 h 113109"/>
                  <a:gd name="connsiteX5" fmla="*/ 8707 w 28455"/>
                  <a:gd name="connsiteY5" fmla="*/ -1929 h 113109"/>
                  <a:gd name="connsiteX6" fmla="*/ -1214 w 28455"/>
                  <a:gd name="connsiteY6" fmla="*/ -1929 h 113109"/>
                  <a:gd name="connsiteX7" fmla="*/ 11089 w 28455"/>
                  <a:gd name="connsiteY7" fmla="*/ 26328 h 113109"/>
                  <a:gd name="connsiteX8" fmla="*/ 15157 w 28455"/>
                  <a:gd name="connsiteY8" fmla="*/ 54685 h 113109"/>
                  <a:gd name="connsiteX9" fmla="*/ 11089 w 28455"/>
                  <a:gd name="connsiteY9" fmla="*/ 82962 h 113109"/>
                  <a:gd name="connsiteX10" fmla="*/ -1214 w 28455"/>
                  <a:gd name="connsiteY10" fmla="*/ 111180 h 11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455" h="113109">
                    <a:moveTo>
                      <a:pt x="-1214" y="111180"/>
                    </a:moveTo>
                    <a:lnTo>
                      <a:pt x="8707" y="111180"/>
                    </a:lnTo>
                    <a:cubicBezTo>
                      <a:pt x="14899" y="101430"/>
                      <a:pt x="19536" y="91879"/>
                      <a:pt x="22618" y="82526"/>
                    </a:cubicBezTo>
                    <a:cubicBezTo>
                      <a:pt x="25700" y="73186"/>
                      <a:pt x="27241" y="63906"/>
                      <a:pt x="27241" y="54685"/>
                    </a:cubicBezTo>
                    <a:cubicBezTo>
                      <a:pt x="27241" y="45424"/>
                      <a:pt x="25700" y="36104"/>
                      <a:pt x="22618" y="26725"/>
                    </a:cubicBezTo>
                    <a:cubicBezTo>
                      <a:pt x="19536" y="17345"/>
                      <a:pt x="14899" y="7794"/>
                      <a:pt x="8707" y="-1929"/>
                    </a:cubicBezTo>
                    <a:lnTo>
                      <a:pt x="-1214" y="-1929"/>
                    </a:lnTo>
                    <a:cubicBezTo>
                      <a:pt x="4276" y="7543"/>
                      <a:pt x="8377" y="16962"/>
                      <a:pt x="11089" y="26328"/>
                    </a:cubicBezTo>
                    <a:cubicBezTo>
                      <a:pt x="13801" y="35694"/>
                      <a:pt x="15157" y="45146"/>
                      <a:pt x="15157" y="54685"/>
                    </a:cubicBezTo>
                    <a:cubicBezTo>
                      <a:pt x="15157" y="64236"/>
                      <a:pt x="13801" y="73662"/>
                      <a:pt x="11089" y="82962"/>
                    </a:cubicBezTo>
                    <a:cubicBezTo>
                      <a:pt x="8377" y="92275"/>
                      <a:pt x="4276" y="101681"/>
                      <a:pt x="-1214" y="11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F3F03C78-CA6E-52C3-35C0-DB30C6AF3531}"/>
              </a:ext>
            </a:extLst>
          </p:cNvPr>
          <p:cNvSpPr/>
          <p:nvPr/>
        </p:nvSpPr>
        <p:spPr>
          <a:xfrm>
            <a:off x="4923757" y="3062947"/>
            <a:ext cx="12700" cy="803046"/>
          </a:xfrm>
          <a:custGeom>
            <a:avLst/>
            <a:gdLst>
              <a:gd name="connsiteX0" fmla="*/ 0 w 12700"/>
              <a:gd name="connsiteY0" fmla="*/ 803046 h 803046"/>
              <a:gd name="connsiteX1" fmla="*/ 0 w 12700"/>
              <a:gd name="connsiteY1" fmla="*/ 0 h 80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803046">
                <a:moveTo>
                  <a:pt x="0" y="803046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5EBA86E-54BB-A8D6-258D-E895BDF30915}"/>
              </a:ext>
            </a:extLst>
          </p:cNvPr>
          <p:cNvSpPr/>
          <p:nvPr/>
        </p:nvSpPr>
        <p:spPr>
          <a:xfrm>
            <a:off x="4923757" y="3364522"/>
            <a:ext cx="12700" cy="203835"/>
          </a:xfrm>
          <a:custGeom>
            <a:avLst/>
            <a:gdLst>
              <a:gd name="connsiteX0" fmla="*/ 0 w 12700"/>
              <a:gd name="connsiteY0" fmla="*/ 203835 h 203835"/>
              <a:gd name="connsiteX1" fmla="*/ 0 w 12700"/>
              <a:gd name="connsiteY1" fmla="*/ 0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835">
                <a:moveTo>
                  <a:pt x="0" y="203835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8FC21F6-E1C3-51C6-6AC9-50D61578B774}"/>
              </a:ext>
            </a:extLst>
          </p:cNvPr>
          <p:cNvSpPr/>
          <p:nvPr/>
        </p:nvSpPr>
        <p:spPr>
          <a:xfrm>
            <a:off x="5653341" y="3015800"/>
            <a:ext cx="12700" cy="871809"/>
          </a:xfrm>
          <a:custGeom>
            <a:avLst/>
            <a:gdLst>
              <a:gd name="connsiteX0" fmla="*/ 0 w 12700"/>
              <a:gd name="connsiteY0" fmla="*/ 871809 h 871809"/>
              <a:gd name="connsiteX1" fmla="*/ 0 w 12700"/>
              <a:gd name="connsiteY1" fmla="*/ 0 h 87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871809">
                <a:moveTo>
                  <a:pt x="0" y="871809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B681DA7B-F61D-92A4-5C11-5E8B5562E231}"/>
              </a:ext>
            </a:extLst>
          </p:cNvPr>
          <p:cNvSpPr/>
          <p:nvPr/>
        </p:nvSpPr>
        <p:spPr>
          <a:xfrm>
            <a:off x="5653341" y="3344875"/>
            <a:ext cx="12700" cy="220040"/>
          </a:xfrm>
          <a:custGeom>
            <a:avLst/>
            <a:gdLst>
              <a:gd name="connsiteX0" fmla="*/ 0 w 12700"/>
              <a:gd name="connsiteY0" fmla="*/ 220040 h 220040"/>
              <a:gd name="connsiteX1" fmla="*/ 0 w 12700"/>
              <a:gd name="connsiteY1" fmla="*/ 0 h 2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20040">
                <a:moveTo>
                  <a:pt x="0" y="220040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ECF6B6E0-CE05-13F5-3A14-F51219A9F304}"/>
              </a:ext>
            </a:extLst>
          </p:cNvPr>
          <p:cNvSpPr/>
          <p:nvPr/>
        </p:nvSpPr>
        <p:spPr>
          <a:xfrm>
            <a:off x="6382931" y="2963737"/>
            <a:ext cx="12700" cy="1002941"/>
          </a:xfrm>
          <a:custGeom>
            <a:avLst/>
            <a:gdLst>
              <a:gd name="connsiteX0" fmla="*/ 0 w 12700"/>
              <a:gd name="connsiteY0" fmla="*/ 1002942 h 1002941"/>
              <a:gd name="connsiteX1" fmla="*/ 0 w 12700"/>
              <a:gd name="connsiteY1" fmla="*/ 0 h 100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002941">
                <a:moveTo>
                  <a:pt x="0" y="1002942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78A51D48-410C-3215-BB8C-BE99C6D207EA}"/>
              </a:ext>
            </a:extLst>
          </p:cNvPr>
          <p:cNvSpPr/>
          <p:nvPr/>
        </p:nvSpPr>
        <p:spPr>
          <a:xfrm>
            <a:off x="6382931" y="3345853"/>
            <a:ext cx="12700" cy="255892"/>
          </a:xfrm>
          <a:custGeom>
            <a:avLst/>
            <a:gdLst>
              <a:gd name="connsiteX0" fmla="*/ 0 w 12700"/>
              <a:gd name="connsiteY0" fmla="*/ 255892 h 255892"/>
              <a:gd name="connsiteX1" fmla="*/ 0 w 12700"/>
              <a:gd name="connsiteY1" fmla="*/ 0 h 25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55892">
                <a:moveTo>
                  <a:pt x="0" y="255892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B185F928-F96B-24AC-C465-E8175FAA51C3}"/>
              </a:ext>
            </a:extLst>
          </p:cNvPr>
          <p:cNvSpPr/>
          <p:nvPr/>
        </p:nvSpPr>
        <p:spPr>
          <a:xfrm>
            <a:off x="7112520" y="2857157"/>
            <a:ext cx="12700" cy="1396847"/>
          </a:xfrm>
          <a:custGeom>
            <a:avLst/>
            <a:gdLst>
              <a:gd name="connsiteX0" fmla="*/ 0 w 12700"/>
              <a:gd name="connsiteY0" fmla="*/ 1396848 h 1396847"/>
              <a:gd name="connsiteX1" fmla="*/ 0 w 12700"/>
              <a:gd name="connsiteY1" fmla="*/ 0 h 139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396847">
                <a:moveTo>
                  <a:pt x="0" y="1396848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93FECFB-ACC2-8ACE-3148-E2ECA5BD6455}"/>
              </a:ext>
            </a:extLst>
          </p:cNvPr>
          <p:cNvSpPr/>
          <p:nvPr/>
        </p:nvSpPr>
        <p:spPr>
          <a:xfrm>
            <a:off x="7112520" y="3345611"/>
            <a:ext cx="12700" cy="371678"/>
          </a:xfrm>
          <a:custGeom>
            <a:avLst/>
            <a:gdLst>
              <a:gd name="connsiteX0" fmla="*/ 0 w 12700"/>
              <a:gd name="connsiteY0" fmla="*/ 371678 h 371678"/>
              <a:gd name="connsiteX1" fmla="*/ 0 w 12700"/>
              <a:gd name="connsiteY1" fmla="*/ 0 h 37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371678">
                <a:moveTo>
                  <a:pt x="0" y="371678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16A6A152-2A15-0D4E-33EA-12B8F1686021}"/>
              </a:ext>
            </a:extLst>
          </p:cNvPr>
          <p:cNvSpPr/>
          <p:nvPr/>
        </p:nvSpPr>
        <p:spPr>
          <a:xfrm>
            <a:off x="7842110" y="2979945"/>
            <a:ext cx="12700" cy="1376713"/>
          </a:xfrm>
          <a:custGeom>
            <a:avLst/>
            <a:gdLst>
              <a:gd name="connsiteX0" fmla="*/ 0 w 12700"/>
              <a:gd name="connsiteY0" fmla="*/ 1376713 h 1376713"/>
              <a:gd name="connsiteX1" fmla="*/ 0 w 12700"/>
              <a:gd name="connsiteY1" fmla="*/ 0 h 137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376713">
                <a:moveTo>
                  <a:pt x="0" y="1376713"/>
                </a:moveTo>
                <a:lnTo>
                  <a:pt x="0" y="0"/>
                </a:lnTo>
              </a:path>
            </a:pathLst>
          </a:custGeom>
          <a:noFill/>
          <a:ln w="190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5F55ACA9-1BC3-48E0-E740-16B5E99B43E6}"/>
              </a:ext>
            </a:extLst>
          </p:cNvPr>
          <p:cNvSpPr/>
          <p:nvPr/>
        </p:nvSpPr>
        <p:spPr>
          <a:xfrm>
            <a:off x="7842110" y="3434638"/>
            <a:ext cx="12700" cy="676198"/>
          </a:xfrm>
          <a:custGeom>
            <a:avLst/>
            <a:gdLst>
              <a:gd name="connsiteX0" fmla="*/ 0 w 12700"/>
              <a:gd name="connsiteY0" fmla="*/ 676199 h 676198"/>
              <a:gd name="connsiteX1" fmla="*/ 0 w 12700"/>
              <a:gd name="connsiteY1" fmla="*/ 0 h 67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76198">
                <a:moveTo>
                  <a:pt x="0" y="676199"/>
                </a:moveTo>
                <a:lnTo>
                  <a:pt x="0" y="0"/>
                </a:lnTo>
              </a:path>
            </a:pathLst>
          </a:custGeom>
          <a:noFill/>
          <a:ln w="57150" cap="sq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1A2A6712-A038-42BD-B1FE-614B56F8E490}"/>
              </a:ext>
            </a:extLst>
          </p:cNvPr>
          <p:cNvSpPr/>
          <p:nvPr/>
        </p:nvSpPr>
        <p:spPr>
          <a:xfrm>
            <a:off x="8571700" y="2637609"/>
            <a:ext cx="12700" cy="1719049"/>
          </a:xfrm>
          <a:custGeom>
            <a:avLst/>
            <a:gdLst>
              <a:gd name="connsiteX0" fmla="*/ 0 w 12700"/>
              <a:gd name="connsiteY0" fmla="*/ 1719049 h 1719049"/>
              <a:gd name="connsiteX1" fmla="*/ 0 w 12700"/>
              <a:gd name="connsiteY1" fmla="*/ 0 h 171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719049">
                <a:moveTo>
                  <a:pt x="0" y="1719049"/>
                </a:moveTo>
                <a:lnTo>
                  <a:pt x="0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D2FA0D7B-52A3-F729-5ADB-E55E4C57395A}"/>
              </a:ext>
            </a:extLst>
          </p:cNvPr>
          <p:cNvSpPr/>
          <p:nvPr/>
        </p:nvSpPr>
        <p:spPr>
          <a:xfrm>
            <a:off x="4431283" y="2520198"/>
            <a:ext cx="12700" cy="1923912"/>
          </a:xfrm>
          <a:custGeom>
            <a:avLst/>
            <a:gdLst>
              <a:gd name="connsiteX0" fmla="*/ 0 w 12700"/>
              <a:gd name="connsiteY0" fmla="*/ 1923913 h 1923912"/>
              <a:gd name="connsiteX1" fmla="*/ 0 w 12700"/>
              <a:gd name="connsiteY1" fmla="*/ 0 h 19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23912">
                <a:moveTo>
                  <a:pt x="0" y="1923913"/>
                </a:moveTo>
                <a:lnTo>
                  <a:pt x="0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03BEC27A-AED9-E73C-09F2-73A5E3974F50}"/>
              </a:ext>
            </a:extLst>
          </p:cNvPr>
          <p:cNvSpPr/>
          <p:nvPr/>
        </p:nvSpPr>
        <p:spPr>
          <a:xfrm>
            <a:off x="8845296" y="2520198"/>
            <a:ext cx="12700" cy="1923912"/>
          </a:xfrm>
          <a:custGeom>
            <a:avLst/>
            <a:gdLst>
              <a:gd name="connsiteX0" fmla="*/ 0 w 12700"/>
              <a:gd name="connsiteY0" fmla="*/ 1923913 h 1923912"/>
              <a:gd name="connsiteX1" fmla="*/ 0 w 12700"/>
              <a:gd name="connsiteY1" fmla="*/ 0 h 19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23912">
                <a:moveTo>
                  <a:pt x="0" y="1923913"/>
                </a:moveTo>
                <a:lnTo>
                  <a:pt x="0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4B459793-AE61-2DA4-862E-6C58E1CD16E8}"/>
              </a:ext>
            </a:extLst>
          </p:cNvPr>
          <p:cNvSpPr/>
          <p:nvPr/>
        </p:nvSpPr>
        <p:spPr>
          <a:xfrm>
            <a:off x="4431283" y="4444110"/>
            <a:ext cx="4414012" cy="12700"/>
          </a:xfrm>
          <a:custGeom>
            <a:avLst/>
            <a:gdLst>
              <a:gd name="connsiteX0" fmla="*/ 0 w 4414012"/>
              <a:gd name="connsiteY0" fmla="*/ 0 h 12700"/>
              <a:gd name="connsiteX1" fmla="*/ 4414012 w 44140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14012" h="12700">
                <a:moveTo>
                  <a:pt x="0" y="0"/>
                </a:moveTo>
                <a:lnTo>
                  <a:pt x="4414012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DED3002E-D427-DF23-4AB8-20294A10BF52}"/>
              </a:ext>
            </a:extLst>
          </p:cNvPr>
          <p:cNvSpPr/>
          <p:nvPr/>
        </p:nvSpPr>
        <p:spPr>
          <a:xfrm>
            <a:off x="4431283" y="2520198"/>
            <a:ext cx="4414012" cy="12700"/>
          </a:xfrm>
          <a:custGeom>
            <a:avLst/>
            <a:gdLst>
              <a:gd name="connsiteX0" fmla="*/ 0 w 4414012"/>
              <a:gd name="connsiteY0" fmla="*/ 0 h 12700"/>
              <a:gd name="connsiteX1" fmla="*/ 4414012 w 44140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14012" h="12700">
                <a:moveTo>
                  <a:pt x="0" y="0"/>
                </a:moveTo>
                <a:lnTo>
                  <a:pt x="4414012" y="0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3AF1C922-1C76-A440-0A0D-F4FA78C60E18}"/>
              </a:ext>
            </a:extLst>
          </p:cNvPr>
          <p:cNvSpPr/>
          <p:nvPr/>
        </p:nvSpPr>
        <p:spPr>
          <a:xfrm>
            <a:off x="4904706" y="3451567"/>
            <a:ext cx="38100" cy="38100"/>
          </a:xfrm>
          <a:custGeom>
            <a:avLst/>
            <a:gdLst>
              <a:gd name="connsiteX0" fmla="*/ 19146 w 38100"/>
              <a:gd name="connsiteY0" fmla="*/ 38233 h 38100"/>
              <a:gd name="connsiteX1" fmla="*/ 32616 w 38100"/>
              <a:gd name="connsiteY1" fmla="*/ 32653 h 38100"/>
              <a:gd name="connsiteX2" fmla="*/ 38196 w 38100"/>
              <a:gd name="connsiteY2" fmla="*/ 19183 h 38100"/>
              <a:gd name="connsiteX3" fmla="*/ 32616 w 38100"/>
              <a:gd name="connsiteY3" fmla="*/ 5713 h 38100"/>
              <a:gd name="connsiteX4" fmla="*/ 19146 w 38100"/>
              <a:gd name="connsiteY4" fmla="*/ 133 h 38100"/>
              <a:gd name="connsiteX5" fmla="*/ 5676 w 38100"/>
              <a:gd name="connsiteY5" fmla="*/ 5713 h 38100"/>
              <a:gd name="connsiteX6" fmla="*/ 96 w 38100"/>
              <a:gd name="connsiteY6" fmla="*/ 19183 h 38100"/>
              <a:gd name="connsiteX7" fmla="*/ 5676 w 38100"/>
              <a:gd name="connsiteY7" fmla="*/ 32653 h 38100"/>
              <a:gd name="connsiteX8" fmla="*/ 19146 w 38100"/>
              <a:gd name="connsiteY8" fmla="*/ 38233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146" y="38233"/>
                </a:moveTo>
                <a:cubicBezTo>
                  <a:pt x="24198" y="38233"/>
                  <a:pt x="29044" y="36226"/>
                  <a:pt x="32616" y="32653"/>
                </a:cubicBezTo>
                <a:cubicBezTo>
                  <a:pt x="36189" y="29081"/>
                  <a:pt x="38196" y="24235"/>
                  <a:pt x="38196" y="19183"/>
                </a:cubicBezTo>
                <a:cubicBezTo>
                  <a:pt x="38196" y="14131"/>
                  <a:pt x="36189" y="9285"/>
                  <a:pt x="32616" y="5713"/>
                </a:cubicBezTo>
                <a:cubicBezTo>
                  <a:pt x="29044" y="2140"/>
                  <a:pt x="24198" y="133"/>
                  <a:pt x="19146" y="133"/>
                </a:cubicBezTo>
                <a:cubicBezTo>
                  <a:pt x="14094" y="133"/>
                  <a:pt x="9248" y="2140"/>
                  <a:pt x="5676" y="5713"/>
                </a:cubicBezTo>
                <a:cubicBezTo>
                  <a:pt x="2103" y="9285"/>
                  <a:pt x="96" y="14131"/>
                  <a:pt x="96" y="19183"/>
                </a:cubicBezTo>
                <a:cubicBezTo>
                  <a:pt x="96" y="24235"/>
                  <a:pt x="2103" y="29081"/>
                  <a:pt x="5676" y="32653"/>
                </a:cubicBezTo>
                <a:cubicBezTo>
                  <a:pt x="9248" y="36226"/>
                  <a:pt x="14094" y="38233"/>
                  <a:pt x="19146" y="38233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E3105332-EE8F-615B-6411-2AD494A5067F}"/>
              </a:ext>
            </a:extLst>
          </p:cNvPr>
          <p:cNvSpPr/>
          <p:nvPr/>
        </p:nvSpPr>
        <p:spPr>
          <a:xfrm>
            <a:off x="5634291" y="3435845"/>
            <a:ext cx="38100" cy="38100"/>
          </a:xfrm>
          <a:custGeom>
            <a:avLst/>
            <a:gdLst>
              <a:gd name="connsiteX0" fmla="*/ 19203 w 38100"/>
              <a:gd name="connsiteY0" fmla="*/ 38232 h 38100"/>
              <a:gd name="connsiteX1" fmla="*/ 32674 w 38100"/>
              <a:gd name="connsiteY1" fmla="*/ 32652 h 38100"/>
              <a:gd name="connsiteX2" fmla="*/ 38253 w 38100"/>
              <a:gd name="connsiteY2" fmla="*/ 19182 h 38100"/>
              <a:gd name="connsiteX3" fmla="*/ 32674 w 38100"/>
              <a:gd name="connsiteY3" fmla="*/ 5711 h 38100"/>
              <a:gd name="connsiteX4" fmla="*/ 19203 w 38100"/>
              <a:gd name="connsiteY4" fmla="*/ 132 h 38100"/>
              <a:gd name="connsiteX5" fmla="*/ 5733 w 38100"/>
              <a:gd name="connsiteY5" fmla="*/ 5711 h 38100"/>
              <a:gd name="connsiteX6" fmla="*/ 153 w 38100"/>
              <a:gd name="connsiteY6" fmla="*/ 19182 h 38100"/>
              <a:gd name="connsiteX7" fmla="*/ 5733 w 38100"/>
              <a:gd name="connsiteY7" fmla="*/ 32652 h 38100"/>
              <a:gd name="connsiteX8" fmla="*/ 19203 w 38100"/>
              <a:gd name="connsiteY8" fmla="*/ 38232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203" y="38232"/>
                </a:moveTo>
                <a:cubicBezTo>
                  <a:pt x="24256" y="38232"/>
                  <a:pt x="29101" y="36225"/>
                  <a:pt x="32674" y="32652"/>
                </a:cubicBezTo>
                <a:cubicBezTo>
                  <a:pt x="36246" y="29080"/>
                  <a:pt x="38253" y="24234"/>
                  <a:pt x="38253" y="19182"/>
                </a:cubicBezTo>
                <a:cubicBezTo>
                  <a:pt x="38253" y="14130"/>
                  <a:pt x="36246" y="9284"/>
                  <a:pt x="32674" y="5711"/>
                </a:cubicBezTo>
                <a:cubicBezTo>
                  <a:pt x="29101" y="2139"/>
                  <a:pt x="24256" y="132"/>
                  <a:pt x="19203" y="132"/>
                </a:cubicBezTo>
                <a:cubicBezTo>
                  <a:pt x="14151" y="132"/>
                  <a:pt x="9305" y="2139"/>
                  <a:pt x="5733" y="5711"/>
                </a:cubicBezTo>
                <a:cubicBezTo>
                  <a:pt x="2161" y="9284"/>
                  <a:pt x="153" y="14130"/>
                  <a:pt x="153" y="19182"/>
                </a:cubicBezTo>
                <a:cubicBezTo>
                  <a:pt x="153" y="24234"/>
                  <a:pt x="2161" y="29080"/>
                  <a:pt x="5733" y="32652"/>
                </a:cubicBezTo>
                <a:cubicBezTo>
                  <a:pt x="9305" y="36225"/>
                  <a:pt x="14151" y="38232"/>
                  <a:pt x="19203" y="38232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A6CB41C-5331-CD2C-3323-E44E56A80D8E}"/>
              </a:ext>
            </a:extLst>
          </p:cNvPr>
          <p:cNvSpPr/>
          <p:nvPr/>
        </p:nvSpPr>
        <p:spPr>
          <a:xfrm>
            <a:off x="6363881" y="3457943"/>
            <a:ext cx="38100" cy="38100"/>
          </a:xfrm>
          <a:custGeom>
            <a:avLst/>
            <a:gdLst>
              <a:gd name="connsiteX0" fmla="*/ 19261 w 38100"/>
              <a:gd name="connsiteY0" fmla="*/ 38234 h 38100"/>
              <a:gd name="connsiteX1" fmla="*/ 32731 w 38100"/>
              <a:gd name="connsiteY1" fmla="*/ 32654 h 38100"/>
              <a:gd name="connsiteX2" fmla="*/ 38311 w 38100"/>
              <a:gd name="connsiteY2" fmla="*/ 19184 h 38100"/>
              <a:gd name="connsiteX3" fmla="*/ 32731 w 38100"/>
              <a:gd name="connsiteY3" fmla="*/ 5713 h 38100"/>
              <a:gd name="connsiteX4" fmla="*/ 19261 w 38100"/>
              <a:gd name="connsiteY4" fmla="*/ 134 h 38100"/>
              <a:gd name="connsiteX5" fmla="*/ 5790 w 38100"/>
              <a:gd name="connsiteY5" fmla="*/ 5713 h 38100"/>
              <a:gd name="connsiteX6" fmla="*/ 211 w 38100"/>
              <a:gd name="connsiteY6" fmla="*/ 19184 h 38100"/>
              <a:gd name="connsiteX7" fmla="*/ 5790 w 38100"/>
              <a:gd name="connsiteY7" fmla="*/ 32654 h 38100"/>
              <a:gd name="connsiteX8" fmla="*/ 19261 w 38100"/>
              <a:gd name="connsiteY8" fmla="*/ 38234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261" y="38234"/>
                </a:moveTo>
                <a:cubicBezTo>
                  <a:pt x="24313" y="38234"/>
                  <a:pt x="29159" y="36226"/>
                  <a:pt x="32731" y="32654"/>
                </a:cubicBezTo>
                <a:cubicBezTo>
                  <a:pt x="36304" y="29082"/>
                  <a:pt x="38311" y="24236"/>
                  <a:pt x="38311" y="19184"/>
                </a:cubicBezTo>
                <a:cubicBezTo>
                  <a:pt x="38311" y="14131"/>
                  <a:pt x="36304" y="9286"/>
                  <a:pt x="32731" y="5713"/>
                </a:cubicBezTo>
                <a:cubicBezTo>
                  <a:pt x="29159" y="2141"/>
                  <a:pt x="24313" y="134"/>
                  <a:pt x="19261" y="134"/>
                </a:cubicBezTo>
                <a:cubicBezTo>
                  <a:pt x="14209" y="134"/>
                  <a:pt x="9363" y="2141"/>
                  <a:pt x="5790" y="5713"/>
                </a:cubicBezTo>
                <a:cubicBezTo>
                  <a:pt x="2218" y="9286"/>
                  <a:pt x="211" y="14131"/>
                  <a:pt x="211" y="19184"/>
                </a:cubicBezTo>
                <a:cubicBezTo>
                  <a:pt x="211" y="24236"/>
                  <a:pt x="2218" y="29082"/>
                  <a:pt x="5790" y="32654"/>
                </a:cubicBezTo>
                <a:cubicBezTo>
                  <a:pt x="9363" y="36226"/>
                  <a:pt x="14209" y="38234"/>
                  <a:pt x="19261" y="38234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4F1A18F1-3B09-DA60-F2AA-4885D98BBA13}"/>
              </a:ext>
            </a:extLst>
          </p:cNvPr>
          <p:cNvSpPr/>
          <p:nvPr/>
        </p:nvSpPr>
        <p:spPr>
          <a:xfrm>
            <a:off x="7093470" y="3479063"/>
            <a:ext cx="38100" cy="38100"/>
          </a:xfrm>
          <a:custGeom>
            <a:avLst/>
            <a:gdLst>
              <a:gd name="connsiteX0" fmla="*/ 19318 w 38100"/>
              <a:gd name="connsiteY0" fmla="*/ 38235 h 38100"/>
              <a:gd name="connsiteX1" fmla="*/ 32789 w 38100"/>
              <a:gd name="connsiteY1" fmla="*/ 32656 h 38100"/>
              <a:gd name="connsiteX2" fmla="*/ 38368 w 38100"/>
              <a:gd name="connsiteY2" fmla="*/ 19185 h 38100"/>
              <a:gd name="connsiteX3" fmla="*/ 32789 w 38100"/>
              <a:gd name="connsiteY3" fmla="*/ 5715 h 38100"/>
              <a:gd name="connsiteX4" fmla="*/ 19318 w 38100"/>
              <a:gd name="connsiteY4" fmla="*/ 135 h 38100"/>
              <a:gd name="connsiteX5" fmla="*/ 5848 w 38100"/>
              <a:gd name="connsiteY5" fmla="*/ 5715 h 38100"/>
              <a:gd name="connsiteX6" fmla="*/ 268 w 38100"/>
              <a:gd name="connsiteY6" fmla="*/ 19185 h 38100"/>
              <a:gd name="connsiteX7" fmla="*/ 5848 w 38100"/>
              <a:gd name="connsiteY7" fmla="*/ 32656 h 38100"/>
              <a:gd name="connsiteX8" fmla="*/ 19318 w 38100"/>
              <a:gd name="connsiteY8" fmla="*/ 3823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318" y="38235"/>
                </a:moveTo>
                <a:cubicBezTo>
                  <a:pt x="24370" y="38235"/>
                  <a:pt x="29216" y="36228"/>
                  <a:pt x="32789" y="32656"/>
                </a:cubicBezTo>
                <a:cubicBezTo>
                  <a:pt x="36361" y="29083"/>
                  <a:pt x="38368" y="24237"/>
                  <a:pt x="38368" y="19185"/>
                </a:cubicBezTo>
                <a:cubicBezTo>
                  <a:pt x="38368" y="14133"/>
                  <a:pt x="36361" y="9287"/>
                  <a:pt x="32789" y="5715"/>
                </a:cubicBezTo>
                <a:cubicBezTo>
                  <a:pt x="29216" y="2142"/>
                  <a:pt x="24370" y="135"/>
                  <a:pt x="19318" y="135"/>
                </a:cubicBezTo>
                <a:cubicBezTo>
                  <a:pt x="14266" y="135"/>
                  <a:pt x="9420" y="2142"/>
                  <a:pt x="5848" y="5715"/>
                </a:cubicBezTo>
                <a:cubicBezTo>
                  <a:pt x="2276" y="9287"/>
                  <a:pt x="268" y="14133"/>
                  <a:pt x="268" y="19185"/>
                </a:cubicBezTo>
                <a:cubicBezTo>
                  <a:pt x="268" y="24237"/>
                  <a:pt x="2276" y="29083"/>
                  <a:pt x="5848" y="32656"/>
                </a:cubicBezTo>
                <a:cubicBezTo>
                  <a:pt x="9420" y="36228"/>
                  <a:pt x="14266" y="38235"/>
                  <a:pt x="19318" y="38235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CB239DB4-F68C-89D9-9F1B-31F258C621CE}"/>
              </a:ext>
            </a:extLst>
          </p:cNvPr>
          <p:cNvSpPr/>
          <p:nvPr/>
        </p:nvSpPr>
        <p:spPr>
          <a:xfrm>
            <a:off x="7823060" y="3630091"/>
            <a:ext cx="38100" cy="38100"/>
          </a:xfrm>
          <a:custGeom>
            <a:avLst/>
            <a:gdLst>
              <a:gd name="connsiteX0" fmla="*/ 19376 w 38100"/>
              <a:gd name="connsiteY0" fmla="*/ 38247 h 38100"/>
              <a:gd name="connsiteX1" fmla="*/ 32846 w 38100"/>
              <a:gd name="connsiteY1" fmla="*/ 32667 h 38100"/>
              <a:gd name="connsiteX2" fmla="*/ 38426 w 38100"/>
              <a:gd name="connsiteY2" fmla="*/ 19197 h 38100"/>
              <a:gd name="connsiteX3" fmla="*/ 32846 w 38100"/>
              <a:gd name="connsiteY3" fmla="*/ 5727 h 38100"/>
              <a:gd name="connsiteX4" fmla="*/ 19376 w 38100"/>
              <a:gd name="connsiteY4" fmla="*/ 147 h 38100"/>
              <a:gd name="connsiteX5" fmla="*/ 5905 w 38100"/>
              <a:gd name="connsiteY5" fmla="*/ 5727 h 38100"/>
              <a:gd name="connsiteX6" fmla="*/ 326 w 38100"/>
              <a:gd name="connsiteY6" fmla="*/ 19197 h 38100"/>
              <a:gd name="connsiteX7" fmla="*/ 5905 w 38100"/>
              <a:gd name="connsiteY7" fmla="*/ 32667 h 38100"/>
              <a:gd name="connsiteX8" fmla="*/ 19376 w 38100"/>
              <a:gd name="connsiteY8" fmla="*/ 3824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38100">
                <a:moveTo>
                  <a:pt x="19376" y="38247"/>
                </a:moveTo>
                <a:cubicBezTo>
                  <a:pt x="24428" y="38247"/>
                  <a:pt x="29274" y="36240"/>
                  <a:pt x="32846" y="32667"/>
                </a:cubicBezTo>
                <a:cubicBezTo>
                  <a:pt x="36419" y="29095"/>
                  <a:pt x="38426" y="24249"/>
                  <a:pt x="38426" y="19197"/>
                </a:cubicBezTo>
                <a:cubicBezTo>
                  <a:pt x="38426" y="14145"/>
                  <a:pt x="36419" y="9299"/>
                  <a:pt x="32846" y="5727"/>
                </a:cubicBezTo>
                <a:cubicBezTo>
                  <a:pt x="29274" y="2154"/>
                  <a:pt x="24428" y="147"/>
                  <a:pt x="19376" y="147"/>
                </a:cubicBezTo>
                <a:cubicBezTo>
                  <a:pt x="14324" y="147"/>
                  <a:pt x="9478" y="2154"/>
                  <a:pt x="5905" y="5727"/>
                </a:cubicBezTo>
                <a:cubicBezTo>
                  <a:pt x="2333" y="9299"/>
                  <a:pt x="326" y="14145"/>
                  <a:pt x="326" y="19197"/>
                </a:cubicBezTo>
                <a:cubicBezTo>
                  <a:pt x="326" y="24249"/>
                  <a:pt x="2333" y="29095"/>
                  <a:pt x="5905" y="32667"/>
                </a:cubicBezTo>
                <a:cubicBezTo>
                  <a:pt x="9478" y="36240"/>
                  <a:pt x="14324" y="38247"/>
                  <a:pt x="19376" y="38247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4C4C4C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0" name="Graphic 2">
            <a:extLst>
              <a:ext uri="{FF2B5EF4-FFF2-40B4-BE49-F238E27FC236}">
                <a16:creationId xmlns:a16="http://schemas.microsoft.com/office/drawing/2014/main" id="{2B6B55B9-FC28-8EA7-213F-0BB4C227EFF3}"/>
              </a:ext>
            </a:extLst>
          </p:cNvPr>
          <p:cNvGrpSpPr/>
          <p:nvPr/>
        </p:nvGrpSpPr>
        <p:grpSpPr>
          <a:xfrm>
            <a:off x="4302848" y="2064241"/>
            <a:ext cx="4670882" cy="410925"/>
            <a:chOff x="4302848" y="2064241"/>
            <a:chExt cx="4670882" cy="410925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B621B7A-C5CC-C4BA-2D1B-33F423578613}"/>
                </a:ext>
              </a:extLst>
            </p:cNvPr>
            <p:cNvSpPr/>
            <p:nvPr/>
          </p:nvSpPr>
          <p:spPr>
            <a:xfrm>
              <a:off x="4302848" y="2064241"/>
              <a:ext cx="4670882" cy="410925"/>
            </a:xfrm>
            <a:custGeom>
              <a:avLst/>
              <a:gdLst>
                <a:gd name="connsiteX0" fmla="*/ 0 w 4670882"/>
                <a:gd name="connsiteY0" fmla="*/ 410925 h 410925"/>
                <a:gd name="connsiteX1" fmla="*/ 4670882 w 4670882"/>
                <a:gd name="connsiteY1" fmla="*/ 410925 h 410925"/>
                <a:gd name="connsiteX2" fmla="*/ 4670882 w 4670882"/>
                <a:gd name="connsiteY2" fmla="*/ 0 h 410925"/>
                <a:gd name="connsiteX3" fmla="*/ 0 w 4670882"/>
                <a:gd name="connsiteY3" fmla="*/ 0 h 41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0882" h="410925">
                  <a:moveTo>
                    <a:pt x="0" y="410925"/>
                  </a:moveTo>
                  <a:lnTo>
                    <a:pt x="4670882" y="410925"/>
                  </a:lnTo>
                  <a:lnTo>
                    <a:pt x="4670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solidFill>
                <a:srgbClr val="CCCCCC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E2C7B82-AC0E-EFFE-C0D2-1F3F05F63354}"/>
                </a:ext>
              </a:extLst>
            </p:cNvPr>
            <p:cNvSpPr/>
            <p:nvPr/>
          </p:nvSpPr>
          <p:spPr>
            <a:xfrm>
              <a:off x="4353648" y="2122642"/>
              <a:ext cx="254000" cy="88900"/>
            </a:xfrm>
            <a:custGeom>
              <a:avLst/>
              <a:gdLst>
                <a:gd name="connsiteX0" fmla="*/ 0 w 254000"/>
                <a:gd name="connsiteY0" fmla="*/ 88900 h 88900"/>
                <a:gd name="connsiteX1" fmla="*/ 254000 w 254000"/>
                <a:gd name="connsiteY1" fmla="*/ 88900 h 88900"/>
                <a:gd name="connsiteX2" fmla="*/ 254000 w 254000"/>
                <a:gd name="connsiteY2" fmla="*/ 0 h 88900"/>
                <a:gd name="connsiteX3" fmla="*/ 0 w 254000"/>
                <a:gd name="connsiteY3" fmla="*/ 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0" h="88900">
                  <a:moveTo>
                    <a:pt x="0" y="88900"/>
                  </a:moveTo>
                  <a:lnTo>
                    <a:pt x="254000" y="88900"/>
                  </a:lnTo>
                  <a:lnTo>
                    <a:pt x="25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DF20"/>
            </a:solidFill>
            <a:ln w="9525" cap="flat">
              <a:solidFill>
                <a:srgbClr val="4C4C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3" name="Graphic 2">
              <a:extLst>
                <a:ext uri="{FF2B5EF4-FFF2-40B4-BE49-F238E27FC236}">
                  <a16:creationId xmlns:a16="http://schemas.microsoft.com/office/drawing/2014/main" id="{18F28D50-D207-23D2-F482-905165AE9241}"/>
                </a:ext>
              </a:extLst>
            </p:cNvPr>
            <p:cNvGrpSpPr/>
            <p:nvPr/>
          </p:nvGrpSpPr>
          <p:grpSpPr>
            <a:xfrm>
              <a:off x="4721710" y="2115042"/>
              <a:ext cx="580144" cy="98305"/>
              <a:chOff x="4721710" y="2115042"/>
              <a:chExt cx="580144" cy="98305"/>
            </a:xfrm>
            <a:solidFill>
              <a:srgbClr val="000000"/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FDA7A6A-6F41-EEA2-292D-DA29B0A943BB}"/>
                  </a:ext>
                </a:extLst>
              </p:cNvPr>
              <p:cNvSpPr/>
              <p:nvPr/>
            </p:nvSpPr>
            <p:spPr>
              <a:xfrm flipV="1">
                <a:off x="4721710" y="2118951"/>
                <a:ext cx="57606" cy="92590"/>
              </a:xfrm>
              <a:custGeom>
                <a:avLst/>
                <a:gdLst>
                  <a:gd name="connsiteX0" fmla="*/ -1997 w 57606"/>
                  <a:gd name="connsiteY0" fmla="*/ 90288 h 92590"/>
                  <a:gd name="connsiteX1" fmla="*/ 10524 w 57606"/>
                  <a:gd name="connsiteY1" fmla="*/ 90288 h 92590"/>
                  <a:gd name="connsiteX2" fmla="*/ 10524 w 57606"/>
                  <a:gd name="connsiteY2" fmla="*/ 8234 h 92590"/>
                  <a:gd name="connsiteX3" fmla="*/ 55609 w 57606"/>
                  <a:gd name="connsiteY3" fmla="*/ 8234 h 92590"/>
                  <a:gd name="connsiteX4" fmla="*/ 55609 w 57606"/>
                  <a:gd name="connsiteY4" fmla="*/ -2303 h 92590"/>
                  <a:gd name="connsiteX5" fmla="*/ -1997 w 57606"/>
                  <a:gd name="connsiteY5" fmla="*/ -2303 h 92590"/>
                  <a:gd name="connsiteX6" fmla="*/ -1997 w 57606"/>
                  <a:gd name="connsiteY6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1997" y="90288"/>
                    </a:moveTo>
                    <a:lnTo>
                      <a:pt x="10524" y="90288"/>
                    </a:lnTo>
                    <a:lnTo>
                      <a:pt x="10524" y="8234"/>
                    </a:lnTo>
                    <a:lnTo>
                      <a:pt x="55609" y="8234"/>
                    </a:lnTo>
                    <a:lnTo>
                      <a:pt x="55609" y="-2303"/>
                    </a:lnTo>
                    <a:lnTo>
                      <a:pt x="-1997" y="-2303"/>
                    </a:lnTo>
                    <a:lnTo>
                      <a:pt x="-1997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4772779-6230-23BD-ECF0-6CFF30FE3C7C}"/>
                  </a:ext>
                </a:extLst>
              </p:cNvPr>
              <p:cNvSpPr/>
              <p:nvPr/>
            </p:nvSpPr>
            <p:spPr>
              <a:xfrm flipV="1">
                <a:off x="4784786" y="2140422"/>
                <a:ext cx="64373" cy="72925"/>
              </a:xfrm>
              <a:custGeom>
                <a:avLst/>
                <a:gdLst>
                  <a:gd name="connsiteX0" fmla="*/ 62486 w 64373"/>
                  <a:gd name="connsiteY0" fmla="*/ 37675 h 72925"/>
                  <a:gd name="connsiteX1" fmla="*/ 62486 w 64373"/>
                  <a:gd name="connsiteY1" fmla="*/ 32098 h 72925"/>
                  <a:gd name="connsiteX2" fmla="*/ 10019 w 64373"/>
                  <a:gd name="connsiteY2" fmla="*/ 32098 h 72925"/>
                  <a:gd name="connsiteX3" fmla="*/ 17123 w 64373"/>
                  <a:gd name="connsiteY3" fmla="*/ 14140 h 72925"/>
                  <a:gd name="connsiteX4" fmla="*/ 34823 w 64373"/>
                  <a:gd name="connsiteY4" fmla="*/ 7968 h 72925"/>
                  <a:gd name="connsiteX5" fmla="*/ 47563 w 64373"/>
                  <a:gd name="connsiteY5" fmla="*/ 9576 h 72925"/>
                  <a:gd name="connsiteX6" fmla="*/ 59827 w 64373"/>
                  <a:gd name="connsiteY6" fmla="*/ 14418 h 72925"/>
                  <a:gd name="connsiteX7" fmla="*/ 59827 w 64373"/>
                  <a:gd name="connsiteY7" fmla="*/ 3623 h 72925"/>
                  <a:gd name="connsiteX8" fmla="*/ 47226 w 64373"/>
                  <a:gd name="connsiteY8" fmla="*/ -346 h 72925"/>
                  <a:gd name="connsiteX9" fmla="*/ 34149 w 64373"/>
                  <a:gd name="connsiteY9" fmla="*/ -1715 h 72925"/>
                  <a:gd name="connsiteX10" fmla="*/ 7816 w 64373"/>
                  <a:gd name="connsiteY10" fmla="*/ 7949 h 72925"/>
                  <a:gd name="connsiteX11" fmla="*/ -1887 w 64373"/>
                  <a:gd name="connsiteY11" fmla="*/ 34142 h 72925"/>
                  <a:gd name="connsiteX12" fmla="*/ 7320 w 64373"/>
                  <a:gd name="connsiteY12" fmla="*/ 61189 h 72925"/>
                  <a:gd name="connsiteX13" fmla="*/ 32164 w 64373"/>
                  <a:gd name="connsiteY13" fmla="*/ 71210 h 72925"/>
                  <a:gd name="connsiteX14" fmla="*/ 54330 w 64373"/>
                  <a:gd name="connsiteY14" fmla="*/ 62182 h 72925"/>
                  <a:gd name="connsiteX15" fmla="*/ 62486 w 64373"/>
                  <a:gd name="connsiteY15" fmla="*/ 37675 h 72925"/>
                  <a:gd name="connsiteX16" fmla="*/ 51076 w 64373"/>
                  <a:gd name="connsiteY16" fmla="*/ 41028 h 72925"/>
                  <a:gd name="connsiteX17" fmla="*/ 45837 w 64373"/>
                  <a:gd name="connsiteY17" fmla="*/ 55951 h 72925"/>
                  <a:gd name="connsiteX18" fmla="*/ 32283 w 64373"/>
                  <a:gd name="connsiteY18" fmla="*/ 61547 h 72925"/>
                  <a:gd name="connsiteX19" fmla="*/ 17004 w 64373"/>
                  <a:gd name="connsiteY19" fmla="*/ 56149 h 72925"/>
                  <a:gd name="connsiteX20" fmla="*/ 10396 w 64373"/>
                  <a:gd name="connsiteY20" fmla="*/ 40949 h 72925"/>
                  <a:gd name="connsiteX21" fmla="*/ 51076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486" y="37675"/>
                    </a:moveTo>
                    <a:lnTo>
                      <a:pt x="62486" y="32098"/>
                    </a:lnTo>
                    <a:lnTo>
                      <a:pt x="10019" y="32098"/>
                    </a:lnTo>
                    <a:cubicBezTo>
                      <a:pt x="10521" y="24240"/>
                      <a:pt x="12890" y="18254"/>
                      <a:pt x="17123" y="14140"/>
                    </a:cubicBezTo>
                    <a:cubicBezTo>
                      <a:pt x="21356" y="10026"/>
                      <a:pt x="27256" y="7968"/>
                      <a:pt x="34823" y="7968"/>
                    </a:cubicBezTo>
                    <a:cubicBezTo>
                      <a:pt x="39202" y="7968"/>
                      <a:pt x="43449" y="8504"/>
                      <a:pt x="47563" y="9576"/>
                    </a:cubicBezTo>
                    <a:cubicBezTo>
                      <a:pt x="51677" y="10647"/>
                      <a:pt x="55765" y="12261"/>
                      <a:pt x="59827" y="14418"/>
                    </a:cubicBezTo>
                    <a:lnTo>
                      <a:pt x="59827" y="3623"/>
                    </a:lnTo>
                    <a:cubicBezTo>
                      <a:pt x="55725" y="1890"/>
                      <a:pt x="51525" y="567"/>
                      <a:pt x="47226" y="-346"/>
                    </a:cubicBezTo>
                    <a:cubicBezTo>
                      <a:pt x="42926" y="-1259"/>
                      <a:pt x="38567" y="-1715"/>
                      <a:pt x="34149" y="-1715"/>
                    </a:cubicBezTo>
                    <a:cubicBezTo>
                      <a:pt x="23063" y="-1715"/>
                      <a:pt x="14285" y="1506"/>
                      <a:pt x="7816" y="7949"/>
                    </a:cubicBezTo>
                    <a:cubicBezTo>
                      <a:pt x="1347" y="14404"/>
                      <a:pt x="-1887" y="23136"/>
                      <a:pt x="-1887" y="34142"/>
                    </a:cubicBezTo>
                    <a:cubicBezTo>
                      <a:pt x="-1887" y="45506"/>
                      <a:pt x="1182" y="54522"/>
                      <a:pt x="7320" y="61189"/>
                    </a:cubicBezTo>
                    <a:cubicBezTo>
                      <a:pt x="13458" y="67870"/>
                      <a:pt x="21740" y="71210"/>
                      <a:pt x="32164" y="71210"/>
                    </a:cubicBezTo>
                    <a:cubicBezTo>
                      <a:pt x="41504" y="71210"/>
                      <a:pt x="48893" y="68201"/>
                      <a:pt x="54330" y="62182"/>
                    </a:cubicBezTo>
                    <a:cubicBezTo>
                      <a:pt x="59767" y="56175"/>
                      <a:pt x="62486" y="48007"/>
                      <a:pt x="62486" y="37675"/>
                    </a:cubicBezTo>
                    <a:close/>
                    <a:moveTo>
                      <a:pt x="51076" y="41028"/>
                    </a:moveTo>
                    <a:cubicBezTo>
                      <a:pt x="50996" y="47259"/>
                      <a:pt x="49250" y="52233"/>
                      <a:pt x="45837" y="55951"/>
                    </a:cubicBezTo>
                    <a:cubicBezTo>
                      <a:pt x="42424" y="59681"/>
                      <a:pt x="37906" y="61547"/>
                      <a:pt x="32283" y="61547"/>
                    </a:cubicBezTo>
                    <a:cubicBezTo>
                      <a:pt x="25920" y="61547"/>
                      <a:pt x="20827" y="59747"/>
                      <a:pt x="17004" y="56149"/>
                    </a:cubicBezTo>
                    <a:cubicBezTo>
                      <a:pt x="13180" y="52551"/>
                      <a:pt x="10978" y="47484"/>
                      <a:pt x="10396" y="40949"/>
                    </a:cubicBezTo>
                    <a:lnTo>
                      <a:pt x="51076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89A26D3-BF7E-2F0C-8F0E-303ED0DA5F2D}"/>
                  </a:ext>
                </a:extLst>
              </p:cNvPr>
              <p:cNvSpPr/>
              <p:nvPr/>
            </p:nvSpPr>
            <p:spPr>
              <a:xfrm flipV="1">
                <a:off x="4858833" y="2115042"/>
                <a:ext cx="44211" cy="96500"/>
              </a:xfrm>
              <a:custGeom>
                <a:avLst/>
                <a:gdLst>
                  <a:gd name="connsiteX0" fmla="*/ 43043 w 44211"/>
                  <a:gd name="connsiteY0" fmla="*/ 94099 h 96500"/>
                  <a:gd name="connsiteX1" fmla="*/ 43043 w 44211"/>
                  <a:gd name="connsiteY1" fmla="*/ 84594 h 96500"/>
                  <a:gd name="connsiteX2" fmla="*/ 32129 w 44211"/>
                  <a:gd name="connsiteY2" fmla="*/ 84594 h 96500"/>
                  <a:gd name="connsiteX3" fmla="*/ 23597 w 44211"/>
                  <a:gd name="connsiteY3" fmla="*/ 82113 h 96500"/>
                  <a:gd name="connsiteX4" fmla="*/ 21215 w 44211"/>
                  <a:gd name="connsiteY4" fmla="*/ 73183 h 96500"/>
                  <a:gd name="connsiteX5" fmla="*/ 21215 w 44211"/>
                  <a:gd name="connsiteY5" fmla="*/ 67052 h 96500"/>
                  <a:gd name="connsiteX6" fmla="*/ 40007 w 44211"/>
                  <a:gd name="connsiteY6" fmla="*/ 67052 h 96500"/>
                  <a:gd name="connsiteX7" fmla="*/ 40007 w 44211"/>
                  <a:gd name="connsiteY7" fmla="*/ 58182 h 96500"/>
                  <a:gd name="connsiteX8" fmla="*/ 21215 w 44211"/>
                  <a:gd name="connsiteY8" fmla="*/ 58182 h 96500"/>
                  <a:gd name="connsiteX9" fmla="*/ 21215 w 44211"/>
                  <a:gd name="connsiteY9" fmla="*/ -2401 h 96500"/>
                  <a:gd name="connsiteX10" fmla="*/ 9746 w 44211"/>
                  <a:gd name="connsiteY10" fmla="*/ -2401 h 96500"/>
                  <a:gd name="connsiteX11" fmla="*/ 9746 w 44211"/>
                  <a:gd name="connsiteY11" fmla="*/ 58182 h 96500"/>
                  <a:gd name="connsiteX12" fmla="*/ -1168 w 44211"/>
                  <a:gd name="connsiteY12" fmla="*/ 58182 h 96500"/>
                  <a:gd name="connsiteX13" fmla="*/ -1168 w 44211"/>
                  <a:gd name="connsiteY13" fmla="*/ 67052 h 96500"/>
                  <a:gd name="connsiteX14" fmla="*/ 9746 w 44211"/>
                  <a:gd name="connsiteY14" fmla="*/ 67052 h 96500"/>
                  <a:gd name="connsiteX15" fmla="*/ 9746 w 44211"/>
                  <a:gd name="connsiteY15" fmla="*/ 71894 h 96500"/>
                  <a:gd name="connsiteX16" fmla="*/ 15143 w 44211"/>
                  <a:gd name="connsiteY16" fmla="*/ 88781 h 96500"/>
                  <a:gd name="connsiteX17" fmla="*/ 32248 w 44211"/>
                  <a:gd name="connsiteY17" fmla="*/ 94099 h 96500"/>
                  <a:gd name="connsiteX18" fmla="*/ 43043 w 44211"/>
                  <a:gd name="connsiteY18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211" h="96500">
                    <a:moveTo>
                      <a:pt x="43043" y="94099"/>
                    </a:moveTo>
                    <a:lnTo>
                      <a:pt x="43043" y="84594"/>
                    </a:lnTo>
                    <a:lnTo>
                      <a:pt x="32129" y="84594"/>
                    </a:lnTo>
                    <a:cubicBezTo>
                      <a:pt x="28042" y="84594"/>
                      <a:pt x="25197" y="83767"/>
                      <a:pt x="23597" y="82113"/>
                    </a:cubicBezTo>
                    <a:cubicBezTo>
                      <a:pt x="22009" y="80460"/>
                      <a:pt x="21215" y="77483"/>
                      <a:pt x="21215" y="73183"/>
                    </a:cubicBezTo>
                    <a:lnTo>
                      <a:pt x="21215" y="67052"/>
                    </a:lnTo>
                    <a:lnTo>
                      <a:pt x="40007" y="67052"/>
                    </a:lnTo>
                    <a:lnTo>
                      <a:pt x="40007" y="58182"/>
                    </a:lnTo>
                    <a:lnTo>
                      <a:pt x="21215" y="58182"/>
                    </a:lnTo>
                    <a:lnTo>
                      <a:pt x="21215" y="-2401"/>
                    </a:lnTo>
                    <a:lnTo>
                      <a:pt x="9746" y="-2401"/>
                    </a:lnTo>
                    <a:lnTo>
                      <a:pt x="9746" y="58182"/>
                    </a:lnTo>
                    <a:lnTo>
                      <a:pt x="-1168" y="58182"/>
                    </a:lnTo>
                    <a:lnTo>
                      <a:pt x="-1168" y="67052"/>
                    </a:lnTo>
                    <a:lnTo>
                      <a:pt x="9746" y="67052"/>
                    </a:lnTo>
                    <a:lnTo>
                      <a:pt x="9746" y="71894"/>
                    </a:lnTo>
                    <a:cubicBezTo>
                      <a:pt x="9746" y="79619"/>
                      <a:pt x="11545" y="85248"/>
                      <a:pt x="15143" y="88781"/>
                    </a:cubicBezTo>
                    <a:cubicBezTo>
                      <a:pt x="18741" y="92326"/>
                      <a:pt x="24443" y="94099"/>
                      <a:pt x="32248" y="94099"/>
                    </a:cubicBezTo>
                    <a:lnTo>
                      <a:pt x="43043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7DDB7354-7957-BC8F-85DF-80EA652625A0}"/>
                  </a:ext>
                </a:extLst>
              </p:cNvPr>
              <p:cNvSpPr/>
              <p:nvPr/>
            </p:nvSpPr>
            <p:spPr>
              <a:xfrm flipV="1">
                <a:off x="4901817" y="2122364"/>
                <a:ext cx="43338" cy="89177"/>
              </a:xfrm>
              <a:custGeom>
                <a:avLst/>
                <a:gdLst>
                  <a:gd name="connsiteX0" fmla="*/ 18676 w 43338"/>
                  <a:gd name="connsiteY0" fmla="*/ 86961 h 89177"/>
                  <a:gd name="connsiteX1" fmla="*/ 18676 w 43338"/>
                  <a:gd name="connsiteY1" fmla="*/ 67237 h 89177"/>
                  <a:gd name="connsiteX2" fmla="*/ 42171 w 43338"/>
                  <a:gd name="connsiteY2" fmla="*/ 67237 h 89177"/>
                  <a:gd name="connsiteX3" fmla="*/ 42171 w 43338"/>
                  <a:gd name="connsiteY3" fmla="*/ 58366 h 89177"/>
                  <a:gd name="connsiteX4" fmla="*/ 18676 w 43338"/>
                  <a:gd name="connsiteY4" fmla="*/ 58366 h 89177"/>
                  <a:gd name="connsiteX5" fmla="*/ 18676 w 43338"/>
                  <a:gd name="connsiteY5" fmla="*/ 20663 h 89177"/>
                  <a:gd name="connsiteX6" fmla="*/ 20997 w 43338"/>
                  <a:gd name="connsiteY6" fmla="*/ 9749 h 89177"/>
                  <a:gd name="connsiteX7" fmla="*/ 30463 w 43338"/>
                  <a:gd name="connsiteY7" fmla="*/ 7328 h 89177"/>
                  <a:gd name="connsiteX8" fmla="*/ 42171 w 43338"/>
                  <a:gd name="connsiteY8" fmla="*/ 7328 h 89177"/>
                  <a:gd name="connsiteX9" fmla="*/ 42171 w 43338"/>
                  <a:gd name="connsiteY9" fmla="*/ -2217 h 89177"/>
                  <a:gd name="connsiteX10" fmla="*/ 30463 w 43338"/>
                  <a:gd name="connsiteY10" fmla="*/ -2217 h 89177"/>
                  <a:gd name="connsiteX11" fmla="*/ 12226 w 43338"/>
                  <a:gd name="connsiteY11" fmla="*/ 2705 h 89177"/>
                  <a:gd name="connsiteX12" fmla="*/ 7206 w 43338"/>
                  <a:gd name="connsiteY12" fmla="*/ 20663 h 89177"/>
                  <a:gd name="connsiteX13" fmla="*/ 7206 w 43338"/>
                  <a:gd name="connsiteY13" fmla="*/ 58366 h 89177"/>
                  <a:gd name="connsiteX14" fmla="*/ -1168 w 43338"/>
                  <a:gd name="connsiteY14" fmla="*/ 58366 h 89177"/>
                  <a:gd name="connsiteX15" fmla="*/ -1168 w 43338"/>
                  <a:gd name="connsiteY15" fmla="*/ 67237 h 89177"/>
                  <a:gd name="connsiteX16" fmla="*/ 7206 w 43338"/>
                  <a:gd name="connsiteY16" fmla="*/ 67237 h 89177"/>
                  <a:gd name="connsiteX17" fmla="*/ 7206 w 43338"/>
                  <a:gd name="connsiteY17" fmla="*/ 86961 h 89177"/>
                  <a:gd name="connsiteX18" fmla="*/ 18676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676" y="86961"/>
                    </a:moveTo>
                    <a:lnTo>
                      <a:pt x="18676" y="67237"/>
                    </a:lnTo>
                    <a:lnTo>
                      <a:pt x="42171" y="67237"/>
                    </a:lnTo>
                    <a:lnTo>
                      <a:pt x="42171" y="58366"/>
                    </a:lnTo>
                    <a:lnTo>
                      <a:pt x="18676" y="58366"/>
                    </a:lnTo>
                    <a:lnTo>
                      <a:pt x="18676" y="20663"/>
                    </a:lnTo>
                    <a:cubicBezTo>
                      <a:pt x="18676" y="15001"/>
                      <a:pt x="19450" y="11363"/>
                      <a:pt x="20997" y="9749"/>
                    </a:cubicBezTo>
                    <a:cubicBezTo>
                      <a:pt x="22545" y="8135"/>
                      <a:pt x="25700" y="7328"/>
                      <a:pt x="30463" y="7328"/>
                    </a:cubicBezTo>
                    <a:lnTo>
                      <a:pt x="42171" y="7328"/>
                    </a:lnTo>
                    <a:lnTo>
                      <a:pt x="42171" y="-2217"/>
                    </a:lnTo>
                    <a:lnTo>
                      <a:pt x="30463" y="-2217"/>
                    </a:lnTo>
                    <a:cubicBezTo>
                      <a:pt x="21652" y="-2217"/>
                      <a:pt x="15574" y="-576"/>
                      <a:pt x="12226" y="2705"/>
                    </a:cubicBezTo>
                    <a:cubicBezTo>
                      <a:pt x="8879" y="5999"/>
                      <a:pt x="7206" y="11985"/>
                      <a:pt x="7206" y="20663"/>
                    </a:cubicBezTo>
                    <a:lnTo>
                      <a:pt x="7206" y="58366"/>
                    </a:lnTo>
                    <a:lnTo>
                      <a:pt x="-1168" y="58366"/>
                    </a:lnTo>
                    <a:lnTo>
                      <a:pt x="-1168" y="67237"/>
                    </a:lnTo>
                    <a:lnTo>
                      <a:pt x="7206" y="67237"/>
                    </a:lnTo>
                    <a:lnTo>
                      <a:pt x="7206" y="86961"/>
                    </a:lnTo>
                    <a:lnTo>
                      <a:pt x="18676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96EEB4C-2E42-578F-3EDD-88B59758BD3E}"/>
                  </a:ext>
                </a:extLst>
              </p:cNvPr>
              <p:cNvSpPr/>
              <p:nvPr/>
            </p:nvSpPr>
            <p:spPr>
              <a:xfrm flipV="1">
                <a:off x="4948199" y="2211542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8AA0155-01F5-B010-DCAB-4E604B60F9F0}"/>
                  </a:ext>
                </a:extLst>
              </p:cNvPr>
              <p:cNvSpPr/>
              <p:nvPr/>
            </p:nvSpPr>
            <p:spPr>
              <a:xfrm flipV="1">
                <a:off x="5001032" y="2118951"/>
                <a:ext cx="73481" cy="92590"/>
              </a:xfrm>
              <a:custGeom>
                <a:avLst/>
                <a:gdLst>
                  <a:gd name="connsiteX0" fmla="*/ -2375 w 73481"/>
                  <a:gd name="connsiteY0" fmla="*/ 90288 h 92590"/>
                  <a:gd name="connsiteX1" fmla="*/ 10147 w 73481"/>
                  <a:gd name="connsiteY1" fmla="*/ 90288 h 92590"/>
                  <a:gd name="connsiteX2" fmla="*/ 10147 w 73481"/>
                  <a:gd name="connsiteY2" fmla="*/ 51156 h 92590"/>
                  <a:gd name="connsiteX3" fmla="*/ 51700 w 73481"/>
                  <a:gd name="connsiteY3" fmla="*/ 90288 h 92590"/>
                  <a:gd name="connsiteX4" fmla="*/ 67833 w 73481"/>
                  <a:gd name="connsiteY4" fmla="*/ 90288 h 92590"/>
                  <a:gd name="connsiteX5" fmla="*/ 21874 w 73481"/>
                  <a:gd name="connsiteY5" fmla="*/ 47128 h 92590"/>
                  <a:gd name="connsiteX6" fmla="*/ 71107 w 73481"/>
                  <a:gd name="connsiteY6" fmla="*/ -2303 h 92590"/>
                  <a:gd name="connsiteX7" fmla="*/ 54617 w 73481"/>
                  <a:gd name="connsiteY7" fmla="*/ -2303 h 92590"/>
                  <a:gd name="connsiteX8" fmla="*/ 10147 w 73481"/>
                  <a:gd name="connsiteY8" fmla="*/ 42286 h 92590"/>
                  <a:gd name="connsiteX9" fmla="*/ 10147 w 73481"/>
                  <a:gd name="connsiteY9" fmla="*/ -2303 h 92590"/>
                  <a:gd name="connsiteX10" fmla="*/ -2375 w 73481"/>
                  <a:gd name="connsiteY10" fmla="*/ -2303 h 92590"/>
                  <a:gd name="connsiteX11" fmla="*/ -2375 w 73481"/>
                  <a:gd name="connsiteY11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481" h="92590">
                    <a:moveTo>
                      <a:pt x="-2375" y="90288"/>
                    </a:moveTo>
                    <a:lnTo>
                      <a:pt x="10147" y="90288"/>
                    </a:lnTo>
                    <a:lnTo>
                      <a:pt x="10147" y="51156"/>
                    </a:lnTo>
                    <a:lnTo>
                      <a:pt x="51700" y="90288"/>
                    </a:lnTo>
                    <a:lnTo>
                      <a:pt x="67833" y="90288"/>
                    </a:lnTo>
                    <a:lnTo>
                      <a:pt x="21874" y="47128"/>
                    </a:lnTo>
                    <a:lnTo>
                      <a:pt x="71107" y="-2303"/>
                    </a:lnTo>
                    <a:lnTo>
                      <a:pt x="54617" y="-2303"/>
                    </a:lnTo>
                    <a:lnTo>
                      <a:pt x="10147" y="42286"/>
                    </a:lnTo>
                    <a:lnTo>
                      <a:pt x="10147" y="-2303"/>
                    </a:lnTo>
                    <a:lnTo>
                      <a:pt x="-2375" y="-2303"/>
                    </a:lnTo>
                    <a:lnTo>
                      <a:pt x="-2375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AABB0AC-3804-F3FC-842A-2D41A53E5DA4}"/>
                  </a:ext>
                </a:extLst>
              </p:cNvPr>
              <p:cNvSpPr/>
              <p:nvPr/>
            </p:nvSpPr>
            <p:spPr>
              <a:xfrm flipV="1">
                <a:off x="5083380" y="2140422"/>
                <a:ext cx="58181" cy="71119"/>
              </a:xfrm>
              <a:custGeom>
                <a:avLst/>
                <a:gdLst>
                  <a:gd name="connsiteX0" fmla="*/ 56246 w 58181"/>
                  <a:gd name="connsiteY0" fmla="*/ 40169 h 71119"/>
                  <a:gd name="connsiteX1" fmla="*/ 56246 w 58181"/>
                  <a:gd name="connsiteY1" fmla="*/ -1761 h 71119"/>
                  <a:gd name="connsiteX2" fmla="*/ 44836 w 58181"/>
                  <a:gd name="connsiteY2" fmla="*/ -1761 h 71119"/>
                  <a:gd name="connsiteX3" fmla="*/ 44836 w 58181"/>
                  <a:gd name="connsiteY3" fmla="*/ 39792 h 71119"/>
                  <a:gd name="connsiteX4" fmla="*/ 40986 w 58181"/>
                  <a:gd name="connsiteY4" fmla="*/ 54536 h 71119"/>
                  <a:gd name="connsiteX5" fmla="*/ 29457 w 58181"/>
                  <a:gd name="connsiteY5" fmla="*/ 59437 h 71119"/>
                  <a:gd name="connsiteX6" fmla="*/ 14871 w 58181"/>
                  <a:gd name="connsiteY6" fmla="*/ 53544 h 71119"/>
                  <a:gd name="connsiteX7" fmla="*/ 9533 w 58181"/>
                  <a:gd name="connsiteY7" fmla="*/ 37490 h 71119"/>
                  <a:gd name="connsiteX8" fmla="*/ 9533 w 58181"/>
                  <a:gd name="connsiteY8" fmla="*/ -1761 h 71119"/>
                  <a:gd name="connsiteX9" fmla="*/ -1936 w 58181"/>
                  <a:gd name="connsiteY9" fmla="*/ -1761 h 71119"/>
                  <a:gd name="connsiteX10" fmla="*/ -1936 w 58181"/>
                  <a:gd name="connsiteY10" fmla="*/ 67692 h 71119"/>
                  <a:gd name="connsiteX11" fmla="*/ 9533 w 58181"/>
                  <a:gd name="connsiteY11" fmla="*/ 67692 h 71119"/>
                  <a:gd name="connsiteX12" fmla="*/ 9533 w 58181"/>
                  <a:gd name="connsiteY12" fmla="*/ 56897 h 71119"/>
                  <a:gd name="connsiteX13" fmla="*/ 19178 w 58181"/>
                  <a:gd name="connsiteY13" fmla="*/ 66263 h 71119"/>
                  <a:gd name="connsiteX14" fmla="*/ 31997 w 58181"/>
                  <a:gd name="connsiteY14" fmla="*/ 69359 h 71119"/>
                  <a:gd name="connsiteX15" fmla="*/ 50094 w 58181"/>
                  <a:gd name="connsiteY15" fmla="*/ 61957 h 71119"/>
                  <a:gd name="connsiteX16" fmla="*/ 56246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246" y="40169"/>
                    </a:moveTo>
                    <a:lnTo>
                      <a:pt x="56246" y="-1761"/>
                    </a:lnTo>
                    <a:lnTo>
                      <a:pt x="44836" y="-1761"/>
                    </a:lnTo>
                    <a:lnTo>
                      <a:pt x="44836" y="39792"/>
                    </a:lnTo>
                    <a:cubicBezTo>
                      <a:pt x="44836" y="46367"/>
                      <a:pt x="43552" y="51281"/>
                      <a:pt x="40986" y="54536"/>
                    </a:cubicBezTo>
                    <a:cubicBezTo>
                      <a:pt x="38419" y="57803"/>
                      <a:pt x="34576" y="59437"/>
                      <a:pt x="29457" y="59437"/>
                    </a:cubicBezTo>
                    <a:cubicBezTo>
                      <a:pt x="23292" y="59437"/>
                      <a:pt x="18430" y="57473"/>
                      <a:pt x="14871" y="53544"/>
                    </a:cubicBezTo>
                    <a:cubicBezTo>
                      <a:pt x="11313" y="49628"/>
                      <a:pt x="9533" y="44277"/>
                      <a:pt x="9533" y="37490"/>
                    </a:cubicBezTo>
                    <a:lnTo>
                      <a:pt x="9533" y="-1761"/>
                    </a:lnTo>
                    <a:lnTo>
                      <a:pt x="-1936" y="-1761"/>
                    </a:lnTo>
                    <a:lnTo>
                      <a:pt x="-1936" y="67692"/>
                    </a:lnTo>
                    <a:lnTo>
                      <a:pt x="9533" y="67692"/>
                    </a:lnTo>
                    <a:lnTo>
                      <a:pt x="9533" y="56897"/>
                    </a:lnTo>
                    <a:cubicBezTo>
                      <a:pt x="12272" y="61078"/>
                      <a:pt x="15487" y="64200"/>
                      <a:pt x="19178" y="66263"/>
                    </a:cubicBezTo>
                    <a:cubicBezTo>
                      <a:pt x="22882" y="68327"/>
                      <a:pt x="27155" y="69359"/>
                      <a:pt x="31997" y="69359"/>
                    </a:cubicBezTo>
                    <a:cubicBezTo>
                      <a:pt x="39974" y="69359"/>
                      <a:pt x="46006" y="66892"/>
                      <a:pt x="50094" y="61957"/>
                    </a:cubicBezTo>
                    <a:cubicBezTo>
                      <a:pt x="54195" y="57023"/>
                      <a:pt x="56246" y="49760"/>
                      <a:pt x="56246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9D538BD-D252-01AC-71B0-C5412BE8F037}"/>
                  </a:ext>
                </a:extLst>
              </p:cNvPr>
              <p:cNvSpPr/>
              <p:nvPr/>
            </p:nvSpPr>
            <p:spPr>
              <a:xfrm flipV="1">
                <a:off x="5159347" y="2140422"/>
                <a:ext cx="64373" cy="72925"/>
              </a:xfrm>
              <a:custGeom>
                <a:avLst/>
                <a:gdLst>
                  <a:gd name="connsiteX0" fmla="*/ 62515 w 64373"/>
                  <a:gd name="connsiteY0" fmla="*/ 37675 h 72925"/>
                  <a:gd name="connsiteX1" fmla="*/ 62515 w 64373"/>
                  <a:gd name="connsiteY1" fmla="*/ 32098 h 72925"/>
                  <a:gd name="connsiteX2" fmla="*/ 10048 w 64373"/>
                  <a:gd name="connsiteY2" fmla="*/ 32098 h 72925"/>
                  <a:gd name="connsiteX3" fmla="*/ 17152 w 64373"/>
                  <a:gd name="connsiteY3" fmla="*/ 14140 h 72925"/>
                  <a:gd name="connsiteX4" fmla="*/ 34853 w 64373"/>
                  <a:gd name="connsiteY4" fmla="*/ 7968 h 72925"/>
                  <a:gd name="connsiteX5" fmla="*/ 47593 w 64373"/>
                  <a:gd name="connsiteY5" fmla="*/ 9576 h 72925"/>
                  <a:gd name="connsiteX6" fmla="*/ 59856 w 64373"/>
                  <a:gd name="connsiteY6" fmla="*/ 14418 h 72925"/>
                  <a:gd name="connsiteX7" fmla="*/ 59856 w 64373"/>
                  <a:gd name="connsiteY7" fmla="*/ 3623 h 72925"/>
                  <a:gd name="connsiteX8" fmla="*/ 47255 w 64373"/>
                  <a:gd name="connsiteY8" fmla="*/ -346 h 72925"/>
                  <a:gd name="connsiteX9" fmla="*/ 34178 w 64373"/>
                  <a:gd name="connsiteY9" fmla="*/ -1715 h 72925"/>
                  <a:gd name="connsiteX10" fmla="*/ 7846 w 64373"/>
                  <a:gd name="connsiteY10" fmla="*/ 7949 h 72925"/>
                  <a:gd name="connsiteX11" fmla="*/ -1858 w 64373"/>
                  <a:gd name="connsiteY11" fmla="*/ 34142 h 72925"/>
                  <a:gd name="connsiteX12" fmla="*/ 7350 w 64373"/>
                  <a:gd name="connsiteY12" fmla="*/ 61189 h 72925"/>
                  <a:gd name="connsiteX13" fmla="*/ 32194 w 64373"/>
                  <a:gd name="connsiteY13" fmla="*/ 71210 h 72925"/>
                  <a:gd name="connsiteX14" fmla="*/ 54359 w 64373"/>
                  <a:gd name="connsiteY14" fmla="*/ 62182 h 72925"/>
                  <a:gd name="connsiteX15" fmla="*/ 62515 w 64373"/>
                  <a:gd name="connsiteY15" fmla="*/ 37675 h 72925"/>
                  <a:gd name="connsiteX16" fmla="*/ 51105 w 64373"/>
                  <a:gd name="connsiteY16" fmla="*/ 41028 h 72925"/>
                  <a:gd name="connsiteX17" fmla="*/ 45866 w 64373"/>
                  <a:gd name="connsiteY17" fmla="*/ 55951 h 72925"/>
                  <a:gd name="connsiteX18" fmla="*/ 32313 w 64373"/>
                  <a:gd name="connsiteY18" fmla="*/ 61547 h 72925"/>
                  <a:gd name="connsiteX19" fmla="*/ 17033 w 64373"/>
                  <a:gd name="connsiteY19" fmla="*/ 56149 h 72925"/>
                  <a:gd name="connsiteX20" fmla="*/ 10425 w 64373"/>
                  <a:gd name="connsiteY20" fmla="*/ 40949 h 72925"/>
                  <a:gd name="connsiteX21" fmla="*/ 51105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15" y="37675"/>
                    </a:moveTo>
                    <a:lnTo>
                      <a:pt x="62515" y="32098"/>
                    </a:lnTo>
                    <a:lnTo>
                      <a:pt x="10048" y="32098"/>
                    </a:lnTo>
                    <a:cubicBezTo>
                      <a:pt x="10551" y="24240"/>
                      <a:pt x="12919" y="18254"/>
                      <a:pt x="17152" y="14140"/>
                    </a:cubicBezTo>
                    <a:cubicBezTo>
                      <a:pt x="21386" y="10026"/>
                      <a:pt x="27286" y="7968"/>
                      <a:pt x="34853" y="7968"/>
                    </a:cubicBezTo>
                    <a:cubicBezTo>
                      <a:pt x="39232" y="7968"/>
                      <a:pt x="43478" y="8504"/>
                      <a:pt x="47593" y="9576"/>
                    </a:cubicBezTo>
                    <a:cubicBezTo>
                      <a:pt x="51707" y="10647"/>
                      <a:pt x="55795" y="12261"/>
                      <a:pt x="59856" y="14418"/>
                    </a:cubicBezTo>
                    <a:lnTo>
                      <a:pt x="59856" y="3623"/>
                    </a:lnTo>
                    <a:cubicBezTo>
                      <a:pt x="55755" y="1890"/>
                      <a:pt x="51555" y="567"/>
                      <a:pt x="47255" y="-346"/>
                    </a:cubicBezTo>
                    <a:cubicBezTo>
                      <a:pt x="42956" y="-1259"/>
                      <a:pt x="38597" y="-1715"/>
                      <a:pt x="34178" y="-1715"/>
                    </a:cubicBezTo>
                    <a:cubicBezTo>
                      <a:pt x="23092" y="-1715"/>
                      <a:pt x="14315" y="1506"/>
                      <a:pt x="7846" y="7949"/>
                    </a:cubicBezTo>
                    <a:cubicBezTo>
                      <a:pt x="1377" y="14404"/>
                      <a:pt x="-1858" y="23136"/>
                      <a:pt x="-1858" y="34142"/>
                    </a:cubicBezTo>
                    <a:cubicBezTo>
                      <a:pt x="-1858" y="45506"/>
                      <a:pt x="1211" y="54522"/>
                      <a:pt x="7350" y="61189"/>
                    </a:cubicBezTo>
                    <a:cubicBezTo>
                      <a:pt x="13488" y="67870"/>
                      <a:pt x="21769" y="71210"/>
                      <a:pt x="32194" y="71210"/>
                    </a:cubicBezTo>
                    <a:cubicBezTo>
                      <a:pt x="41534" y="71210"/>
                      <a:pt x="48922" y="68201"/>
                      <a:pt x="54359" y="62182"/>
                    </a:cubicBezTo>
                    <a:cubicBezTo>
                      <a:pt x="59797" y="56175"/>
                      <a:pt x="62515" y="48007"/>
                      <a:pt x="62515" y="37675"/>
                    </a:cubicBezTo>
                    <a:close/>
                    <a:moveTo>
                      <a:pt x="51105" y="41028"/>
                    </a:moveTo>
                    <a:cubicBezTo>
                      <a:pt x="51026" y="47259"/>
                      <a:pt x="49279" y="52233"/>
                      <a:pt x="45866" y="55951"/>
                    </a:cubicBezTo>
                    <a:cubicBezTo>
                      <a:pt x="42453" y="59681"/>
                      <a:pt x="37935" y="61547"/>
                      <a:pt x="32313" y="61547"/>
                    </a:cubicBezTo>
                    <a:cubicBezTo>
                      <a:pt x="25950" y="61547"/>
                      <a:pt x="20857" y="59747"/>
                      <a:pt x="17033" y="56149"/>
                    </a:cubicBezTo>
                    <a:cubicBezTo>
                      <a:pt x="13210" y="52551"/>
                      <a:pt x="11007" y="47484"/>
                      <a:pt x="10425" y="40949"/>
                    </a:cubicBezTo>
                    <a:lnTo>
                      <a:pt x="51105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90C1EE3-CF10-625A-6937-1EE732E41453}"/>
                  </a:ext>
                </a:extLst>
              </p:cNvPr>
              <p:cNvSpPr/>
              <p:nvPr/>
            </p:nvSpPr>
            <p:spPr>
              <a:xfrm flipV="1">
                <a:off x="5237482" y="2140422"/>
                <a:ext cx="64373" cy="72925"/>
              </a:xfrm>
              <a:custGeom>
                <a:avLst/>
                <a:gdLst>
                  <a:gd name="connsiteX0" fmla="*/ 62521 w 64373"/>
                  <a:gd name="connsiteY0" fmla="*/ 37675 h 72925"/>
                  <a:gd name="connsiteX1" fmla="*/ 62521 w 64373"/>
                  <a:gd name="connsiteY1" fmla="*/ 32098 h 72925"/>
                  <a:gd name="connsiteX2" fmla="*/ 10054 w 64373"/>
                  <a:gd name="connsiteY2" fmla="*/ 32098 h 72925"/>
                  <a:gd name="connsiteX3" fmla="*/ 17158 w 64373"/>
                  <a:gd name="connsiteY3" fmla="*/ 14140 h 72925"/>
                  <a:gd name="connsiteX4" fmla="*/ 34859 w 64373"/>
                  <a:gd name="connsiteY4" fmla="*/ 7968 h 72925"/>
                  <a:gd name="connsiteX5" fmla="*/ 47599 w 64373"/>
                  <a:gd name="connsiteY5" fmla="*/ 9576 h 72925"/>
                  <a:gd name="connsiteX6" fmla="*/ 59862 w 64373"/>
                  <a:gd name="connsiteY6" fmla="*/ 14418 h 72925"/>
                  <a:gd name="connsiteX7" fmla="*/ 59862 w 64373"/>
                  <a:gd name="connsiteY7" fmla="*/ 3623 h 72925"/>
                  <a:gd name="connsiteX8" fmla="*/ 47261 w 64373"/>
                  <a:gd name="connsiteY8" fmla="*/ -346 h 72925"/>
                  <a:gd name="connsiteX9" fmla="*/ 34184 w 64373"/>
                  <a:gd name="connsiteY9" fmla="*/ -1715 h 72925"/>
                  <a:gd name="connsiteX10" fmla="*/ 7852 w 64373"/>
                  <a:gd name="connsiteY10" fmla="*/ 7949 h 72925"/>
                  <a:gd name="connsiteX11" fmla="*/ -1852 w 64373"/>
                  <a:gd name="connsiteY11" fmla="*/ 34142 h 72925"/>
                  <a:gd name="connsiteX12" fmla="*/ 7356 w 64373"/>
                  <a:gd name="connsiteY12" fmla="*/ 61189 h 72925"/>
                  <a:gd name="connsiteX13" fmla="*/ 32200 w 64373"/>
                  <a:gd name="connsiteY13" fmla="*/ 71210 h 72925"/>
                  <a:gd name="connsiteX14" fmla="*/ 54366 w 64373"/>
                  <a:gd name="connsiteY14" fmla="*/ 62182 h 72925"/>
                  <a:gd name="connsiteX15" fmla="*/ 62521 w 64373"/>
                  <a:gd name="connsiteY15" fmla="*/ 37675 h 72925"/>
                  <a:gd name="connsiteX16" fmla="*/ 51111 w 64373"/>
                  <a:gd name="connsiteY16" fmla="*/ 41028 h 72925"/>
                  <a:gd name="connsiteX17" fmla="*/ 45872 w 64373"/>
                  <a:gd name="connsiteY17" fmla="*/ 55951 h 72925"/>
                  <a:gd name="connsiteX18" fmla="*/ 32319 w 64373"/>
                  <a:gd name="connsiteY18" fmla="*/ 61547 h 72925"/>
                  <a:gd name="connsiteX19" fmla="*/ 17039 w 64373"/>
                  <a:gd name="connsiteY19" fmla="*/ 56149 h 72925"/>
                  <a:gd name="connsiteX20" fmla="*/ 10431 w 64373"/>
                  <a:gd name="connsiteY20" fmla="*/ 40949 h 72925"/>
                  <a:gd name="connsiteX21" fmla="*/ 51111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21" y="37675"/>
                    </a:moveTo>
                    <a:lnTo>
                      <a:pt x="62521" y="32098"/>
                    </a:lnTo>
                    <a:lnTo>
                      <a:pt x="10054" y="32098"/>
                    </a:lnTo>
                    <a:cubicBezTo>
                      <a:pt x="10557" y="24240"/>
                      <a:pt x="12925" y="18254"/>
                      <a:pt x="17158" y="14140"/>
                    </a:cubicBezTo>
                    <a:cubicBezTo>
                      <a:pt x="21392" y="10026"/>
                      <a:pt x="27292" y="7968"/>
                      <a:pt x="34859" y="7968"/>
                    </a:cubicBezTo>
                    <a:cubicBezTo>
                      <a:pt x="39238" y="7968"/>
                      <a:pt x="43485" y="8504"/>
                      <a:pt x="47599" y="9576"/>
                    </a:cubicBezTo>
                    <a:cubicBezTo>
                      <a:pt x="51713" y="10647"/>
                      <a:pt x="55801" y="12261"/>
                      <a:pt x="59862" y="14418"/>
                    </a:cubicBezTo>
                    <a:lnTo>
                      <a:pt x="59862" y="3623"/>
                    </a:lnTo>
                    <a:cubicBezTo>
                      <a:pt x="55761" y="1890"/>
                      <a:pt x="51561" y="567"/>
                      <a:pt x="47261" y="-346"/>
                    </a:cubicBezTo>
                    <a:cubicBezTo>
                      <a:pt x="42962" y="-1259"/>
                      <a:pt x="38603" y="-1715"/>
                      <a:pt x="34184" y="-1715"/>
                    </a:cubicBezTo>
                    <a:cubicBezTo>
                      <a:pt x="23098" y="-1715"/>
                      <a:pt x="14321" y="1506"/>
                      <a:pt x="7852" y="7949"/>
                    </a:cubicBezTo>
                    <a:cubicBezTo>
                      <a:pt x="1383" y="14404"/>
                      <a:pt x="-1852" y="23136"/>
                      <a:pt x="-1852" y="34142"/>
                    </a:cubicBezTo>
                    <a:cubicBezTo>
                      <a:pt x="-1852" y="45506"/>
                      <a:pt x="1217" y="54522"/>
                      <a:pt x="7356" y="61189"/>
                    </a:cubicBezTo>
                    <a:cubicBezTo>
                      <a:pt x="13494" y="67870"/>
                      <a:pt x="21776" y="71210"/>
                      <a:pt x="32200" y="71210"/>
                    </a:cubicBezTo>
                    <a:cubicBezTo>
                      <a:pt x="41540" y="71210"/>
                      <a:pt x="48928" y="68201"/>
                      <a:pt x="54366" y="62182"/>
                    </a:cubicBezTo>
                    <a:cubicBezTo>
                      <a:pt x="59803" y="56175"/>
                      <a:pt x="62521" y="48007"/>
                      <a:pt x="62521" y="37675"/>
                    </a:cubicBezTo>
                    <a:close/>
                    <a:moveTo>
                      <a:pt x="51111" y="41028"/>
                    </a:moveTo>
                    <a:cubicBezTo>
                      <a:pt x="51032" y="47259"/>
                      <a:pt x="49286" y="52233"/>
                      <a:pt x="45872" y="55951"/>
                    </a:cubicBezTo>
                    <a:cubicBezTo>
                      <a:pt x="42459" y="59681"/>
                      <a:pt x="37941" y="61547"/>
                      <a:pt x="32319" y="61547"/>
                    </a:cubicBezTo>
                    <a:cubicBezTo>
                      <a:pt x="25956" y="61547"/>
                      <a:pt x="20863" y="59747"/>
                      <a:pt x="17039" y="56149"/>
                    </a:cubicBezTo>
                    <a:cubicBezTo>
                      <a:pt x="13216" y="52551"/>
                      <a:pt x="11013" y="47484"/>
                      <a:pt x="10431" y="40949"/>
                    </a:cubicBezTo>
                    <a:lnTo>
                      <a:pt x="51111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938F351-0039-7208-B9CB-FA263C5817C6}"/>
                </a:ext>
              </a:extLst>
            </p:cNvPr>
            <p:cNvSpPr/>
            <p:nvPr/>
          </p:nvSpPr>
          <p:spPr>
            <a:xfrm>
              <a:off x="4353648" y="2309054"/>
              <a:ext cx="254000" cy="88900"/>
            </a:xfrm>
            <a:custGeom>
              <a:avLst/>
              <a:gdLst>
                <a:gd name="connsiteX0" fmla="*/ 0 w 254000"/>
                <a:gd name="connsiteY0" fmla="*/ 88900 h 88900"/>
                <a:gd name="connsiteX1" fmla="*/ 254000 w 254000"/>
                <a:gd name="connsiteY1" fmla="*/ 88900 h 88900"/>
                <a:gd name="connsiteX2" fmla="*/ 254000 w 254000"/>
                <a:gd name="connsiteY2" fmla="*/ 0 h 88900"/>
                <a:gd name="connsiteX3" fmla="*/ 0 w 254000"/>
                <a:gd name="connsiteY3" fmla="*/ 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0" h="88900">
                  <a:moveTo>
                    <a:pt x="0" y="88900"/>
                  </a:moveTo>
                  <a:lnTo>
                    <a:pt x="254000" y="88900"/>
                  </a:lnTo>
                  <a:lnTo>
                    <a:pt x="25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DFDF"/>
            </a:solidFill>
            <a:ln w="9525" cap="flat">
              <a:solidFill>
                <a:srgbClr val="4C4C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4" name="Graphic 2">
              <a:extLst>
                <a:ext uri="{FF2B5EF4-FFF2-40B4-BE49-F238E27FC236}">
                  <a16:creationId xmlns:a16="http://schemas.microsoft.com/office/drawing/2014/main" id="{E7EC672D-5798-C74F-39FF-B5E9E31D5E22}"/>
                </a:ext>
              </a:extLst>
            </p:cNvPr>
            <p:cNvGrpSpPr/>
            <p:nvPr/>
          </p:nvGrpSpPr>
          <p:grpSpPr>
            <a:xfrm>
              <a:off x="4721710" y="2301454"/>
              <a:ext cx="675623" cy="122912"/>
              <a:chOff x="4721710" y="2301454"/>
              <a:chExt cx="675623" cy="122912"/>
            </a:xfrm>
            <a:solidFill>
              <a:srgbClr val="000000"/>
            </a:solidFill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73702A6-BDE0-9FFB-3F73-619E438C4D3F}"/>
                  </a:ext>
                </a:extLst>
              </p:cNvPr>
              <p:cNvSpPr/>
              <p:nvPr/>
            </p:nvSpPr>
            <p:spPr>
              <a:xfrm flipV="1">
                <a:off x="4721710" y="2305363"/>
                <a:ext cx="72132" cy="92590"/>
              </a:xfrm>
              <a:custGeom>
                <a:avLst/>
                <a:gdLst>
                  <a:gd name="connsiteX0" fmla="*/ 41552 w 72132"/>
                  <a:gd name="connsiteY0" fmla="*/ 41130 h 92590"/>
                  <a:gd name="connsiteX1" fmla="*/ 49390 w 72132"/>
                  <a:gd name="connsiteY1" fmla="*/ 35296 h 92590"/>
                  <a:gd name="connsiteX2" fmla="*/ 57050 w 72132"/>
                  <a:gd name="connsiteY2" fmla="*/ 23013 h 92590"/>
                  <a:gd name="connsiteX3" fmla="*/ 69769 w 72132"/>
                  <a:gd name="connsiteY3" fmla="*/ -2288 h 92590"/>
                  <a:gd name="connsiteX4" fmla="*/ 56296 w 72132"/>
                  <a:gd name="connsiteY4" fmla="*/ -2288 h 92590"/>
                  <a:gd name="connsiteX5" fmla="*/ 44469 w 72132"/>
                  <a:gd name="connsiteY5" fmla="*/ 21465 h 92590"/>
                  <a:gd name="connsiteX6" fmla="*/ 35559 w 72132"/>
                  <a:gd name="connsiteY6" fmla="*/ 33808 h 92590"/>
                  <a:gd name="connsiteX7" fmla="*/ 23811 w 72132"/>
                  <a:gd name="connsiteY7" fmla="*/ 36844 h 92590"/>
                  <a:gd name="connsiteX8" fmla="*/ 10159 w 72132"/>
                  <a:gd name="connsiteY8" fmla="*/ 36844 h 92590"/>
                  <a:gd name="connsiteX9" fmla="*/ 10159 w 72132"/>
                  <a:gd name="connsiteY9" fmla="*/ -2288 h 92590"/>
                  <a:gd name="connsiteX10" fmla="*/ -2363 w 72132"/>
                  <a:gd name="connsiteY10" fmla="*/ -2288 h 92590"/>
                  <a:gd name="connsiteX11" fmla="*/ -2363 w 72132"/>
                  <a:gd name="connsiteY11" fmla="*/ 90303 h 92590"/>
                  <a:gd name="connsiteX12" fmla="*/ 25915 w 72132"/>
                  <a:gd name="connsiteY12" fmla="*/ 90303 h 92590"/>
                  <a:gd name="connsiteX13" fmla="*/ 49608 w 72132"/>
                  <a:gd name="connsiteY13" fmla="*/ 83655 h 92590"/>
                  <a:gd name="connsiteX14" fmla="*/ 57427 w 72132"/>
                  <a:gd name="connsiteY14" fmla="*/ 63633 h 92590"/>
                  <a:gd name="connsiteX15" fmla="*/ 53359 w 72132"/>
                  <a:gd name="connsiteY15" fmla="*/ 49107 h 92590"/>
                  <a:gd name="connsiteX16" fmla="*/ 41552 w 72132"/>
                  <a:gd name="connsiteY16" fmla="*/ 41130 h 92590"/>
                  <a:gd name="connsiteX17" fmla="*/ 10159 w 72132"/>
                  <a:gd name="connsiteY17" fmla="*/ 80004 h 92590"/>
                  <a:gd name="connsiteX18" fmla="*/ 10159 w 72132"/>
                  <a:gd name="connsiteY18" fmla="*/ 47143 h 92590"/>
                  <a:gd name="connsiteX19" fmla="*/ 25915 w 72132"/>
                  <a:gd name="connsiteY19" fmla="*/ 47143 h 92590"/>
                  <a:gd name="connsiteX20" fmla="*/ 39587 w 72132"/>
                  <a:gd name="connsiteY20" fmla="*/ 51330 h 92590"/>
                  <a:gd name="connsiteX21" fmla="*/ 44211 w 72132"/>
                  <a:gd name="connsiteY21" fmla="*/ 63633 h 92590"/>
                  <a:gd name="connsiteX22" fmla="*/ 39587 w 72132"/>
                  <a:gd name="connsiteY22" fmla="*/ 75876 h 92590"/>
                  <a:gd name="connsiteX23" fmla="*/ 25915 w 72132"/>
                  <a:gd name="connsiteY23" fmla="*/ 80004 h 92590"/>
                  <a:gd name="connsiteX24" fmla="*/ 10159 w 72132"/>
                  <a:gd name="connsiteY24" fmla="*/ 80004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32" h="92590">
                    <a:moveTo>
                      <a:pt x="41552" y="41130"/>
                    </a:moveTo>
                    <a:cubicBezTo>
                      <a:pt x="44237" y="40217"/>
                      <a:pt x="46850" y="38273"/>
                      <a:pt x="49390" y="35296"/>
                    </a:cubicBezTo>
                    <a:cubicBezTo>
                      <a:pt x="51930" y="32319"/>
                      <a:pt x="54483" y="28225"/>
                      <a:pt x="57050" y="23013"/>
                    </a:cubicBezTo>
                    <a:lnTo>
                      <a:pt x="69769" y="-2288"/>
                    </a:lnTo>
                    <a:lnTo>
                      <a:pt x="56296" y="-2288"/>
                    </a:lnTo>
                    <a:lnTo>
                      <a:pt x="44469" y="21465"/>
                    </a:lnTo>
                    <a:cubicBezTo>
                      <a:pt x="41399" y="27669"/>
                      <a:pt x="38430" y="31784"/>
                      <a:pt x="35559" y="33808"/>
                    </a:cubicBezTo>
                    <a:cubicBezTo>
                      <a:pt x="32688" y="35832"/>
                      <a:pt x="28772" y="36844"/>
                      <a:pt x="23811" y="36844"/>
                    </a:cubicBezTo>
                    <a:lnTo>
                      <a:pt x="10159" y="36844"/>
                    </a:lnTo>
                    <a:lnTo>
                      <a:pt x="10159" y="-2288"/>
                    </a:lnTo>
                    <a:lnTo>
                      <a:pt x="-2363" y="-2288"/>
                    </a:lnTo>
                    <a:lnTo>
                      <a:pt x="-2363" y="90303"/>
                    </a:lnTo>
                    <a:lnTo>
                      <a:pt x="25915" y="90303"/>
                    </a:lnTo>
                    <a:cubicBezTo>
                      <a:pt x="36498" y="90303"/>
                      <a:pt x="44396" y="88087"/>
                      <a:pt x="49608" y="83655"/>
                    </a:cubicBezTo>
                    <a:cubicBezTo>
                      <a:pt x="54821" y="79237"/>
                      <a:pt x="57427" y="72563"/>
                      <a:pt x="57427" y="63633"/>
                    </a:cubicBezTo>
                    <a:cubicBezTo>
                      <a:pt x="57427" y="57799"/>
                      <a:pt x="56071" y="52957"/>
                      <a:pt x="53359" y="49107"/>
                    </a:cubicBezTo>
                    <a:cubicBezTo>
                      <a:pt x="50647" y="45271"/>
                      <a:pt x="46711" y="42612"/>
                      <a:pt x="41552" y="41130"/>
                    </a:cubicBezTo>
                    <a:close/>
                    <a:moveTo>
                      <a:pt x="10159" y="80004"/>
                    </a:moveTo>
                    <a:lnTo>
                      <a:pt x="10159" y="47143"/>
                    </a:lnTo>
                    <a:lnTo>
                      <a:pt x="25915" y="47143"/>
                    </a:lnTo>
                    <a:cubicBezTo>
                      <a:pt x="31947" y="47143"/>
                      <a:pt x="36505" y="48538"/>
                      <a:pt x="39587" y="51330"/>
                    </a:cubicBezTo>
                    <a:cubicBezTo>
                      <a:pt x="42669" y="54121"/>
                      <a:pt x="44211" y="58222"/>
                      <a:pt x="44211" y="63633"/>
                    </a:cubicBezTo>
                    <a:cubicBezTo>
                      <a:pt x="44211" y="69044"/>
                      <a:pt x="42669" y="73125"/>
                      <a:pt x="39587" y="75876"/>
                    </a:cubicBezTo>
                    <a:cubicBezTo>
                      <a:pt x="36505" y="78628"/>
                      <a:pt x="31947" y="80004"/>
                      <a:pt x="25915" y="80004"/>
                    </a:cubicBezTo>
                    <a:lnTo>
                      <a:pt x="10159" y="8000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7FE42A6D-9208-4D70-2D55-5E3ED7A379AC}"/>
                  </a:ext>
                </a:extLst>
              </p:cNvPr>
              <p:cNvSpPr/>
              <p:nvPr/>
            </p:nvSpPr>
            <p:spPr>
              <a:xfrm flipV="1">
                <a:off x="4809457" y="2301454"/>
                <a:ext cx="11410" cy="96500"/>
              </a:xfrm>
              <a:custGeom>
                <a:avLst/>
                <a:gdLst>
                  <a:gd name="connsiteX0" fmla="*/ -803 w 11410"/>
                  <a:gd name="connsiteY0" fmla="*/ 67066 h 96500"/>
                  <a:gd name="connsiteX1" fmla="*/ 10607 w 11410"/>
                  <a:gd name="connsiteY1" fmla="*/ 67066 h 96500"/>
                  <a:gd name="connsiteX2" fmla="*/ 10607 w 11410"/>
                  <a:gd name="connsiteY2" fmla="*/ -2387 h 96500"/>
                  <a:gd name="connsiteX3" fmla="*/ -803 w 11410"/>
                  <a:gd name="connsiteY3" fmla="*/ -2387 h 96500"/>
                  <a:gd name="connsiteX4" fmla="*/ -803 w 11410"/>
                  <a:gd name="connsiteY4" fmla="*/ 67066 h 96500"/>
                  <a:gd name="connsiteX5" fmla="*/ -803 w 11410"/>
                  <a:gd name="connsiteY5" fmla="*/ 94113 h 96500"/>
                  <a:gd name="connsiteX6" fmla="*/ 10607 w 11410"/>
                  <a:gd name="connsiteY6" fmla="*/ 94113 h 96500"/>
                  <a:gd name="connsiteX7" fmla="*/ 10607 w 11410"/>
                  <a:gd name="connsiteY7" fmla="*/ 79647 h 96500"/>
                  <a:gd name="connsiteX8" fmla="*/ -803 w 11410"/>
                  <a:gd name="connsiteY8" fmla="*/ 79647 h 96500"/>
                  <a:gd name="connsiteX9" fmla="*/ -803 w 11410"/>
                  <a:gd name="connsiteY9" fmla="*/ 9411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803" y="67066"/>
                    </a:moveTo>
                    <a:lnTo>
                      <a:pt x="10607" y="67066"/>
                    </a:lnTo>
                    <a:lnTo>
                      <a:pt x="10607" y="-2387"/>
                    </a:lnTo>
                    <a:lnTo>
                      <a:pt x="-803" y="-2387"/>
                    </a:lnTo>
                    <a:lnTo>
                      <a:pt x="-803" y="67066"/>
                    </a:lnTo>
                    <a:close/>
                    <a:moveTo>
                      <a:pt x="-803" y="94113"/>
                    </a:moveTo>
                    <a:lnTo>
                      <a:pt x="10607" y="94113"/>
                    </a:lnTo>
                    <a:lnTo>
                      <a:pt x="10607" y="79647"/>
                    </a:lnTo>
                    <a:lnTo>
                      <a:pt x="-803" y="79647"/>
                    </a:lnTo>
                    <a:lnTo>
                      <a:pt x="-803" y="9411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2325009-143A-31A3-3EF4-E6A8BEBB601F}"/>
                  </a:ext>
                </a:extLst>
              </p:cNvPr>
              <p:cNvSpPr/>
              <p:nvPr/>
            </p:nvSpPr>
            <p:spPr>
              <a:xfrm flipV="1">
                <a:off x="4839781" y="2326834"/>
                <a:ext cx="62071" cy="97532"/>
              </a:xfrm>
              <a:custGeom>
                <a:avLst/>
                <a:gdLst>
                  <a:gd name="connsiteX0" fmla="*/ 48836 w 62071"/>
                  <a:gd name="connsiteY0" fmla="*/ 60872 h 97532"/>
                  <a:gd name="connsiteX1" fmla="*/ 43716 w 62071"/>
                  <a:gd name="connsiteY1" fmla="*/ 80081 h 97532"/>
                  <a:gd name="connsiteX2" fmla="*/ 29369 w 62071"/>
                  <a:gd name="connsiteY2" fmla="*/ 86907 h 97532"/>
                  <a:gd name="connsiteX3" fmla="*/ 15082 w 62071"/>
                  <a:gd name="connsiteY3" fmla="*/ 80081 h 97532"/>
                  <a:gd name="connsiteX4" fmla="*/ 9962 w 62071"/>
                  <a:gd name="connsiteY4" fmla="*/ 60872 h 97532"/>
                  <a:gd name="connsiteX5" fmla="*/ 15082 w 62071"/>
                  <a:gd name="connsiteY5" fmla="*/ 41703 h 97532"/>
                  <a:gd name="connsiteX6" fmla="*/ 29369 w 62071"/>
                  <a:gd name="connsiteY6" fmla="*/ 34877 h 97532"/>
                  <a:gd name="connsiteX7" fmla="*/ 43716 w 62071"/>
                  <a:gd name="connsiteY7" fmla="*/ 41703 h 97532"/>
                  <a:gd name="connsiteX8" fmla="*/ 48836 w 62071"/>
                  <a:gd name="connsiteY8" fmla="*/ 60872 h 97532"/>
                  <a:gd name="connsiteX9" fmla="*/ 60246 w 62071"/>
                  <a:gd name="connsiteY9" fmla="*/ 33945 h 97532"/>
                  <a:gd name="connsiteX10" fmla="*/ 52368 w 62071"/>
                  <a:gd name="connsiteY10" fmla="*/ 7572 h 97532"/>
                  <a:gd name="connsiteX11" fmla="*/ 28258 w 62071"/>
                  <a:gd name="connsiteY11" fmla="*/ -1080 h 97532"/>
                  <a:gd name="connsiteX12" fmla="*/ 16907 w 62071"/>
                  <a:gd name="connsiteY12" fmla="*/ -187 h 97532"/>
                  <a:gd name="connsiteX13" fmla="*/ 6549 w 62071"/>
                  <a:gd name="connsiteY13" fmla="*/ 2572 h 97532"/>
                  <a:gd name="connsiteX14" fmla="*/ 6549 w 62071"/>
                  <a:gd name="connsiteY14" fmla="*/ 13664 h 97532"/>
                  <a:gd name="connsiteX15" fmla="*/ 16471 w 62071"/>
                  <a:gd name="connsiteY15" fmla="*/ 9656 h 97532"/>
                  <a:gd name="connsiteX16" fmla="*/ 26452 w 62071"/>
                  <a:gd name="connsiteY16" fmla="*/ 8346 h 97532"/>
                  <a:gd name="connsiteX17" fmla="*/ 43260 w 62071"/>
                  <a:gd name="connsiteY17" fmla="*/ 14200 h 97532"/>
                  <a:gd name="connsiteX18" fmla="*/ 48836 w 62071"/>
                  <a:gd name="connsiteY18" fmla="*/ 31901 h 97532"/>
                  <a:gd name="connsiteX19" fmla="*/ 48836 w 62071"/>
                  <a:gd name="connsiteY19" fmla="*/ 37556 h 97532"/>
                  <a:gd name="connsiteX20" fmla="*/ 39787 w 62071"/>
                  <a:gd name="connsiteY20" fmla="*/ 28368 h 97532"/>
                  <a:gd name="connsiteX21" fmla="*/ 26571 w 62071"/>
                  <a:gd name="connsiteY21" fmla="*/ 25332 h 97532"/>
                  <a:gd name="connsiteX22" fmla="*/ 5993 w 62071"/>
                  <a:gd name="connsiteY22" fmla="*/ 35056 h 97532"/>
                  <a:gd name="connsiteX23" fmla="*/ -1825 w 62071"/>
                  <a:gd name="connsiteY23" fmla="*/ 60872 h 97532"/>
                  <a:gd name="connsiteX24" fmla="*/ 5993 w 62071"/>
                  <a:gd name="connsiteY24" fmla="*/ 86709 h 97532"/>
                  <a:gd name="connsiteX25" fmla="*/ 26571 w 62071"/>
                  <a:gd name="connsiteY25" fmla="*/ 96452 h 97532"/>
                  <a:gd name="connsiteX26" fmla="*/ 39787 w 62071"/>
                  <a:gd name="connsiteY26" fmla="*/ 93416 h 97532"/>
                  <a:gd name="connsiteX27" fmla="*/ 48836 w 62071"/>
                  <a:gd name="connsiteY27" fmla="*/ 84248 h 97532"/>
                  <a:gd name="connsiteX28" fmla="*/ 48836 w 62071"/>
                  <a:gd name="connsiteY28" fmla="*/ 94785 h 97532"/>
                  <a:gd name="connsiteX29" fmla="*/ 60246 w 62071"/>
                  <a:gd name="connsiteY29" fmla="*/ 94785 h 97532"/>
                  <a:gd name="connsiteX30" fmla="*/ 60246 w 62071"/>
                  <a:gd name="connsiteY30" fmla="*/ 33945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2071" h="97532">
                    <a:moveTo>
                      <a:pt x="48836" y="60872"/>
                    </a:moveTo>
                    <a:cubicBezTo>
                      <a:pt x="48836" y="69141"/>
                      <a:pt x="47129" y="75544"/>
                      <a:pt x="43716" y="80081"/>
                    </a:cubicBezTo>
                    <a:cubicBezTo>
                      <a:pt x="40316" y="84632"/>
                      <a:pt x="35534" y="86907"/>
                      <a:pt x="29369" y="86907"/>
                    </a:cubicBezTo>
                    <a:cubicBezTo>
                      <a:pt x="23257" y="86907"/>
                      <a:pt x="18495" y="84632"/>
                      <a:pt x="15082" y="80081"/>
                    </a:cubicBezTo>
                    <a:cubicBezTo>
                      <a:pt x="11669" y="75544"/>
                      <a:pt x="9962" y="69141"/>
                      <a:pt x="9962" y="60872"/>
                    </a:cubicBezTo>
                    <a:cubicBezTo>
                      <a:pt x="9962" y="52644"/>
                      <a:pt x="11669" y="46254"/>
                      <a:pt x="15082" y="41703"/>
                    </a:cubicBezTo>
                    <a:cubicBezTo>
                      <a:pt x="18495" y="37153"/>
                      <a:pt x="23257" y="34877"/>
                      <a:pt x="29369" y="34877"/>
                    </a:cubicBezTo>
                    <a:cubicBezTo>
                      <a:pt x="35534" y="34877"/>
                      <a:pt x="40316" y="37153"/>
                      <a:pt x="43716" y="41703"/>
                    </a:cubicBezTo>
                    <a:cubicBezTo>
                      <a:pt x="47129" y="46254"/>
                      <a:pt x="48836" y="52644"/>
                      <a:pt x="48836" y="60872"/>
                    </a:cubicBezTo>
                    <a:close/>
                    <a:moveTo>
                      <a:pt x="60246" y="33945"/>
                    </a:moveTo>
                    <a:cubicBezTo>
                      <a:pt x="60246" y="22131"/>
                      <a:pt x="57620" y="13340"/>
                      <a:pt x="52368" y="7572"/>
                    </a:cubicBezTo>
                    <a:cubicBezTo>
                      <a:pt x="47129" y="1804"/>
                      <a:pt x="39093" y="-1080"/>
                      <a:pt x="28258" y="-1080"/>
                    </a:cubicBezTo>
                    <a:cubicBezTo>
                      <a:pt x="24249" y="-1080"/>
                      <a:pt x="20466" y="-782"/>
                      <a:pt x="16907" y="-187"/>
                    </a:cubicBezTo>
                    <a:cubicBezTo>
                      <a:pt x="13349" y="409"/>
                      <a:pt x="9896" y="1328"/>
                      <a:pt x="6549" y="2572"/>
                    </a:cubicBezTo>
                    <a:lnTo>
                      <a:pt x="6549" y="13664"/>
                    </a:lnTo>
                    <a:cubicBezTo>
                      <a:pt x="9896" y="11852"/>
                      <a:pt x="13203" y="10516"/>
                      <a:pt x="16471" y="9656"/>
                    </a:cubicBezTo>
                    <a:cubicBezTo>
                      <a:pt x="19738" y="8783"/>
                      <a:pt x="23065" y="8346"/>
                      <a:pt x="26452" y="8346"/>
                    </a:cubicBezTo>
                    <a:cubicBezTo>
                      <a:pt x="33940" y="8346"/>
                      <a:pt x="39542" y="10297"/>
                      <a:pt x="43260" y="14200"/>
                    </a:cubicBezTo>
                    <a:cubicBezTo>
                      <a:pt x="46977" y="18103"/>
                      <a:pt x="48836" y="24003"/>
                      <a:pt x="48836" y="31901"/>
                    </a:cubicBezTo>
                    <a:lnTo>
                      <a:pt x="48836" y="37556"/>
                    </a:lnTo>
                    <a:cubicBezTo>
                      <a:pt x="46481" y="33455"/>
                      <a:pt x="43465" y="30392"/>
                      <a:pt x="39787" y="28368"/>
                    </a:cubicBezTo>
                    <a:cubicBezTo>
                      <a:pt x="36109" y="26344"/>
                      <a:pt x="31704" y="25332"/>
                      <a:pt x="26571" y="25332"/>
                    </a:cubicBezTo>
                    <a:cubicBezTo>
                      <a:pt x="18065" y="25332"/>
                      <a:pt x="11206" y="28573"/>
                      <a:pt x="5993" y="35056"/>
                    </a:cubicBezTo>
                    <a:cubicBezTo>
                      <a:pt x="781" y="41551"/>
                      <a:pt x="-1825" y="50157"/>
                      <a:pt x="-1825" y="60872"/>
                    </a:cubicBezTo>
                    <a:cubicBezTo>
                      <a:pt x="-1825" y="71615"/>
                      <a:pt x="781" y="80227"/>
                      <a:pt x="5993" y="86709"/>
                    </a:cubicBezTo>
                    <a:cubicBezTo>
                      <a:pt x="11206" y="93205"/>
                      <a:pt x="18065" y="96452"/>
                      <a:pt x="26571" y="96452"/>
                    </a:cubicBezTo>
                    <a:cubicBezTo>
                      <a:pt x="31704" y="96452"/>
                      <a:pt x="36109" y="95440"/>
                      <a:pt x="39787" y="93416"/>
                    </a:cubicBezTo>
                    <a:cubicBezTo>
                      <a:pt x="43465" y="91392"/>
                      <a:pt x="46481" y="88336"/>
                      <a:pt x="48836" y="84248"/>
                    </a:cubicBezTo>
                    <a:lnTo>
                      <a:pt x="48836" y="94785"/>
                    </a:lnTo>
                    <a:lnTo>
                      <a:pt x="60246" y="94785"/>
                    </a:lnTo>
                    <a:lnTo>
                      <a:pt x="60246" y="33945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2730538-D70E-6B97-6A31-B3A0C2D2A6C6}"/>
                  </a:ext>
                </a:extLst>
              </p:cNvPr>
              <p:cNvSpPr/>
              <p:nvPr/>
            </p:nvSpPr>
            <p:spPr>
              <a:xfrm flipV="1">
                <a:off x="4924920" y="2301454"/>
                <a:ext cx="58181" cy="96500"/>
              </a:xfrm>
              <a:custGeom>
                <a:avLst/>
                <a:gdLst>
                  <a:gd name="connsiteX0" fmla="*/ 56233 w 58181"/>
                  <a:gd name="connsiteY0" fmla="*/ 39543 h 96500"/>
                  <a:gd name="connsiteX1" fmla="*/ 56233 w 58181"/>
                  <a:gd name="connsiteY1" fmla="*/ -2387 h 96500"/>
                  <a:gd name="connsiteX2" fmla="*/ 44823 w 58181"/>
                  <a:gd name="connsiteY2" fmla="*/ -2387 h 96500"/>
                  <a:gd name="connsiteX3" fmla="*/ 44823 w 58181"/>
                  <a:gd name="connsiteY3" fmla="*/ 39166 h 96500"/>
                  <a:gd name="connsiteX4" fmla="*/ 40973 w 58181"/>
                  <a:gd name="connsiteY4" fmla="*/ 53910 h 96500"/>
                  <a:gd name="connsiteX5" fmla="*/ 29444 w 58181"/>
                  <a:gd name="connsiteY5" fmla="*/ 58811 h 96500"/>
                  <a:gd name="connsiteX6" fmla="*/ 14859 w 58181"/>
                  <a:gd name="connsiteY6" fmla="*/ 52918 h 96500"/>
                  <a:gd name="connsiteX7" fmla="*/ 9521 w 58181"/>
                  <a:gd name="connsiteY7" fmla="*/ 36864 h 96500"/>
                  <a:gd name="connsiteX8" fmla="*/ 9521 w 58181"/>
                  <a:gd name="connsiteY8" fmla="*/ -2387 h 96500"/>
                  <a:gd name="connsiteX9" fmla="*/ -1949 w 58181"/>
                  <a:gd name="connsiteY9" fmla="*/ -2387 h 96500"/>
                  <a:gd name="connsiteX10" fmla="*/ -1949 w 58181"/>
                  <a:gd name="connsiteY10" fmla="*/ 94113 h 96500"/>
                  <a:gd name="connsiteX11" fmla="*/ 9521 w 58181"/>
                  <a:gd name="connsiteY11" fmla="*/ 94113 h 96500"/>
                  <a:gd name="connsiteX12" fmla="*/ 9521 w 58181"/>
                  <a:gd name="connsiteY12" fmla="*/ 56271 h 96500"/>
                  <a:gd name="connsiteX13" fmla="*/ 19165 w 58181"/>
                  <a:gd name="connsiteY13" fmla="*/ 65638 h 96500"/>
                  <a:gd name="connsiteX14" fmla="*/ 31984 w 58181"/>
                  <a:gd name="connsiteY14" fmla="*/ 68733 h 96500"/>
                  <a:gd name="connsiteX15" fmla="*/ 50082 w 58181"/>
                  <a:gd name="connsiteY15" fmla="*/ 61332 h 96500"/>
                  <a:gd name="connsiteX16" fmla="*/ 56233 w 58181"/>
                  <a:gd name="connsiteY16" fmla="*/ 3954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96500">
                    <a:moveTo>
                      <a:pt x="56233" y="39543"/>
                    </a:moveTo>
                    <a:lnTo>
                      <a:pt x="56233" y="-2387"/>
                    </a:lnTo>
                    <a:lnTo>
                      <a:pt x="44823" y="-2387"/>
                    </a:lnTo>
                    <a:lnTo>
                      <a:pt x="44823" y="39166"/>
                    </a:lnTo>
                    <a:cubicBezTo>
                      <a:pt x="44823" y="45741"/>
                      <a:pt x="43540" y="50656"/>
                      <a:pt x="40973" y="53910"/>
                    </a:cubicBezTo>
                    <a:cubicBezTo>
                      <a:pt x="38407" y="57178"/>
                      <a:pt x="34564" y="58811"/>
                      <a:pt x="29444" y="58811"/>
                    </a:cubicBezTo>
                    <a:cubicBezTo>
                      <a:pt x="23279" y="58811"/>
                      <a:pt x="18418" y="56847"/>
                      <a:pt x="14859" y="52918"/>
                    </a:cubicBezTo>
                    <a:cubicBezTo>
                      <a:pt x="11300" y="49002"/>
                      <a:pt x="9521" y="43651"/>
                      <a:pt x="9521" y="36864"/>
                    </a:cubicBezTo>
                    <a:lnTo>
                      <a:pt x="9521" y="-2387"/>
                    </a:lnTo>
                    <a:lnTo>
                      <a:pt x="-1949" y="-2387"/>
                    </a:lnTo>
                    <a:lnTo>
                      <a:pt x="-1949" y="94113"/>
                    </a:lnTo>
                    <a:lnTo>
                      <a:pt x="9521" y="94113"/>
                    </a:lnTo>
                    <a:lnTo>
                      <a:pt x="9521" y="56271"/>
                    </a:lnTo>
                    <a:cubicBezTo>
                      <a:pt x="12259" y="60452"/>
                      <a:pt x="15474" y="63574"/>
                      <a:pt x="19165" y="65638"/>
                    </a:cubicBezTo>
                    <a:cubicBezTo>
                      <a:pt x="22869" y="67701"/>
                      <a:pt x="27142" y="68733"/>
                      <a:pt x="31984" y="68733"/>
                    </a:cubicBezTo>
                    <a:cubicBezTo>
                      <a:pt x="39961" y="68733"/>
                      <a:pt x="45994" y="66266"/>
                      <a:pt x="50082" y="61332"/>
                    </a:cubicBezTo>
                    <a:cubicBezTo>
                      <a:pt x="54183" y="56397"/>
                      <a:pt x="56233" y="49134"/>
                      <a:pt x="56233" y="395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2484911-6A87-3646-5CD2-924D3F603E47}"/>
                  </a:ext>
                </a:extLst>
              </p:cNvPr>
              <p:cNvSpPr/>
              <p:nvPr/>
            </p:nvSpPr>
            <p:spPr>
              <a:xfrm flipV="1">
                <a:off x="4997295" y="2308776"/>
                <a:ext cx="43338" cy="89177"/>
              </a:xfrm>
              <a:custGeom>
                <a:avLst/>
                <a:gdLst>
                  <a:gd name="connsiteX0" fmla="*/ 18683 w 43338"/>
                  <a:gd name="connsiteY0" fmla="*/ 86976 h 89177"/>
                  <a:gd name="connsiteX1" fmla="*/ 18683 w 43338"/>
                  <a:gd name="connsiteY1" fmla="*/ 67251 h 89177"/>
                  <a:gd name="connsiteX2" fmla="*/ 42178 w 43338"/>
                  <a:gd name="connsiteY2" fmla="*/ 67251 h 89177"/>
                  <a:gd name="connsiteX3" fmla="*/ 42178 w 43338"/>
                  <a:gd name="connsiteY3" fmla="*/ 58381 h 89177"/>
                  <a:gd name="connsiteX4" fmla="*/ 18683 w 43338"/>
                  <a:gd name="connsiteY4" fmla="*/ 58381 h 89177"/>
                  <a:gd name="connsiteX5" fmla="*/ 18683 w 43338"/>
                  <a:gd name="connsiteY5" fmla="*/ 20678 h 89177"/>
                  <a:gd name="connsiteX6" fmla="*/ 21005 w 43338"/>
                  <a:gd name="connsiteY6" fmla="*/ 9764 h 89177"/>
                  <a:gd name="connsiteX7" fmla="*/ 30470 w 43338"/>
                  <a:gd name="connsiteY7" fmla="*/ 7343 h 89177"/>
                  <a:gd name="connsiteX8" fmla="*/ 42178 w 43338"/>
                  <a:gd name="connsiteY8" fmla="*/ 7343 h 89177"/>
                  <a:gd name="connsiteX9" fmla="*/ 42178 w 43338"/>
                  <a:gd name="connsiteY9" fmla="*/ -2202 h 89177"/>
                  <a:gd name="connsiteX10" fmla="*/ 30470 w 43338"/>
                  <a:gd name="connsiteY10" fmla="*/ -2202 h 89177"/>
                  <a:gd name="connsiteX11" fmla="*/ 12234 w 43338"/>
                  <a:gd name="connsiteY11" fmla="*/ 2719 h 89177"/>
                  <a:gd name="connsiteX12" fmla="*/ 7214 w 43338"/>
                  <a:gd name="connsiteY12" fmla="*/ 20678 h 89177"/>
                  <a:gd name="connsiteX13" fmla="*/ 7214 w 43338"/>
                  <a:gd name="connsiteY13" fmla="*/ 58381 h 89177"/>
                  <a:gd name="connsiteX14" fmla="*/ -1161 w 43338"/>
                  <a:gd name="connsiteY14" fmla="*/ 58381 h 89177"/>
                  <a:gd name="connsiteX15" fmla="*/ -1161 w 43338"/>
                  <a:gd name="connsiteY15" fmla="*/ 67251 h 89177"/>
                  <a:gd name="connsiteX16" fmla="*/ 7214 w 43338"/>
                  <a:gd name="connsiteY16" fmla="*/ 67251 h 89177"/>
                  <a:gd name="connsiteX17" fmla="*/ 7214 w 43338"/>
                  <a:gd name="connsiteY17" fmla="*/ 86976 h 89177"/>
                  <a:gd name="connsiteX18" fmla="*/ 18683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683" y="86976"/>
                    </a:moveTo>
                    <a:lnTo>
                      <a:pt x="18683" y="67251"/>
                    </a:lnTo>
                    <a:lnTo>
                      <a:pt x="42178" y="67251"/>
                    </a:lnTo>
                    <a:lnTo>
                      <a:pt x="42178" y="58381"/>
                    </a:lnTo>
                    <a:lnTo>
                      <a:pt x="18683" y="58381"/>
                    </a:lnTo>
                    <a:lnTo>
                      <a:pt x="18683" y="20678"/>
                    </a:lnTo>
                    <a:cubicBezTo>
                      <a:pt x="18683" y="15016"/>
                      <a:pt x="19457" y="11378"/>
                      <a:pt x="21005" y="9764"/>
                    </a:cubicBezTo>
                    <a:cubicBezTo>
                      <a:pt x="22553" y="8150"/>
                      <a:pt x="25708" y="7343"/>
                      <a:pt x="30470" y="7343"/>
                    </a:cubicBezTo>
                    <a:lnTo>
                      <a:pt x="42178" y="7343"/>
                    </a:lnTo>
                    <a:lnTo>
                      <a:pt x="42178" y="-2202"/>
                    </a:lnTo>
                    <a:lnTo>
                      <a:pt x="30470" y="-2202"/>
                    </a:lnTo>
                    <a:cubicBezTo>
                      <a:pt x="21660" y="-2202"/>
                      <a:pt x="15581" y="-562"/>
                      <a:pt x="12234" y="2719"/>
                    </a:cubicBezTo>
                    <a:cubicBezTo>
                      <a:pt x="8887" y="6013"/>
                      <a:pt x="7214" y="12000"/>
                      <a:pt x="7214" y="20678"/>
                    </a:cubicBezTo>
                    <a:lnTo>
                      <a:pt x="7214" y="58381"/>
                    </a:lnTo>
                    <a:lnTo>
                      <a:pt x="-1161" y="58381"/>
                    </a:lnTo>
                    <a:lnTo>
                      <a:pt x="-1161" y="67251"/>
                    </a:lnTo>
                    <a:lnTo>
                      <a:pt x="7214" y="67251"/>
                    </a:lnTo>
                    <a:lnTo>
                      <a:pt x="7214" y="86976"/>
                    </a:lnTo>
                    <a:lnTo>
                      <a:pt x="18683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281BB1F-CF67-F4FA-E121-039FE3356FB4}"/>
                  </a:ext>
                </a:extLst>
              </p:cNvPr>
              <p:cNvSpPr/>
              <p:nvPr/>
            </p:nvSpPr>
            <p:spPr>
              <a:xfrm flipV="1">
                <a:off x="5043678" y="239795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207F4EFE-D664-AF0C-87CF-E4852D0E8EC4}"/>
                  </a:ext>
                </a:extLst>
              </p:cNvPr>
              <p:cNvSpPr/>
              <p:nvPr/>
            </p:nvSpPr>
            <p:spPr>
              <a:xfrm flipV="1">
                <a:off x="5096509" y="2305363"/>
                <a:ext cx="73481" cy="92590"/>
              </a:xfrm>
              <a:custGeom>
                <a:avLst/>
                <a:gdLst>
                  <a:gd name="connsiteX0" fmla="*/ -2367 w 73481"/>
                  <a:gd name="connsiteY0" fmla="*/ 90303 h 92590"/>
                  <a:gd name="connsiteX1" fmla="*/ 10154 w 73481"/>
                  <a:gd name="connsiteY1" fmla="*/ 90303 h 92590"/>
                  <a:gd name="connsiteX2" fmla="*/ 10154 w 73481"/>
                  <a:gd name="connsiteY2" fmla="*/ 51171 h 92590"/>
                  <a:gd name="connsiteX3" fmla="*/ 51707 w 73481"/>
                  <a:gd name="connsiteY3" fmla="*/ 90303 h 92590"/>
                  <a:gd name="connsiteX4" fmla="*/ 67840 w 73481"/>
                  <a:gd name="connsiteY4" fmla="*/ 90303 h 92590"/>
                  <a:gd name="connsiteX5" fmla="*/ 21882 w 73481"/>
                  <a:gd name="connsiteY5" fmla="*/ 47143 h 92590"/>
                  <a:gd name="connsiteX6" fmla="*/ 71114 w 73481"/>
                  <a:gd name="connsiteY6" fmla="*/ -2288 h 92590"/>
                  <a:gd name="connsiteX7" fmla="*/ 54624 w 73481"/>
                  <a:gd name="connsiteY7" fmla="*/ -2288 h 92590"/>
                  <a:gd name="connsiteX8" fmla="*/ 10154 w 73481"/>
                  <a:gd name="connsiteY8" fmla="*/ 42301 h 92590"/>
                  <a:gd name="connsiteX9" fmla="*/ 10154 w 73481"/>
                  <a:gd name="connsiteY9" fmla="*/ -2288 h 92590"/>
                  <a:gd name="connsiteX10" fmla="*/ -2367 w 73481"/>
                  <a:gd name="connsiteY10" fmla="*/ -2288 h 92590"/>
                  <a:gd name="connsiteX11" fmla="*/ -2367 w 73481"/>
                  <a:gd name="connsiteY11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481" h="92590">
                    <a:moveTo>
                      <a:pt x="-2367" y="90303"/>
                    </a:moveTo>
                    <a:lnTo>
                      <a:pt x="10154" y="90303"/>
                    </a:lnTo>
                    <a:lnTo>
                      <a:pt x="10154" y="51171"/>
                    </a:lnTo>
                    <a:lnTo>
                      <a:pt x="51707" y="90303"/>
                    </a:lnTo>
                    <a:lnTo>
                      <a:pt x="67840" y="90303"/>
                    </a:lnTo>
                    <a:lnTo>
                      <a:pt x="21882" y="47143"/>
                    </a:lnTo>
                    <a:lnTo>
                      <a:pt x="71114" y="-2288"/>
                    </a:lnTo>
                    <a:lnTo>
                      <a:pt x="54624" y="-2288"/>
                    </a:lnTo>
                    <a:lnTo>
                      <a:pt x="10154" y="42301"/>
                    </a:lnTo>
                    <a:lnTo>
                      <a:pt x="10154" y="-2288"/>
                    </a:lnTo>
                    <a:lnTo>
                      <a:pt x="-2367" y="-2288"/>
                    </a:lnTo>
                    <a:lnTo>
                      <a:pt x="-2367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5B574176-029E-D73E-2898-1CDAACE818A4}"/>
                  </a:ext>
                </a:extLst>
              </p:cNvPr>
              <p:cNvSpPr/>
              <p:nvPr/>
            </p:nvSpPr>
            <p:spPr>
              <a:xfrm flipV="1">
                <a:off x="5178858" y="2326834"/>
                <a:ext cx="58181" cy="71119"/>
              </a:xfrm>
              <a:custGeom>
                <a:avLst/>
                <a:gdLst>
                  <a:gd name="connsiteX0" fmla="*/ 56253 w 58181"/>
                  <a:gd name="connsiteY0" fmla="*/ 40184 h 71119"/>
                  <a:gd name="connsiteX1" fmla="*/ 56253 w 58181"/>
                  <a:gd name="connsiteY1" fmla="*/ -1746 h 71119"/>
                  <a:gd name="connsiteX2" fmla="*/ 44843 w 58181"/>
                  <a:gd name="connsiteY2" fmla="*/ -1746 h 71119"/>
                  <a:gd name="connsiteX3" fmla="*/ 44843 w 58181"/>
                  <a:gd name="connsiteY3" fmla="*/ 39807 h 71119"/>
                  <a:gd name="connsiteX4" fmla="*/ 40993 w 58181"/>
                  <a:gd name="connsiteY4" fmla="*/ 54550 h 71119"/>
                  <a:gd name="connsiteX5" fmla="*/ 29464 w 58181"/>
                  <a:gd name="connsiteY5" fmla="*/ 59452 h 71119"/>
                  <a:gd name="connsiteX6" fmla="*/ 14879 w 58181"/>
                  <a:gd name="connsiteY6" fmla="*/ 53558 h 71119"/>
                  <a:gd name="connsiteX7" fmla="*/ 9541 w 58181"/>
                  <a:gd name="connsiteY7" fmla="*/ 37505 h 71119"/>
                  <a:gd name="connsiteX8" fmla="*/ 9541 w 58181"/>
                  <a:gd name="connsiteY8" fmla="*/ -1746 h 71119"/>
                  <a:gd name="connsiteX9" fmla="*/ -1929 w 58181"/>
                  <a:gd name="connsiteY9" fmla="*/ -1746 h 71119"/>
                  <a:gd name="connsiteX10" fmla="*/ -1929 w 58181"/>
                  <a:gd name="connsiteY10" fmla="*/ 67707 h 71119"/>
                  <a:gd name="connsiteX11" fmla="*/ 9541 w 58181"/>
                  <a:gd name="connsiteY11" fmla="*/ 67707 h 71119"/>
                  <a:gd name="connsiteX12" fmla="*/ 9541 w 58181"/>
                  <a:gd name="connsiteY12" fmla="*/ 56912 h 71119"/>
                  <a:gd name="connsiteX13" fmla="*/ 19185 w 58181"/>
                  <a:gd name="connsiteY13" fmla="*/ 66278 h 71119"/>
                  <a:gd name="connsiteX14" fmla="*/ 32004 w 58181"/>
                  <a:gd name="connsiteY14" fmla="*/ 69374 h 71119"/>
                  <a:gd name="connsiteX15" fmla="*/ 50102 w 58181"/>
                  <a:gd name="connsiteY15" fmla="*/ 61972 h 71119"/>
                  <a:gd name="connsiteX16" fmla="*/ 56253 w 58181"/>
                  <a:gd name="connsiteY16" fmla="*/ 4018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253" y="40184"/>
                    </a:moveTo>
                    <a:lnTo>
                      <a:pt x="56253" y="-1746"/>
                    </a:lnTo>
                    <a:lnTo>
                      <a:pt x="44843" y="-1746"/>
                    </a:lnTo>
                    <a:lnTo>
                      <a:pt x="44843" y="39807"/>
                    </a:lnTo>
                    <a:cubicBezTo>
                      <a:pt x="44843" y="46381"/>
                      <a:pt x="43560" y="51296"/>
                      <a:pt x="40993" y="54550"/>
                    </a:cubicBezTo>
                    <a:cubicBezTo>
                      <a:pt x="38427" y="57818"/>
                      <a:pt x="34584" y="59452"/>
                      <a:pt x="29464" y="59452"/>
                    </a:cubicBezTo>
                    <a:cubicBezTo>
                      <a:pt x="23299" y="59452"/>
                      <a:pt x="18438" y="57487"/>
                      <a:pt x="14879" y="53558"/>
                    </a:cubicBezTo>
                    <a:cubicBezTo>
                      <a:pt x="11320" y="49643"/>
                      <a:pt x="9541" y="44291"/>
                      <a:pt x="9541" y="37505"/>
                    </a:cubicBezTo>
                    <a:lnTo>
                      <a:pt x="9541" y="-1746"/>
                    </a:lnTo>
                    <a:lnTo>
                      <a:pt x="-1929" y="-1746"/>
                    </a:lnTo>
                    <a:lnTo>
                      <a:pt x="-1929" y="67707"/>
                    </a:lnTo>
                    <a:lnTo>
                      <a:pt x="9541" y="67707"/>
                    </a:lnTo>
                    <a:lnTo>
                      <a:pt x="9541" y="56912"/>
                    </a:lnTo>
                    <a:cubicBezTo>
                      <a:pt x="12279" y="61092"/>
                      <a:pt x="15494" y="64214"/>
                      <a:pt x="19185" y="66278"/>
                    </a:cubicBezTo>
                    <a:cubicBezTo>
                      <a:pt x="22889" y="68342"/>
                      <a:pt x="27162" y="69374"/>
                      <a:pt x="32004" y="69374"/>
                    </a:cubicBezTo>
                    <a:cubicBezTo>
                      <a:pt x="39981" y="69374"/>
                      <a:pt x="46014" y="66907"/>
                      <a:pt x="50102" y="61972"/>
                    </a:cubicBezTo>
                    <a:cubicBezTo>
                      <a:pt x="54203" y="57038"/>
                      <a:pt x="56253" y="49775"/>
                      <a:pt x="56253" y="401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6D0DDF2B-AE9B-BFA1-1CAC-C4CF814D8464}"/>
                  </a:ext>
                </a:extLst>
              </p:cNvPr>
              <p:cNvSpPr/>
              <p:nvPr/>
            </p:nvSpPr>
            <p:spPr>
              <a:xfrm flipV="1">
                <a:off x="5254825" y="2326834"/>
                <a:ext cx="64373" cy="72925"/>
              </a:xfrm>
              <a:custGeom>
                <a:avLst/>
                <a:gdLst>
                  <a:gd name="connsiteX0" fmla="*/ 62523 w 64373"/>
                  <a:gd name="connsiteY0" fmla="*/ 37689 h 72925"/>
                  <a:gd name="connsiteX1" fmla="*/ 62523 w 64373"/>
                  <a:gd name="connsiteY1" fmla="*/ 32113 h 72925"/>
                  <a:gd name="connsiteX2" fmla="*/ 10056 w 64373"/>
                  <a:gd name="connsiteY2" fmla="*/ 32113 h 72925"/>
                  <a:gd name="connsiteX3" fmla="*/ 17160 w 64373"/>
                  <a:gd name="connsiteY3" fmla="*/ 14154 h 72925"/>
                  <a:gd name="connsiteX4" fmla="*/ 34860 w 64373"/>
                  <a:gd name="connsiteY4" fmla="*/ 7983 h 72925"/>
                  <a:gd name="connsiteX5" fmla="*/ 47600 w 64373"/>
                  <a:gd name="connsiteY5" fmla="*/ 9590 h 72925"/>
                  <a:gd name="connsiteX6" fmla="*/ 59864 w 64373"/>
                  <a:gd name="connsiteY6" fmla="*/ 14432 h 72925"/>
                  <a:gd name="connsiteX7" fmla="*/ 59864 w 64373"/>
                  <a:gd name="connsiteY7" fmla="*/ 3637 h 72925"/>
                  <a:gd name="connsiteX8" fmla="*/ 47263 w 64373"/>
                  <a:gd name="connsiteY8" fmla="*/ -331 h 72925"/>
                  <a:gd name="connsiteX9" fmla="*/ 34186 w 64373"/>
                  <a:gd name="connsiteY9" fmla="*/ -1701 h 72925"/>
                  <a:gd name="connsiteX10" fmla="*/ 7853 w 64373"/>
                  <a:gd name="connsiteY10" fmla="*/ 7963 h 72925"/>
                  <a:gd name="connsiteX11" fmla="*/ -1850 w 64373"/>
                  <a:gd name="connsiteY11" fmla="*/ 34157 h 72925"/>
                  <a:gd name="connsiteX12" fmla="*/ 7357 w 64373"/>
                  <a:gd name="connsiteY12" fmla="*/ 61204 h 72925"/>
                  <a:gd name="connsiteX13" fmla="*/ 32201 w 64373"/>
                  <a:gd name="connsiteY13" fmla="*/ 71225 h 72925"/>
                  <a:gd name="connsiteX14" fmla="*/ 54367 w 64373"/>
                  <a:gd name="connsiteY14" fmla="*/ 62196 h 72925"/>
                  <a:gd name="connsiteX15" fmla="*/ 62523 w 64373"/>
                  <a:gd name="connsiteY15" fmla="*/ 37689 h 72925"/>
                  <a:gd name="connsiteX16" fmla="*/ 51113 w 64373"/>
                  <a:gd name="connsiteY16" fmla="*/ 41043 h 72925"/>
                  <a:gd name="connsiteX17" fmla="*/ 45874 w 64373"/>
                  <a:gd name="connsiteY17" fmla="*/ 55965 h 72925"/>
                  <a:gd name="connsiteX18" fmla="*/ 32320 w 64373"/>
                  <a:gd name="connsiteY18" fmla="*/ 61561 h 72925"/>
                  <a:gd name="connsiteX19" fmla="*/ 17041 w 64373"/>
                  <a:gd name="connsiteY19" fmla="*/ 56164 h 72925"/>
                  <a:gd name="connsiteX20" fmla="*/ 10433 w 64373"/>
                  <a:gd name="connsiteY20" fmla="*/ 40963 h 72925"/>
                  <a:gd name="connsiteX21" fmla="*/ 51113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23" y="37689"/>
                    </a:moveTo>
                    <a:lnTo>
                      <a:pt x="62523" y="32113"/>
                    </a:lnTo>
                    <a:lnTo>
                      <a:pt x="10056" y="32113"/>
                    </a:lnTo>
                    <a:cubicBezTo>
                      <a:pt x="10559" y="24255"/>
                      <a:pt x="12927" y="18269"/>
                      <a:pt x="17160" y="14154"/>
                    </a:cubicBezTo>
                    <a:cubicBezTo>
                      <a:pt x="21393" y="10040"/>
                      <a:pt x="27293" y="7983"/>
                      <a:pt x="34860" y="7983"/>
                    </a:cubicBezTo>
                    <a:cubicBezTo>
                      <a:pt x="39239" y="7983"/>
                      <a:pt x="43486" y="8519"/>
                      <a:pt x="47600" y="9590"/>
                    </a:cubicBezTo>
                    <a:cubicBezTo>
                      <a:pt x="51714" y="10662"/>
                      <a:pt x="55802" y="12276"/>
                      <a:pt x="59864" y="14432"/>
                    </a:cubicBezTo>
                    <a:lnTo>
                      <a:pt x="59864" y="3637"/>
                    </a:lnTo>
                    <a:cubicBezTo>
                      <a:pt x="55763" y="1904"/>
                      <a:pt x="51562" y="581"/>
                      <a:pt x="47263" y="-331"/>
                    </a:cubicBezTo>
                    <a:cubicBezTo>
                      <a:pt x="42963" y="-1244"/>
                      <a:pt x="38604" y="-1701"/>
                      <a:pt x="34186" y="-1701"/>
                    </a:cubicBezTo>
                    <a:cubicBezTo>
                      <a:pt x="23100" y="-1701"/>
                      <a:pt x="14322" y="1521"/>
                      <a:pt x="7853" y="7963"/>
                    </a:cubicBezTo>
                    <a:cubicBezTo>
                      <a:pt x="1384" y="14419"/>
                      <a:pt x="-1850" y="23150"/>
                      <a:pt x="-1850" y="34157"/>
                    </a:cubicBezTo>
                    <a:cubicBezTo>
                      <a:pt x="-1850" y="45521"/>
                      <a:pt x="1219" y="54537"/>
                      <a:pt x="7357" y="61204"/>
                    </a:cubicBezTo>
                    <a:cubicBezTo>
                      <a:pt x="13495" y="67885"/>
                      <a:pt x="21777" y="71225"/>
                      <a:pt x="32201" y="71225"/>
                    </a:cubicBezTo>
                    <a:cubicBezTo>
                      <a:pt x="41541" y="71225"/>
                      <a:pt x="48930" y="68215"/>
                      <a:pt x="54367" y="62196"/>
                    </a:cubicBezTo>
                    <a:cubicBezTo>
                      <a:pt x="59804" y="56190"/>
                      <a:pt x="62523" y="48021"/>
                      <a:pt x="62523" y="37689"/>
                    </a:cubicBezTo>
                    <a:close/>
                    <a:moveTo>
                      <a:pt x="51113" y="41043"/>
                    </a:moveTo>
                    <a:cubicBezTo>
                      <a:pt x="51033" y="47274"/>
                      <a:pt x="49287" y="52248"/>
                      <a:pt x="45874" y="55965"/>
                    </a:cubicBezTo>
                    <a:cubicBezTo>
                      <a:pt x="42461" y="59696"/>
                      <a:pt x="37943" y="61561"/>
                      <a:pt x="32320" y="61561"/>
                    </a:cubicBezTo>
                    <a:cubicBezTo>
                      <a:pt x="25957" y="61561"/>
                      <a:pt x="20864" y="59762"/>
                      <a:pt x="17041" y="56164"/>
                    </a:cubicBezTo>
                    <a:cubicBezTo>
                      <a:pt x="13218" y="52565"/>
                      <a:pt x="11015" y="47499"/>
                      <a:pt x="10433" y="40963"/>
                    </a:cubicBezTo>
                    <a:lnTo>
                      <a:pt x="51113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2698327B-71A1-8987-E3E3-FF58F2AF179D}"/>
                  </a:ext>
                </a:extLst>
              </p:cNvPr>
              <p:cNvSpPr/>
              <p:nvPr/>
            </p:nvSpPr>
            <p:spPr>
              <a:xfrm flipV="1">
                <a:off x="5332960" y="2326834"/>
                <a:ext cx="64373" cy="72925"/>
              </a:xfrm>
              <a:custGeom>
                <a:avLst/>
                <a:gdLst>
                  <a:gd name="connsiteX0" fmla="*/ 62529 w 64373"/>
                  <a:gd name="connsiteY0" fmla="*/ 37689 h 72925"/>
                  <a:gd name="connsiteX1" fmla="*/ 62529 w 64373"/>
                  <a:gd name="connsiteY1" fmla="*/ 32113 h 72925"/>
                  <a:gd name="connsiteX2" fmla="*/ 10062 w 64373"/>
                  <a:gd name="connsiteY2" fmla="*/ 32113 h 72925"/>
                  <a:gd name="connsiteX3" fmla="*/ 17166 w 64373"/>
                  <a:gd name="connsiteY3" fmla="*/ 14154 h 72925"/>
                  <a:gd name="connsiteX4" fmla="*/ 34867 w 64373"/>
                  <a:gd name="connsiteY4" fmla="*/ 7983 h 72925"/>
                  <a:gd name="connsiteX5" fmla="*/ 47606 w 64373"/>
                  <a:gd name="connsiteY5" fmla="*/ 9590 h 72925"/>
                  <a:gd name="connsiteX6" fmla="*/ 59870 w 64373"/>
                  <a:gd name="connsiteY6" fmla="*/ 14432 h 72925"/>
                  <a:gd name="connsiteX7" fmla="*/ 59870 w 64373"/>
                  <a:gd name="connsiteY7" fmla="*/ 3637 h 72925"/>
                  <a:gd name="connsiteX8" fmla="*/ 47269 w 64373"/>
                  <a:gd name="connsiteY8" fmla="*/ -331 h 72925"/>
                  <a:gd name="connsiteX9" fmla="*/ 34192 w 64373"/>
                  <a:gd name="connsiteY9" fmla="*/ -1701 h 72925"/>
                  <a:gd name="connsiteX10" fmla="*/ 7859 w 64373"/>
                  <a:gd name="connsiteY10" fmla="*/ 7963 h 72925"/>
                  <a:gd name="connsiteX11" fmla="*/ -1844 w 64373"/>
                  <a:gd name="connsiteY11" fmla="*/ 34157 h 72925"/>
                  <a:gd name="connsiteX12" fmla="*/ 7363 w 64373"/>
                  <a:gd name="connsiteY12" fmla="*/ 61204 h 72925"/>
                  <a:gd name="connsiteX13" fmla="*/ 32208 w 64373"/>
                  <a:gd name="connsiteY13" fmla="*/ 71225 h 72925"/>
                  <a:gd name="connsiteX14" fmla="*/ 54373 w 64373"/>
                  <a:gd name="connsiteY14" fmla="*/ 62196 h 72925"/>
                  <a:gd name="connsiteX15" fmla="*/ 62529 w 64373"/>
                  <a:gd name="connsiteY15" fmla="*/ 37689 h 72925"/>
                  <a:gd name="connsiteX16" fmla="*/ 51119 w 64373"/>
                  <a:gd name="connsiteY16" fmla="*/ 41043 h 72925"/>
                  <a:gd name="connsiteX17" fmla="*/ 45880 w 64373"/>
                  <a:gd name="connsiteY17" fmla="*/ 55965 h 72925"/>
                  <a:gd name="connsiteX18" fmla="*/ 32327 w 64373"/>
                  <a:gd name="connsiteY18" fmla="*/ 61561 h 72925"/>
                  <a:gd name="connsiteX19" fmla="*/ 17047 w 64373"/>
                  <a:gd name="connsiteY19" fmla="*/ 56164 h 72925"/>
                  <a:gd name="connsiteX20" fmla="*/ 10439 w 64373"/>
                  <a:gd name="connsiteY20" fmla="*/ 40963 h 72925"/>
                  <a:gd name="connsiteX21" fmla="*/ 51119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529" y="37689"/>
                    </a:moveTo>
                    <a:lnTo>
                      <a:pt x="62529" y="32113"/>
                    </a:lnTo>
                    <a:lnTo>
                      <a:pt x="10062" y="32113"/>
                    </a:lnTo>
                    <a:cubicBezTo>
                      <a:pt x="10565" y="24255"/>
                      <a:pt x="12933" y="18269"/>
                      <a:pt x="17166" y="14154"/>
                    </a:cubicBezTo>
                    <a:cubicBezTo>
                      <a:pt x="21399" y="10040"/>
                      <a:pt x="27300" y="7983"/>
                      <a:pt x="34867" y="7983"/>
                    </a:cubicBezTo>
                    <a:cubicBezTo>
                      <a:pt x="39246" y="7983"/>
                      <a:pt x="43492" y="8519"/>
                      <a:pt x="47606" y="9590"/>
                    </a:cubicBezTo>
                    <a:cubicBezTo>
                      <a:pt x="51721" y="10662"/>
                      <a:pt x="55808" y="12276"/>
                      <a:pt x="59870" y="14432"/>
                    </a:cubicBezTo>
                    <a:lnTo>
                      <a:pt x="59870" y="3637"/>
                    </a:lnTo>
                    <a:cubicBezTo>
                      <a:pt x="55769" y="1904"/>
                      <a:pt x="51569" y="581"/>
                      <a:pt x="47269" y="-331"/>
                    </a:cubicBezTo>
                    <a:cubicBezTo>
                      <a:pt x="42969" y="-1244"/>
                      <a:pt x="38611" y="-1701"/>
                      <a:pt x="34192" y="-1701"/>
                    </a:cubicBezTo>
                    <a:cubicBezTo>
                      <a:pt x="23106" y="-1701"/>
                      <a:pt x="14328" y="1521"/>
                      <a:pt x="7859" y="7963"/>
                    </a:cubicBezTo>
                    <a:cubicBezTo>
                      <a:pt x="1390" y="14419"/>
                      <a:pt x="-1844" y="23150"/>
                      <a:pt x="-1844" y="34157"/>
                    </a:cubicBezTo>
                    <a:cubicBezTo>
                      <a:pt x="-1844" y="45521"/>
                      <a:pt x="1225" y="54537"/>
                      <a:pt x="7363" y="61204"/>
                    </a:cubicBezTo>
                    <a:cubicBezTo>
                      <a:pt x="13501" y="67885"/>
                      <a:pt x="21783" y="71225"/>
                      <a:pt x="32208" y="71225"/>
                    </a:cubicBezTo>
                    <a:cubicBezTo>
                      <a:pt x="41547" y="71225"/>
                      <a:pt x="48936" y="68215"/>
                      <a:pt x="54373" y="62196"/>
                    </a:cubicBezTo>
                    <a:cubicBezTo>
                      <a:pt x="59810" y="56190"/>
                      <a:pt x="62529" y="48021"/>
                      <a:pt x="62529" y="37689"/>
                    </a:cubicBezTo>
                    <a:close/>
                    <a:moveTo>
                      <a:pt x="51119" y="41043"/>
                    </a:moveTo>
                    <a:cubicBezTo>
                      <a:pt x="51039" y="47274"/>
                      <a:pt x="49293" y="52248"/>
                      <a:pt x="45880" y="55965"/>
                    </a:cubicBezTo>
                    <a:cubicBezTo>
                      <a:pt x="42467" y="59696"/>
                      <a:pt x="37949" y="61561"/>
                      <a:pt x="32327" y="61561"/>
                    </a:cubicBezTo>
                    <a:cubicBezTo>
                      <a:pt x="25963" y="61561"/>
                      <a:pt x="20870" y="59762"/>
                      <a:pt x="17047" y="56164"/>
                    </a:cubicBezTo>
                    <a:cubicBezTo>
                      <a:pt x="13224" y="52565"/>
                      <a:pt x="11021" y="47499"/>
                      <a:pt x="10439" y="40963"/>
                    </a:cubicBezTo>
                    <a:lnTo>
                      <a:pt x="51119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6" name="Graphic 2">
              <a:extLst>
                <a:ext uri="{FF2B5EF4-FFF2-40B4-BE49-F238E27FC236}">
                  <a16:creationId xmlns:a16="http://schemas.microsoft.com/office/drawing/2014/main" id="{0C4B67AD-6F3A-2D14-DA66-0429BC076CD7}"/>
                </a:ext>
              </a:extLst>
            </p:cNvPr>
            <p:cNvGrpSpPr/>
            <p:nvPr/>
          </p:nvGrpSpPr>
          <p:grpSpPr>
            <a:xfrm>
              <a:off x="6026165" y="2115042"/>
              <a:ext cx="539179" cy="98305"/>
              <a:chOff x="6026165" y="2115042"/>
              <a:chExt cx="539179" cy="98305"/>
            </a:xfrm>
            <a:solidFill>
              <a:srgbClr val="000000"/>
            </a:solidFill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A7288B0-21DD-EBD1-3145-667BB7559B19}"/>
                  </a:ext>
                </a:extLst>
              </p:cNvPr>
              <p:cNvSpPr/>
              <p:nvPr/>
            </p:nvSpPr>
            <p:spPr>
              <a:xfrm flipV="1">
                <a:off x="6026165" y="2118951"/>
                <a:ext cx="59789" cy="92590"/>
              </a:xfrm>
              <a:custGeom>
                <a:avLst/>
                <a:gdLst>
                  <a:gd name="connsiteX0" fmla="*/ 10572 w 59789"/>
                  <a:gd name="connsiteY0" fmla="*/ 79989 h 92590"/>
                  <a:gd name="connsiteX1" fmla="*/ 10572 w 59789"/>
                  <a:gd name="connsiteY1" fmla="*/ 45203 h 92590"/>
                  <a:gd name="connsiteX2" fmla="*/ 26328 w 59789"/>
                  <a:gd name="connsiteY2" fmla="*/ 45203 h 92590"/>
                  <a:gd name="connsiteX3" fmla="*/ 39842 w 59789"/>
                  <a:gd name="connsiteY3" fmla="*/ 49728 h 92590"/>
                  <a:gd name="connsiteX4" fmla="*/ 44624 w 59789"/>
                  <a:gd name="connsiteY4" fmla="*/ 62626 h 92590"/>
                  <a:gd name="connsiteX5" fmla="*/ 39842 w 59789"/>
                  <a:gd name="connsiteY5" fmla="*/ 75465 h 92590"/>
                  <a:gd name="connsiteX6" fmla="*/ 26328 w 59789"/>
                  <a:gd name="connsiteY6" fmla="*/ 79989 h 92590"/>
                  <a:gd name="connsiteX7" fmla="*/ 10572 w 59789"/>
                  <a:gd name="connsiteY7" fmla="*/ 79989 h 92590"/>
                  <a:gd name="connsiteX8" fmla="*/ -1949 w 59789"/>
                  <a:gd name="connsiteY8" fmla="*/ 90288 h 92590"/>
                  <a:gd name="connsiteX9" fmla="*/ 26328 w 59789"/>
                  <a:gd name="connsiteY9" fmla="*/ 90288 h 92590"/>
                  <a:gd name="connsiteX10" fmla="*/ 49863 w 59789"/>
                  <a:gd name="connsiteY10" fmla="*/ 83244 h 92590"/>
                  <a:gd name="connsiteX11" fmla="*/ 57840 w 59789"/>
                  <a:gd name="connsiteY11" fmla="*/ 62626 h 92590"/>
                  <a:gd name="connsiteX12" fmla="*/ 49863 w 59789"/>
                  <a:gd name="connsiteY12" fmla="*/ 41909 h 92590"/>
                  <a:gd name="connsiteX13" fmla="*/ 26328 w 59789"/>
                  <a:gd name="connsiteY13" fmla="*/ 34904 h 92590"/>
                  <a:gd name="connsiteX14" fmla="*/ 10572 w 59789"/>
                  <a:gd name="connsiteY14" fmla="*/ 34904 h 92590"/>
                  <a:gd name="connsiteX15" fmla="*/ 10572 w 59789"/>
                  <a:gd name="connsiteY15" fmla="*/ -2303 h 92590"/>
                  <a:gd name="connsiteX16" fmla="*/ -1949 w 59789"/>
                  <a:gd name="connsiteY16" fmla="*/ -2303 h 92590"/>
                  <a:gd name="connsiteX17" fmla="*/ -1949 w 59789"/>
                  <a:gd name="connsiteY17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572" y="79989"/>
                    </a:moveTo>
                    <a:lnTo>
                      <a:pt x="10572" y="45203"/>
                    </a:lnTo>
                    <a:lnTo>
                      <a:pt x="26328" y="45203"/>
                    </a:lnTo>
                    <a:cubicBezTo>
                      <a:pt x="32162" y="45203"/>
                      <a:pt x="36667" y="46711"/>
                      <a:pt x="39842" y="49728"/>
                    </a:cubicBezTo>
                    <a:cubicBezTo>
                      <a:pt x="43030" y="52744"/>
                      <a:pt x="44624" y="57043"/>
                      <a:pt x="44624" y="62626"/>
                    </a:cubicBezTo>
                    <a:cubicBezTo>
                      <a:pt x="44624" y="68169"/>
                      <a:pt x="43030" y="72449"/>
                      <a:pt x="39842" y="75465"/>
                    </a:cubicBezTo>
                    <a:cubicBezTo>
                      <a:pt x="36667" y="78481"/>
                      <a:pt x="32162" y="79989"/>
                      <a:pt x="26328" y="79989"/>
                    </a:cubicBezTo>
                    <a:lnTo>
                      <a:pt x="10572" y="79989"/>
                    </a:lnTo>
                    <a:close/>
                    <a:moveTo>
                      <a:pt x="-1949" y="90288"/>
                    </a:moveTo>
                    <a:lnTo>
                      <a:pt x="26328" y="90288"/>
                    </a:lnTo>
                    <a:cubicBezTo>
                      <a:pt x="36713" y="90288"/>
                      <a:pt x="44558" y="87940"/>
                      <a:pt x="49863" y="83244"/>
                    </a:cubicBezTo>
                    <a:cubicBezTo>
                      <a:pt x="55181" y="78547"/>
                      <a:pt x="57840" y="71675"/>
                      <a:pt x="57840" y="62626"/>
                    </a:cubicBezTo>
                    <a:cubicBezTo>
                      <a:pt x="57840" y="53485"/>
                      <a:pt x="55181" y="46579"/>
                      <a:pt x="49863" y="41909"/>
                    </a:cubicBezTo>
                    <a:cubicBezTo>
                      <a:pt x="44558" y="37239"/>
                      <a:pt x="36713" y="34904"/>
                      <a:pt x="26328" y="34904"/>
                    </a:cubicBezTo>
                    <a:lnTo>
                      <a:pt x="10572" y="34904"/>
                    </a:lnTo>
                    <a:lnTo>
                      <a:pt x="10572" y="-2303"/>
                    </a:lnTo>
                    <a:lnTo>
                      <a:pt x="-1949" y="-2303"/>
                    </a:lnTo>
                    <a:lnTo>
                      <a:pt x="-1949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DE1A99BA-4B58-D2BD-3426-5B41F0A5EBC4}"/>
                  </a:ext>
                </a:extLst>
              </p:cNvPr>
              <p:cNvSpPr/>
              <p:nvPr/>
            </p:nvSpPr>
            <p:spPr>
              <a:xfrm flipV="1">
                <a:off x="6092193" y="2140422"/>
                <a:ext cx="58677" cy="72925"/>
              </a:xfrm>
              <a:custGeom>
                <a:avLst/>
                <a:gdLst>
                  <a:gd name="connsiteX0" fmla="*/ 34245 w 58677"/>
                  <a:gd name="connsiteY0" fmla="*/ 34996 h 72925"/>
                  <a:gd name="connsiteX1" fmla="*/ 15076 w 58677"/>
                  <a:gd name="connsiteY1" fmla="*/ 31840 h 72925"/>
                  <a:gd name="connsiteX2" fmla="*/ 9738 w 58677"/>
                  <a:gd name="connsiteY2" fmla="*/ 21045 h 72925"/>
                  <a:gd name="connsiteX3" fmla="*/ 13746 w 58677"/>
                  <a:gd name="connsiteY3" fmla="*/ 11401 h 72925"/>
                  <a:gd name="connsiteX4" fmla="*/ 24621 w 58677"/>
                  <a:gd name="connsiteY4" fmla="*/ 7849 h 72925"/>
                  <a:gd name="connsiteX5" fmla="*/ 39861 w 58677"/>
                  <a:gd name="connsiteY5" fmla="*/ 14576 h 72925"/>
                  <a:gd name="connsiteX6" fmla="*/ 45596 w 58677"/>
                  <a:gd name="connsiteY6" fmla="*/ 32456 h 72925"/>
                  <a:gd name="connsiteX7" fmla="*/ 45596 w 58677"/>
                  <a:gd name="connsiteY7" fmla="*/ 34996 h 72925"/>
                  <a:gd name="connsiteX8" fmla="*/ 34245 w 58677"/>
                  <a:gd name="connsiteY8" fmla="*/ 34996 h 72925"/>
                  <a:gd name="connsiteX9" fmla="*/ 57006 w 58677"/>
                  <a:gd name="connsiteY9" fmla="*/ 39718 h 72925"/>
                  <a:gd name="connsiteX10" fmla="*/ 57006 w 58677"/>
                  <a:gd name="connsiteY10" fmla="*/ 90 h 72925"/>
                  <a:gd name="connsiteX11" fmla="*/ 45596 w 58677"/>
                  <a:gd name="connsiteY11" fmla="*/ 90 h 72925"/>
                  <a:gd name="connsiteX12" fmla="*/ 45596 w 58677"/>
                  <a:gd name="connsiteY12" fmla="*/ 10627 h 72925"/>
                  <a:gd name="connsiteX13" fmla="*/ 35852 w 58677"/>
                  <a:gd name="connsiteY13" fmla="*/ 1301 h 72925"/>
                  <a:gd name="connsiteX14" fmla="*/ 21585 w 58677"/>
                  <a:gd name="connsiteY14" fmla="*/ -1715 h 72925"/>
                  <a:gd name="connsiteX15" fmla="*/ 4618 w 58677"/>
                  <a:gd name="connsiteY15" fmla="*/ 4277 h 72925"/>
                  <a:gd name="connsiteX16" fmla="*/ -1672 w 58677"/>
                  <a:gd name="connsiteY16" fmla="*/ 20311 h 72925"/>
                  <a:gd name="connsiteX17" fmla="*/ 6166 w 58677"/>
                  <a:gd name="connsiteY17" fmla="*/ 37972 h 72925"/>
                  <a:gd name="connsiteX18" fmla="*/ 29582 w 58677"/>
                  <a:gd name="connsiteY18" fmla="*/ 43925 h 72925"/>
                  <a:gd name="connsiteX19" fmla="*/ 45596 w 58677"/>
                  <a:gd name="connsiteY19" fmla="*/ 43925 h 72925"/>
                  <a:gd name="connsiteX20" fmla="*/ 45596 w 58677"/>
                  <a:gd name="connsiteY20" fmla="*/ 45056 h 72925"/>
                  <a:gd name="connsiteX21" fmla="*/ 40416 w 58677"/>
                  <a:gd name="connsiteY21" fmla="*/ 57240 h 72925"/>
                  <a:gd name="connsiteX22" fmla="*/ 25871 w 58677"/>
                  <a:gd name="connsiteY22" fmla="*/ 61547 h 72925"/>
                  <a:gd name="connsiteX23" fmla="*/ 14262 w 58677"/>
                  <a:gd name="connsiteY23" fmla="*/ 60118 h 72925"/>
                  <a:gd name="connsiteX24" fmla="*/ 3428 w 58677"/>
                  <a:gd name="connsiteY24" fmla="*/ 55832 h 72925"/>
                  <a:gd name="connsiteX25" fmla="*/ 3428 w 58677"/>
                  <a:gd name="connsiteY25" fmla="*/ 66388 h 72925"/>
                  <a:gd name="connsiteX26" fmla="*/ 15572 w 58677"/>
                  <a:gd name="connsiteY26" fmla="*/ 70000 h 72925"/>
                  <a:gd name="connsiteX27" fmla="*/ 27042 w 58677"/>
                  <a:gd name="connsiteY27" fmla="*/ 71210 h 72925"/>
                  <a:gd name="connsiteX28" fmla="*/ 49564 w 58677"/>
                  <a:gd name="connsiteY28" fmla="*/ 63392 h 72925"/>
                  <a:gd name="connsiteX29" fmla="*/ 57006 w 58677"/>
                  <a:gd name="connsiteY29" fmla="*/ 3971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245" y="34996"/>
                    </a:moveTo>
                    <a:cubicBezTo>
                      <a:pt x="25024" y="34996"/>
                      <a:pt x="18634" y="33944"/>
                      <a:pt x="15076" y="31840"/>
                    </a:cubicBezTo>
                    <a:cubicBezTo>
                      <a:pt x="11517" y="29737"/>
                      <a:pt x="9738" y="26139"/>
                      <a:pt x="9738" y="21045"/>
                    </a:cubicBezTo>
                    <a:cubicBezTo>
                      <a:pt x="9738" y="16997"/>
                      <a:pt x="11074" y="13783"/>
                      <a:pt x="13746" y="11401"/>
                    </a:cubicBezTo>
                    <a:cubicBezTo>
                      <a:pt x="16419" y="9033"/>
                      <a:pt x="20043" y="7849"/>
                      <a:pt x="24621" y="7849"/>
                    </a:cubicBezTo>
                    <a:cubicBezTo>
                      <a:pt x="30957" y="7849"/>
                      <a:pt x="36037" y="10092"/>
                      <a:pt x="39861" y="14576"/>
                    </a:cubicBezTo>
                    <a:cubicBezTo>
                      <a:pt x="43684" y="19061"/>
                      <a:pt x="45596" y="25021"/>
                      <a:pt x="45596" y="32456"/>
                    </a:cubicBezTo>
                    <a:lnTo>
                      <a:pt x="45596" y="34996"/>
                    </a:lnTo>
                    <a:lnTo>
                      <a:pt x="34245" y="34996"/>
                    </a:lnTo>
                    <a:close/>
                    <a:moveTo>
                      <a:pt x="57006" y="39718"/>
                    </a:moveTo>
                    <a:lnTo>
                      <a:pt x="57006" y="90"/>
                    </a:lnTo>
                    <a:lnTo>
                      <a:pt x="45596" y="90"/>
                    </a:lnTo>
                    <a:lnTo>
                      <a:pt x="45596" y="10627"/>
                    </a:lnTo>
                    <a:cubicBezTo>
                      <a:pt x="42989" y="6421"/>
                      <a:pt x="39742" y="3312"/>
                      <a:pt x="35852" y="1301"/>
                    </a:cubicBezTo>
                    <a:cubicBezTo>
                      <a:pt x="31963" y="-710"/>
                      <a:pt x="27207" y="-1715"/>
                      <a:pt x="21585" y="-1715"/>
                    </a:cubicBezTo>
                    <a:cubicBezTo>
                      <a:pt x="14481" y="-1715"/>
                      <a:pt x="8825" y="282"/>
                      <a:pt x="4618" y="4277"/>
                    </a:cubicBezTo>
                    <a:cubicBezTo>
                      <a:pt x="425" y="8273"/>
                      <a:pt x="-1672" y="13617"/>
                      <a:pt x="-1672" y="20311"/>
                    </a:cubicBezTo>
                    <a:cubicBezTo>
                      <a:pt x="-1672" y="28116"/>
                      <a:pt x="941" y="34003"/>
                      <a:pt x="6166" y="37972"/>
                    </a:cubicBezTo>
                    <a:cubicBezTo>
                      <a:pt x="11405" y="41941"/>
                      <a:pt x="19210" y="43925"/>
                      <a:pt x="29582" y="43925"/>
                    </a:cubicBezTo>
                    <a:lnTo>
                      <a:pt x="45596" y="43925"/>
                    </a:lnTo>
                    <a:lnTo>
                      <a:pt x="45596" y="45056"/>
                    </a:lnTo>
                    <a:cubicBezTo>
                      <a:pt x="45596" y="50308"/>
                      <a:pt x="43869" y="54370"/>
                      <a:pt x="40416" y="57240"/>
                    </a:cubicBezTo>
                    <a:cubicBezTo>
                      <a:pt x="36964" y="60111"/>
                      <a:pt x="32115" y="61547"/>
                      <a:pt x="25871" y="61547"/>
                    </a:cubicBezTo>
                    <a:cubicBezTo>
                      <a:pt x="21902" y="61547"/>
                      <a:pt x="18033" y="61070"/>
                      <a:pt x="14262" y="60118"/>
                    </a:cubicBezTo>
                    <a:cubicBezTo>
                      <a:pt x="10505" y="59165"/>
                      <a:pt x="6894" y="57737"/>
                      <a:pt x="3428" y="55832"/>
                    </a:cubicBezTo>
                    <a:lnTo>
                      <a:pt x="3428" y="66388"/>
                    </a:lnTo>
                    <a:cubicBezTo>
                      <a:pt x="7595" y="68002"/>
                      <a:pt x="11643" y="69206"/>
                      <a:pt x="15572" y="70000"/>
                    </a:cubicBezTo>
                    <a:cubicBezTo>
                      <a:pt x="19501" y="70807"/>
                      <a:pt x="23324" y="71210"/>
                      <a:pt x="27042" y="71210"/>
                    </a:cubicBezTo>
                    <a:cubicBezTo>
                      <a:pt x="37096" y="71210"/>
                      <a:pt x="44603" y="68604"/>
                      <a:pt x="49564" y="63392"/>
                    </a:cubicBezTo>
                    <a:cubicBezTo>
                      <a:pt x="54525" y="58193"/>
                      <a:pt x="57006" y="50302"/>
                      <a:pt x="57006" y="39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CD51926-7A2A-5254-E7EA-C19EB51F64A3}"/>
                  </a:ext>
                </a:extLst>
              </p:cNvPr>
              <p:cNvSpPr/>
              <p:nvPr/>
            </p:nvSpPr>
            <p:spPr>
              <a:xfrm flipV="1">
                <a:off x="6165811" y="2122364"/>
                <a:ext cx="43338" cy="89177"/>
              </a:xfrm>
              <a:custGeom>
                <a:avLst/>
                <a:gdLst>
                  <a:gd name="connsiteX0" fmla="*/ 18775 w 43338"/>
                  <a:gd name="connsiteY0" fmla="*/ 86961 h 89177"/>
                  <a:gd name="connsiteX1" fmla="*/ 18775 w 43338"/>
                  <a:gd name="connsiteY1" fmla="*/ 67237 h 89177"/>
                  <a:gd name="connsiteX2" fmla="*/ 42270 w 43338"/>
                  <a:gd name="connsiteY2" fmla="*/ 67237 h 89177"/>
                  <a:gd name="connsiteX3" fmla="*/ 42270 w 43338"/>
                  <a:gd name="connsiteY3" fmla="*/ 58366 h 89177"/>
                  <a:gd name="connsiteX4" fmla="*/ 18775 w 43338"/>
                  <a:gd name="connsiteY4" fmla="*/ 58366 h 89177"/>
                  <a:gd name="connsiteX5" fmla="*/ 18775 w 43338"/>
                  <a:gd name="connsiteY5" fmla="*/ 20663 h 89177"/>
                  <a:gd name="connsiteX6" fmla="*/ 21097 w 43338"/>
                  <a:gd name="connsiteY6" fmla="*/ 9749 h 89177"/>
                  <a:gd name="connsiteX7" fmla="*/ 30562 w 43338"/>
                  <a:gd name="connsiteY7" fmla="*/ 7328 h 89177"/>
                  <a:gd name="connsiteX8" fmla="*/ 42270 w 43338"/>
                  <a:gd name="connsiteY8" fmla="*/ 7328 h 89177"/>
                  <a:gd name="connsiteX9" fmla="*/ 42270 w 43338"/>
                  <a:gd name="connsiteY9" fmla="*/ -2217 h 89177"/>
                  <a:gd name="connsiteX10" fmla="*/ 30562 w 43338"/>
                  <a:gd name="connsiteY10" fmla="*/ -2217 h 89177"/>
                  <a:gd name="connsiteX11" fmla="*/ 12326 w 43338"/>
                  <a:gd name="connsiteY11" fmla="*/ 2705 h 89177"/>
                  <a:gd name="connsiteX12" fmla="*/ 7306 w 43338"/>
                  <a:gd name="connsiteY12" fmla="*/ 20663 h 89177"/>
                  <a:gd name="connsiteX13" fmla="*/ 7306 w 43338"/>
                  <a:gd name="connsiteY13" fmla="*/ 58366 h 89177"/>
                  <a:gd name="connsiteX14" fmla="*/ -1069 w 43338"/>
                  <a:gd name="connsiteY14" fmla="*/ 58366 h 89177"/>
                  <a:gd name="connsiteX15" fmla="*/ -1069 w 43338"/>
                  <a:gd name="connsiteY15" fmla="*/ 67237 h 89177"/>
                  <a:gd name="connsiteX16" fmla="*/ 7306 w 43338"/>
                  <a:gd name="connsiteY16" fmla="*/ 67237 h 89177"/>
                  <a:gd name="connsiteX17" fmla="*/ 7306 w 43338"/>
                  <a:gd name="connsiteY17" fmla="*/ 86961 h 89177"/>
                  <a:gd name="connsiteX18" fmla="*/ 18775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75" y="86961"/>
                    </a:moveTo>
                    <a:lnTo>
                      <a:pt x="18775" y="67237"/>
                    </a:lnTo>
                    <a:lnTo>
                      <a:pt x="42270" y="67237"/>
                    </a:lnTo>
                    <a:lnTo>
                      <a:pt x="42270" y="58366"/>
                    </a:lnTo>
                    <a:lnTo>
                      <a:pt x="18775" y="58366"/>
                    </a:lnTo>
                    <a:lnTo>
                      <a:pt x="18775" y="20663"/>
                    </a:lnTo>
                    <a:cubicBezTo>
                      <a:pt x="18775" y="15001"/>
                      <a:pt x="19549" y="11363"/>
                      <a:pt x="21097" y="9749"/>
                    </a:cubicBezTo>
                    <a:cubicBezTo>
                      <a:pt x="22645" y="8135"/>
                      <a:pt x="25800" y="7328"/>
                      <a:pt x="30562" y="7328"/>
                    </a:cubicBezTo>
                    <a:lnTo>
                      <a:pt x="42270" y="7328"/>
                    </a:lnTo>
                    <a:lnTo>
                      <a:pt x="42270" y="-2217"/>
                    </a:lnTo>
                    <a:lnTo>
                      <a:pt x="30562" y="-2217"/>
                    </a:lnTo>
                    <a:cubicBezTo>
                      <a:pt x="21752" y="-2217"/>
                      <a:pt x="15673" y="-576"/>
                      <a:pt x="12326" y="2705"/>
                    </a:cubicBezTo>
                    <a:cubicBezTo>
                      <a:pt x="8979" y="5999"/>
                      <a:pt x="7306" y="11985"/>
                      <a:pt x="7306" y="20663"/>
                    </a:cubicBezTo>
                    <a:lnTo>
                      <a:pt x="7306" y="58366"/>
                    </a:lnTo>
                    <a:lnTo>
                      <a:pt x="-1069" y="58366"/>
                    </a:lnTo>
                    <a:lnTo>
                      <a:pt x="-1069" y="67237"/>
                    </a:lnTo>
                    <a:lnTo>
                      <a:pt x="7306" y="67237"/>
                    </a:lnTo>
                    <a:lnTo>
                      <a:pt x="7306" y="86961"/>
                    </a:lnTo>
                    <a:lnTo>
                      <a:pt x="18775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09F9C9EC-108F-C0DA-13E3-CAEC971D113C}"/>
                  </a:ext>
                </a:extLst>
              </p:cNvPr>
              <p:cNvSpPr/>
              <p:nvPr/>
            </p:nvSpPr>
            <p:spPr>
              <a:xfrm flipV="1">
                <a:off x="6224159" y="2115042"/>
                <a:ext cx="11410" cy="96500"/>
              </a:xfrm>
              <a:custGeom>
                <a:avLst/>
                <a:gdLst>
                  <a:gd name="connsiteX0" fmla="*/ -692 w 11410"/>
                  <a:gd name="connsiteY0" fmla="*/ 67052 h 96500"/>
                  <a:gd name="connsiteX1" fmla="*/ 10718 w 11410"/>
                  <a:gd name="connsiteY1" fmla="*/ 67052 h 96500"/>
                  <a:gd name="connsiteX2" fmla="*/ 10718 w 11410"/>
                  <a:gd name="connsiteY2" fmla="*/ -2401 h 96500"/>
                  <a:gd name="connsiteX3" fmla="*/ -692 w 11410"/>
                  <a:gd name="connsiteY3" fmla="*/ -2401 h 96500"/>
                  <a:gd name="connsiteX4" fmla="*/ -692 w 11410"/>
                  <a:gd name="connsiteY4" fmla="*/ 67052 h 96500"/>
                  <a:gd name="connsiteX5" fmla="*/ -692 w 11410"/>
                  <a:gd name="connsiteY5" fmla="*/ 94099 h 96500"/>
                  <a:gd name="connsiteX6" fmla="*/ 10718 w 11410"/>
                  <a:gd name="connsiteY6" fmla="*/ 94099 h 96500"/>
                  <a:gd name="connsiteX7" fmla="*/ 10718 w 11410"/>
                  <a:gd name="connsiteY7" fmla="*/ 79633 h 96500"/>
                  <a:gd name="connsiteX8" fmla="*/ -692 w 11410"/>
                  <a:gd name="connsiteY8" fmla="*/ 79633 h 96500"/>
                  <a:gd name="connsiteX9" fmla="*/ -692 w 11410"/>
                  <a:gd name="connsiteY9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692" y="67052"/>
                    </a:moveTo>
                    <a:lnTo>
                      <a:pt x="10718" y="67052"/>
                    </a:lnTo>
                    <a:lnTo>
                      <a:pt x="10718" y="-2401"/>
                    </a:lnTo>
                    <a:lnTo>
                      <a:pt x="-692" y="-2401"/>
                    </a:lnTo>
                    <a:lnTo>
                      <a:pt x="-692" y="67052"/>
                    </a:lnTo>
                    <a:close/>
                    <a:moveTo>
                      <a:pt x="-692" y="94099"/>
                    </a:moveTo>
                    <a:lnTo>
                      <a:pt x="10718" y="94099"/>
                    </a:lnTo>
                    <a:lnTo>
                      <a:pt x="10718" y="79633"/>
                    </a:lnTo>
                    <a:lnTo>
                      <a:pt x="-692" y="79633"/>
                    </a:lnTo>
                    <a:lnTo>
                      <a:pt x="-692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090B65E-6D1B-1839-F89F-49CBD1777889}"/>
                  </a:ext>
                </a:extLst>
              </p:cNvPr>
              <p:cNvSpPr/>
              <p:nvPr/>
            </p:nvSpPr>
            <p:spPr>
              <a:xfrm flipV="1">
                <a:off x="6254482" y="2140422"/>
                <a:ext cx="64373" cy="72925"/>
              </a:xfrm>
              <a:custGeom>
                <a:avLst/>
                <a:gdLst>
                  <a:gd name="connsiteX0" fmla="*/ 62601 w 64373"/>
                  <a:gd name="connsiteY0" fmla="*/ 37675 h 72925"/>
                  <a:gd name="connsiteX1" fmla="*/ 62601 w 64373"/>
                  <a:gd name="connsiteY1" fmla="*/ 32098 h 72925"/>
                  <a:gd name="connsiteX2" fmla="*/ 10135 w 64373"/>
                  <a:gd name="connsiteY2" fmla="*/ 32098 h 72925"/>
                  <a:gd name="connsiteX3" fmla="*/ 17239 w 64373"/>
                  <a:gd name="connsiteY3" fmla="*/ 14140 h 72925"/>
                  <a:gd name="connsiteX4" fmla="*/ 34939 w 64373"/>
                  <a:gd name="connsiteY4" fmla="*/ 7968 h 72925"/>
                  <a:gd name="connsiteX5" fmla="*/ 47679 w 64373"/>
                  <a:gd name="connsiteY5" fmla="*/ 9576 h 72925"/>
                  <a:gd name="connsiteX6" fmla="*/ 59942 w 64373"/>
                  <a:gd name="connsiteY6" fmla="*/ 14418 h 72925"/>
                  <a:gd name="connsiteX7" fmla="*/ 59942 w 64373"/>
                  <a:gd name="connsiteY7" fmla="*/ 3623 h 72925"/>
                  <a:gd name="connsiteX8" fmla="*/ 47342 w 64373"/>
                  <a:gd name="connsiteY8" fmla="*/ -346 h 72925"/>
                  <a:gd name="connsiteX9" fmla="*/ 34265 w 64373"/>
                  <a:gd name="connsiteY9" fmla="*/ -1715 h 72925"/>
                  <a:gd name="connsiteX10" fmla="*/ 7932 w 64373"/>
                  <a:gd name="connsiteY10" fmla="*/ 7949 h 72925"/>
                  <a:gd name="connsiteX11" fmla="*/ -1772 w 64373"/>
                  <a:gd name="connsiteY11" fmla="*/ 34142 h 72925"/>
                  <a:gd name="connsiteX12" fmla="*/ 7436 w 64373"/>
                  <a:gd name="connsiteY12" fmla="*/ 61189 h 72925"/>
                  <a:gd name="connsiteX13" fmla="*/ 32280 w 64373"/>
                  <a:gd name="connsiteY13" fmla="*/ 71210 h 72925"/>
                  <a:gd name="connsiteX14" fmla="*/ 54446 w 64373"/>
                  <a:gd name="connsiteY14" fmla="*/ 62182 h 72925"/>
                  <a:gd name="connsiteX15" fmla="*/ 62601 w 64373"/>
                  <a:gd name="connsiteY15" fmla="*/ 37675 h 72925"/>
                  <a:gd name="connsiteX16" fmla="*/ 51191 w 64373"/>
                  <a:gd name="connsiteY16" fmla="*/ 41028 h 72925"/>
                  <a:gd name="connsiteX17" fmla="*/ 45952 w 64373"/>
                  <a:gd name="connsiteY17" fmla="*/ 55951 h 72925"/>
                  <a:gd name="connsiteX18" fmla="*/ 32399 w 64373"/>
                  <a:gd name="connsiteY18" fmla="*/ 61547 h 72925"/>
                  <a:gd name="connsiteX19" fmla="*/ 17120 w 64373"/>
                  <a:gd name="connsiteY19" fmla="*/ 56149 h 72925"/>
                  <a:gd name="connsiteX20" fmla="*/ 10512 w 64373"/>
                  <a:gd name="connsiteY20" fmla="*/ 40949 h 72925"/>
                  <a:gd name="connsiteX21" fmla="*/ 51191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01" y="37675"/>
                    </a:moveTo>
                    <a:lnTo>
                      <a:pt x="62601" y="32098"/>
                    </a:lnTo>
                    <a:lnTo>
                      <a:pt x="10135" y="32098"/>
                    </a:lnTo>
                    <a:cubicBezTo>
                      <a:pt x="10637" y="24240"/>
                      <a:pt x="13005" y="18254"/>
                      <a:pt x="17239" y="14140"/>
                    </a:cubicBezTo>
                    <a:cubicBezTo>
                      <a:pt x="21472" y="10026"/>
                      <a:pt x="27372" y="7968"/>
                      <a:pt x="34939" y="7968"/>
                    </a:cubicBezTo>
                    <a:cubicBezTo>
                      <a:pt x="39318" y="7968"/>
                      <a:pt x="43565" y="8504"/>
                      <a:pt x="47679" y="9576"/>
                    </a:cubicBezTo>
                    <a:cubicBezTo>
                      <a:pt x="51793" y="10647"/>
                      <a:pt x="55881" y="12261"/>
                      <a:pt x="59942" y="14418"/>
                    </a:cubicBezTo>
                    <a:lnTo>
                      <a:pt x="59942" y="3623"/>
                    </a:lnTo>
                    <a:cubicBezTo>
                      <a:pt x="55841" y="1890"/>
                      <a:pt x="51641" y="567"/>
                      <a:pt x="47342" y="-346"/>
                    </a:cubicBezTo>
                    <a:cubicBezTo>
                      <a:pt x="43042" y="-1259"/>
                      <a:pt x="38683" y="-1715"/>
                      <a:pt x="34265" y="-1715"/>
                    </a:cubicBezTo>
                    <a:cubicBezTo>
                      <a:pt x="23178" y="-1715"/>
                      <a:pt x="14401" y="1506"/>
                      <a:pt x="7932" y="7949"/>
                    </a:cubicBezTo>
                    <a:cubicBezTo>
                      <a:pt x="1463" y="14404"/>
                      <a:pt x="-1772" y="23136"/>
                      <a:pt x="-1772" y="34142"/>
                    </a:cubicBezTo>
                    <a:cubicBezTo>
                      <a:pt x="-1772" y="45506"/>
                      <a:pt x="1297" y="54522"/>
                      <a:pt x="7436" y="61189"/>
                    </a:cubicBezTo>
                    <a:cubicBezTo>
                      <a:pt x="13574" y="67870"/>
                      <a:pt x="21856" y="71210"/>
                      <a:pt x="32280" y="71210"/>
                    </a:cubicBezTo>
                    <a:cubicBezTo>
                      <a:pt x="41620" y="71210"/>
                      <a:pt x="49008" y="68201"/>
                      <a:pt x="54446" y="62182"/>
                    </a:cubicBezTo>
                    <a:cubicBezTo>
                      <a:pt x="59883" y="56175"/>
                      <a:pt x="62601" y="48007"/>
                      <a:pt x="62601" y="37675"/>
                    </a:cubicBezTo>
                    <a:close/>
                    <a:moveTo>
                      <a:pt x="51191" y="41028"/>
                    </a:moveTo>
                    <a:cubicBezTo>
                      <a:pt x="51112" y="47259"/>
                      <a:pt x="49366" y="52233"/>
                      <a:pt x="45952" y="55951"/>
                    </a:cubicBezTo>
                    <a:cubicBezTo>
                      <a:pt x="42539" y="59681"/>
                      <a:pt x="38022" y="61547"/>
                      <a:pt x="32399" y="61547"/>
                    </a:cubicBezTo>
                    <a:cubicBezTo>
                      <a:pt x="26036" y="61547"/>
                      <a:pt x="20943" y="59747"/>
                      <a:pt x="17120" y="56149"/>
                    </a:cubicBezTo>
                    <a:cubicBezTo>
                      <a:pt x="13296" y="52551"/>
                      <a:pt x="11094" y="47484"/>
                      <a:pt x="10512" y="40949"/>
                    </a:cubicBezTo>
                    <a:lnTo>
                      <a:pt x="51191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0332A2E-9DCA-9C27-E235-B519C2E35869}"/>
                  </a:ext>
                </a:extLst>
              </p:cNvPr>
              <p:cNvSpPr/>
              <p:nvPr/>
            </p:nvSpPr>
            <p:spPr>
              <a:xfrm flipV="1">
                <a:off x="6337142" y="2140422"/>
                <a:ext cx="58181" cy="71119"/>
              </a:xfrm>
              <a:custGeom>
                <a:avLst/>
                <a:gdLst>
                  <a:gd name="connsiteX0" fmla="*/ 56344 w 58181"/>
                  <a:gd name="connsiteY0" fmla="*/ 40169 h 71119"/>
                  <a:gd name="connsiteX1" fmla="*/ 56344 w 58181"/>
                  <a:gd name="connsiteY1" fmla="*/ -1761 h 71119"/>
                  <a:gd name="connsiteX2" fmla="*/ 44934 w 58181"/>
                  <a:gd name="connsiteY2" fmla="*/ -1761 h 71119"/>
                  <a:gd name="connsiteX3" fmla="*/ 44934 w 58181"/>
                  <a:gd name="connsiteY3" fmla="*/ 39792 h 71119"/>
                  <a:gd name="connsiteX4" fmla="*/ 41085 w 58181"/>
                  <a:gd name="connsiteY4" fmla="*/ 54536 h 71119"/>
                  <a:gd name="connsiteX5" fmla="*/ 29555 w 58181"/>
                  <a:gd name="connsiteY5" fmla="*/ 59437 h 71119"/>
                  <a:gd name="connsiteX6" fmla="*/ 14970 w 58181"/>
                  <a:gd name="connsiteY6" fmla="*/ 53544 h 71119"/>
                  <a:gd name="connsiteX7" fmla="*/ 9632 w 58181"/>
                  <a:gd name="connsiteY7" fmla="*/ 37490 h 71119"/>
                  <a:gd name="connsiteX8" fmla="*/ 9632 w 58181"/>
                  <a:gd name="connsiteY8" fmla="*/ -1761 h 71119"/>
                  <a:gd name="connsiteX9" fmla="*/ -1837 w 58181"/>
                  <a:gd name="connsiteY9" fmla="*/ -1761 h 71119"/>
                  <a:gd name="connsiteX10" fmla="*/ -1837 w 58181"/>
                  <a:gd name="connsiteY10" fmla="*/ 67692 h 71119"/>
                  <a:gd name="connsiteX11" fmla="*/ 9632 w 58181"/>
                  <a:gd name="connsiteY11" fmla="*/ 67692 h 71119"/>
                  <a:gd name="connsiteX12" fmla="*/ 9632 w 58181"/>
                  <a:gd name="connsiteY12" fmla="*/ 56897 h 71119"/>
                  <a:gd name="connsiteX13" fmla="*/ 19276 w 58181"/>
                  <a:gd name="connsiteY13" fmla="*/ 66263 h 71119"/>
                  <a:gd name="connsiteX14" fmla="*/ 32095 w 58181"/>
                  <a:gd name="connsiteY14" fmla="*/ 69359 h 71119"/>
                  <a:gd name="connsiteX15" fmla="*/ 50193 w 58181"/>
                  <a:gd name="connsiteY15" fmla="*/ 61957 h 71119"/>
                  <a:gd name="connsiteX16" fmla="*/ 56344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344" y="40169"/>
                    </a:moveTo>
                    <a:lnTo>
                      <a:pt x="56344" y="-1761"/>
                    </a:lnTo>
                    <a:lnTo>
                      <a:pt x="44934" y="-1761"/>
                    </a:lnTo>
                    <a:lnTo>
                      <a:pt x="44934" y="39792"/>
                    </a:lnTo>
                    <a:cubicBezTo>
                      <a:pt x="44934" y="46367"/>
                      <a:pt x="43651" y="51281"/>
                      <a:pt x="41085" y="54536"/>
                    </a:cubicBezTo>
                    <a:cubicBezTo>
                      <a:pt x="38518" y="57803"/>
                      <a:pt x="34675" y="59437"/>
                      <a:pt x="29555" y="59437"/>
                    </a:cubicBezTo>
                    <a:cubicBezTo>
                      <a:pt x="23390" y="59437"/>
                      <a:pt x="18529" y="57473"/>
                      <a:pt x="14970" y="53544"/>
                    </a:cubicBezTo>
                    <a:cubicBezTo>
                      <a:pt x="11412" y="49628"/>
                      <a:pt x="9632" y="44277"/>
                      <a:pt x="9632" y="37490"/>
                    </a:cubicBezTo>
                    <a:lnTo>
                      <a:pt x="9632" y="-1761"/>
                    </a:lnTo>
                    <a:lnTo>
                      <a:pt x="-1837" y="-1761"/>
                    </a:lnTo>
                    <a:lnTo>
                      <a:pt x="-1837" y="67692"/>
                    </a:lnTo>
                    <a:lnTo>
                      <a:pt x="9632" y="67692"/>
                    </a:lnTo>
                    <a:lnTo>
                      <a:pt x="9632" y="56897"/>
                    </a:lnTo>
                    <a:cubicBezTo>
                      <a:pt x="12371" y="61078"/>
                      <a:pt x="15585" y="64200"/>
                      <a:pt x="19276" y="66263"/>
                    </a:cubicBezTo>
                    <a:cubicBezTo>
                      <a:pt x="22981" y="68327"/>
                      <a:pt x="27253" y="69359"/>
                      <a:pt x="32095" y="69359"/>
                    </a:cubicBezTo>
                    <a:cubicBezTo>
                      <a:pt x="40073" y="69359"/>
                      <a:pt x="46105" y="66892"/>
                      <a:pt x="50193" y="61957"/>
                    </a:cubicBezTo>
                    <a:cubicBezTo>
                      <a:pt x="54294" y="57023"/>
                      <a:pt x="56344" y="49760"/>
                      <a:pt x="56344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C51E9CE2-A3D4-FC6F-C107-BE4700CBE4C7}"/>
                  </a:ext>
                </a:extLst>
              </p:cNvPr>
              <p:cNvSpPr/>
              <p:nvPr/>
            </p:nvSpPr>
            <p:spPr>
              <a:xfrm flipV="1">
                <a:off x="6409517" y="2122364"/>
                <a:ext cx="43338" cy="89177"/>
              </a:xfrm>
              <a:custGeom>
                <a:avLst/>
                <a:gdLst>
                  <a:gd name="connsiteX0" fmla="*/ 18794 w 43338"/>
                  <a:gd name="connsiteY0" fmla="*/ 86961 h 89177"/>
                  <a:gd name="connsiteX1" fmla="*/ 18794 w 43338"/>
                  <a:gd name="connsiteY1" fmla="*/ 67237 h 89177"/>
                  <a:gd name="connsiteX2" fmla="*/ 42289 w 43338"/>
                  <a:gd name="connsiteY2" fmla="*/ 67237 h 89177"/>
                  <a:gd name="connsiteX3" fmla="*/ 42289 w 43338"/>
                  <a:gd name="connsiteY3" fmla="*/ 58366 h 89177"/>
                  <a:gd name="connsiteX4" fmla="*/ 18794 w 43338"/>
                  <a:gd name="connsiteY4" fmla="*/ 58366 h 89177"/>
                  <a:gd name="connsiteX5" fmla="*/ 18794 w 43338"/>
                  <a:gd name="connsiteY5" fmla="*/ 20663 h 89177"/>
                  <a:gd name="connsiteX6" fmla="*/ 21116 w 43338"/>
                  <a:gd name="connsiteY6" fmla="*/ 9749 h 89177"/>
                  <a:gd name="connsiteX7" fmla="*/ 30582 w 43338"/>
                  <a:gd name="connsiteY7" fmla="*/ 7328 h 89177"/>
                  <a:gd name="connsiteX8" fmla="*/ 42289 w 43338"/>
                  <a:gd name="connsiteY8" fmla="*/ 7328 h 89177"/>
                  <a:gd name="connsiteX9" fmla="*/ 42289 w 43338"/>
                  <a:gd name="connsiteY9" fmla="*/ -2217 h 89177"/>
                  <a:gd name="connsiteX10" fmla="*/ 30582 w 43338"/>
                  <a:gd name="connsiteY10" fmla="*/ -2217 h 89177"/>
                  <a:gd name="connsiteX11" fmla="*/ 12345 w 43338"/>
                  <a:gd name="connsiteY11" fmla="*/ 2705 h 89177"/>
                  <a:gd name="connsiteX12" fmla="*/ 7325 w 43338"/>
                  <a:gd name="connsiteY12" fmla="*/ 20663 h 89177"/>
                  <a:gd name="connsiteX13" fmla="*/ 7325 w 43338"/>
                  <a:gd name="connsiteY13" fmla="*/ 58366 h 89177"/>
                  <a:gd name="connsiteX14" fmla="*/ -1049 w 43338"/>
                  <a:gd name="connsiteY14" fmla="*/ 58366 h 89177"/>
                  <a:gd name="connsiteX15" fmla="*/ -1049 w 43338"/>
                  <a:gd name="connsiteY15" fmla="*/ 67237 h 89177"/>
                  <a:gd name="connsiteX16" fmla="*/ 7325 w 43338"/>
                  <a:gd name="connsiteY16" fmla="*/ 67237 h 89177"/>
                  <a:gd name="connsiteX17" fmla="*/ 7325 w 43338"/>
                  <a:gd name="connsiteY17" fmla="*/ 86961 h 89177"/>
                  <a:gd name="connsiteX18" fmla="*/ 18794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94" y="86961"/>
                    </a:moveTo>
                    <a:lnTo>
                      <a:pt x="18794" y="67237"/>
                    </a:lnTo>
                    <a:lnTo>
                      <a:pt x="42289" y="67237"/>
                    </a:lnTo>
                    <a:lnTo>
                      <a:pt x="42289" y="58366"/>
                    </a:lnTo>
                    <a:lnTo>
                      <a:pt x="18794" y="58366"/>
                    </a:lnTo>
                    <a:lnTo>
                      <a:pt x="18794" y="20663"/>
                    </a:lnTo>
                    <a:cubicBezTo>
                      <a:pt x="18794" y="15001"/>
                      <a:pt x="19568" y="11363"/>
                      <a:pt x="21116" y="9749"/>
                    </a:cubicBezTo>
                    <a:cubicBezTo>
                      <a:pt x="22664" y="8135"/>
                      <a:pt x="25819" y="7328"/>
                      <a:pt x="30582" y="7328"/>
                    </a:cubicBezTo>
                    <a:lnTo>
                      <a:pt x="42289" y="7328"/>
                    </a:lnTo>
                    <a:lnTo>
                      <a:pt x="42289" y="-2217"/>
                    </a:lnTo>
                    <a:lnTo>
                      <a:pt x="30582" y="-2217"/>
                    </a:lnTo>
                    <a:cubicBezTo>
                      <a:pt x="21771" y="-2217"/>
                      <a:pt x="15692" y="-576"/>
                      <a:pt x="12345" y="2705"/>
                    </a:cubicBezTo>
                    <a:cubicBezTo>
                      <a:pt x="8998" y="5999"/>
                      <a:pt x="7325" y="11985"/>
                      <a:pt x="7325" y="20663"/>
                    </a:cubicBezTo>
                    <a:lnTo>
                      <a:pt x="7325" y="58366"/>
                    </a:lnTo>
                    <a:lnTo>
                      <a:pt x="-1049" y="58366"/>
                    </a:lnTo>
                    <a:lnTo>
                      <a:pt x="-1049" y="67237"/>
                    </a:lnTo>
                    <a:lnTo>
                      <a:pt x="7325" y="67237"/>
                    </a:lnTo>
                    <a:lnTo>
                      <a:pt x="7325" y="86961"/>
                    </a:lnTo>
                    <a:lnTo>
                      <a:pt x="18794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7C833E9-ACD6-CBCC-F0DA-E130A604BA15}"/>
                  </a:ext>
                </a:extLst>
              </p:cNvPr>
              <p:cNvSpPr/>
              <p:nvPr/>
            </p:nvSpPr>
            <p:spPr>
              <a:xfrm flipV="1">
                <a:off x="6455900" y="2211542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25744CC-8996-0CB0-C6C5-7F1357898570}"/>
                  </a:ext>
                </a:extLst>
              </p:cNvPr>
              <p:cNvSpPr/>
              <p:nvPr/>
            </p:nvSpPr>
            <p:spPr>
              <a:xfrm flipV="1">
                <a:off x="6510219" y="2118951"/>
                <a:ext cx="55125" cy="92590"/>
              </a:xfrm>
              <a:custGeom>
                <a:avLst/>
                <a:gdLst>
                  <a:gd name="connsiteX0" fmla="*/ -63 w 55125"/>
                  <a:gd name="connsiteY0" fmla="*/ 8234 h 92590"/>
                  <a:gd name="connsiteX1" fmla="*/ 20396 w 55125"/>
                  <a:gd name="connsiteY1" fmla="*/ 8234 h 92590"/>
                  <a:gd name="connsiteX2" fmla="*/ 20396 w 55125"/>
                  <a:gd name="connsiteY2" fmla="*/ 78878 h 92590"/>
                  <a:gd name="connsiteX3" fmla="*/ -1869 w 55125"/>
                  <a:gd name="connsiteY3" fmla="*/ 74413 h 92590"/>
                  <a:gd name="connsiteX4" fmla="*/ -1869 w 55125"/>
                  <a:gd name="connsiteY4" fmla="*/ 85823 h 92590"/>
                  <a:gd name="connsiteX5" fmla="*/ 20277 w 55125"/>
                  <a:gd name="connsiteY5" fmla="*/ 90288 h 92590"/>
                  <a:gd name="connsiteX6" fmla="*/ 32798 w 55125"/>
                  <a:gd name="connsiteY6" fmla="*/ 90288 h 92590"/>
                  <a:gd name="connsiteX7" fmla="*/ 32798 w 55125"/>
                  <a:gd name="connsiteY7" fmla="*/ 8234 h 92590"/>
                  <a:gd name="connsiteX8" fmla="*/ 53257 w 55125"/>
                  <a:gd name="connsiteY8" fmla="*/ 8234 h 92590"/>
                  <a:gd name="connsiteX9" fmla="*/ 53257 w 55125"/>
                  <a:gd name="connsiteY9" fmla="*/ -2303 h 92590"/>
                  <a:gd name="connsiteX10" fmla="*/ -63 w 55125"/>
                  <a:gd name="connsiteY10" fmla="*/ -2303 h 92590"/>
                  <a:gd name="connsiteX11" fmla="*/ -63 w 55125"/>
                  <a:gd name="connsiteY11" fmla="*/ 8234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125" h="92590">
                    <a:moveTo>
                      <a:pt x="-63" y="8234"/>
                    </a:moveTo>
                    <a:lnTo>
                      <a:pt x="20396" y="8234"/>
                    </a:lnTo>
                    <a:lnTo>
                      <a:pt x="20396" y="78878"/>
                    </a:lnTo>
                    <a:lnTo>
                      <a:pt x="-1869" y="74413"/>
                    </a:lnTo>
                    <a:lnTo>
                      <a:pt x="-1869" y="85823"/>
                    </a:lnTo>
                    <a:lnTo>
                      <a:pt x="20277" y="90288"/>
                    </a:lnTo>
                    <a:lnTo>
                      <a:pt x="32798" y="90288"/>
                    </a:lnTo>
                    <a:lnTo>
                      <a:pt x="32798" y="8234"/>
                    </a:lnTo>
                    <a:lnTo>
                      <a:pt x="53257" y="8234"/>
                    </a:lnTo>
                    <a:lnTo>
                      <a:pt x="53257" y="-2303"/>
                    </a:lnTo>
                    <a:lnTo>
                      <a:pt x="-63" y="-2303"/>
                    </a:lnTo>
                    <a:lnTo>
                      <a:pt x="-63" y="8234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7" name="Graphic 2">
              <a:extLst>
                <a:ext uri="{FF2B5EF4-FFF2-40B4-BE49-F238E27FC236}">
                  <a16:creationId xmlns:a16="http://schemas.microsoft.com/office/drawing/2014/main" id="{6DE1B81A-1104-B8C2-D5A3-C9CFC595DC92}"/>
                </a:ext>
              </a:extLst>
            </p:cNvPr>
            <p:cNvGrpSpPr/>
            <p:nvPr/>
          </p:nvGrpSpPr>
          <p:grpSpPr>
            <a:xfrm>
              <a:off x="6026165" y="2301454"/>
              <a:ext cx="538187" cy="98305"/>
              <a:chOff x="6026165" y="2301454"/>
              <a:chExt cx="538187" cy="98305"/>
            </a:xfrm>
            <a:solidFill>
              <a:srgbClr val="000000"/>
            </a:solidFill>
          </p:grpSpPr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F680D0A0-8FB9-EB66-A1D7-525E8FE61569}"/>
                  </a:ext>
                </a:extLst>
              </p:cNvPr>
              <p:cNvSpPr/>
              <p:nvPr/>
            </p:nvSpPr>
            <p:spPr>
              <a:xfrm flipV="1">
                <a:off x="6026165" y="2305363"/>
                <a:ext cx="59789" cy="92590"/>
              </a:xfrm>
              <a:custGeom>
                <a:avLst/>
                <a:gdLst>
                  <a:gd name="connsiteX0" fmla="*/ 10572 w 59789"/>
                  <a:gd name="connsiteY0" fmla="*/ 80004 h 92590"/>
                  <a:gd name="connsiteX1" fmla="*/ 10572 w 59789"/>
                  <a:gd name="connsiteY1" fmla="*/ 45218 h 92590"/>
                  <a:gd name="connsiteX2" fmla="*/ 26328 w 59789"/>
                  <a:gd name="connsiteY2" fmla="*/ 45218 h 92590"/>
                  <a:gd name="connsiteX3" fmla="*/ 39842 w 59789"/>
                  <a:gd name="connsiteY3" fmla="*/ 49742 h 92590"/>
                  <a:gd name="connsiteX4" fmla="*/ 44624 w 59789"/>
                  <a:gd name="connsiteY4" fmla="*/ 62641 h 92590"/>
                  <a:gd name="connsiteX5" fmla="*/ 39842 w 59789"/>
                  <a:gd name="connsiteY5" fmla="*/ 75480 h 92590"/>
                  <a:gd name="connsiteX6" fmla="*/ 26328 w 59789"/>
                  <a:gd name="connsiteY6" fmla="*/ 80004 h 92590"/>
                  <a:gd name="connsiteX7" fmla="*/ 10572 w 59789"/>
                  <a:gd name="connsiteY7" fmla="*/ 80004 h 92590"/>
                  <a:gd name="connsiteX8" fmla="*/ -1949 w 59789"/>
                  <a:gd name="connsiteY8" fmla="*/ 90303 h 92590"/>
                  <a:gd name="connsiteX9" fmla="*/ 26328 w 59789"/>
                  <a:gd name="connsiteY9" fmla="*/ 90303 h 92590"/>
                  <a:gd name="connsiteX10" fmla="*/ 49863 w 59789"/>
                  <a:gd name="connsiteY10" fmla="*/ 83258 h 92590"/>
                  <a:gd name="connsiteX11" fmla="*/ 57840 w 59789"/>
                  <a:gd name="connsiteY11" fmla="*/ 62641 h 92590"/>
                  <a:gd name="connsiteX12" fmla="*/ 49863 w 59789"/>
                  <a:gd name="connsiteY12" fmla="*/ 41924 h 92590"/>
                  <a:gd name="connsiteX13" fmla="*/ 26328 w 59789"/>
                  <a:gd name="connsiteY13" fmla="*/ 34919 h 92590"/>
                  <a:gd name="connsiteX14" fmla="*/ 10572 w 59789"/>
                  <a:gd name="connsiteY14" fmla="*/ 34919 h 92590"/>
                  <a:gd name="connsiteX15" fmla="*/ 10572 w 59789"/>
                  <a:gd name="connsiteY15" fmla="*/ -2288 h 92590"/>
                  <a:gd name="connsiteX16" fmla="*/ -1949 w 59789"/>
                  <a:gd name="connsiteY16" fmla="*/ -2288 h 92590"/>
                  <a:gd name="connsiteX17" fmla="*/ -1949 w 59789"/>
                  <a:gd name="connsiteY17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572" y="80004"/>
                    </a:moveTo>
                    <a:lnTo>
                      <a:pt x="10572" y="45218"/>
                    </a:lnTo>
                    <a:lnTo>
                      <a:pt x="26328" y="45218"/>
                    </a:lnTo>
                    <a:cubicBezTo>
                      <a:pt x="32162" y="45218"/>
                      <a:pt x="36667" y="46726"/>
                      <a:pt x="39842" y="49742"/>
                    </a:cubicBezTo>
                    <a:cubicBezTo>
                      <a:pt x="43030" y="52758"/>
                      <a:pt x="44624" y="57058"/>
                      <a:pt x="44624" y="62641"/>
                    </a:cubicBezTo>
                    <a:cubicBezTo>
                      <a:pt x="44624" y="68184"/>
                      <a:pt x="43030" y="72463"/>
                      <a:pt x="39842" y="75480"/>
                    </a:cubicBezTo>
                    <a:cubicBezTo>
                      <a:pt x="36667" y="78496"/>
                      <a:pt x="32162" y="80004"/>
                      <a:pt x="26328" y="80004"/>
                    </a:cubicBezTo>
                    <a:lnTo>
                      <a:pt x="10572" y="80004"/>
                    </a:lnTo>
                    <a:close/>
                    <a:moveTo>
                      <a:pt x="-1949" y="90303"/>
                    </a:moveTo>
                    <a:lnTo>
                      <a:pt x="26328" y="90303"/>
                    </a:lnTo>
                    <a:cubicBezTo>
                      <a:pt x="36713" y="90303"/>
                      <a:pt x="44558" y="87955"/>
                      <a:pt x="49863" y="83258"/>
                    </a:cubicBezTo>
                    <a:cubicBezTo>
                      <a:pt x="55181" y="78562"/>
                      <a:pt x="57840" y="71689"/>
                      <a:pt x="57840" y="62641"/>
                    </a:cubicBezTo>
                    <a:cubicBezTo>
                      <a:pt x="57840" y="53499"/>
                      <a:pt x="55181" y="46594"/>
                      <a:pt x="49863" y="41924"/>
                    </a:cubicBezTo>
                    <a:cubicBezTo>
                      <a:pt x="44558" y="37254"/>
                      <a:pt x="36713" y="34919"/>
                      <a:pt x="26328" y="34919"/>
                    </a:cubicBezTo>
                    <a:lnTo>
                      <a:pt x="10572" y="34919"/>
                    </a:lnTo>
                    <a:lnTo>
                      <a:pt x="10572" y="-2288"/>
                    </a:lnTo>
                    <a:lnTo>
                      <a:pt x="-1949" y="-2288"/>
                    </a:lnTo>
                    <a:lnTo>
                      <a:pt x="-1949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CE53DD6-53AF-65C2-94EC-16E9715342CC}"/>
                  </a:ext>
                </a:extLst>
              </p:cNvPr>
              <p:cNvSpPr/>
              <p:nvPr/>
            </p:nvSpPr>
            <p:spPr>
              <a:xfrm flipV="1">
                <a:off x="6092193" y="2326834"/>
                <a:ext cx="58677" cy="72925"/>
              </a:xfrm>
              <a:custGeom>
                <a:avLst/>
                <a:gdLst>
                  <a:gd name="connsiteX0" fmla="*/ 34245 w 58677"/>
                  <a:gd name="connsiteY0" fmla="*/ 35010 h 72925"/>
                  <a:gd name="connsiteX1" fmla="*/ 15076 w 58677"/>
                  <a:gd name="connsiteY1" fmla="*/ 31855 h 72925"/>
                  <a:gd name="connsiteX2" fmla="*/ 9738 w 58677"/>
                  <a:gd name="connsiteY2" fmla="*/ 21060 h 72925"/>
                  <a:gd name="connsiteX3" fmla="*/ 13746 w 58677"/>
                  <a:gd name="connsiteY3" fmla="*/ 11416 h 72925"/>
                  <a:gd name="connsiteX4" fmla="*/ 24621 w 58677"/>
                  <a:gd name="connsiteY4" fmla="*/ 7864 h 72925"/>
                  <a:gd name="connsiteX5" fmla="*/ 39861 w 58677"/>
                  <a:gd name="connsiteY5" fmla="*/ 14591 h 72925"/>
                  <a:gd name="connsiteX6" fmla="*/ 45596 w 58677"/>
                  <a:gd name="connsiteY6" fmla="*/ 32470 h 72925"/>
                  <a:gd name="connsiteX7" fmla="*/ 45596 w 58677"/>
                  <a:gd name="connsiteY7" fmla="*/ 35010 h 72925"/>
                  <a:gd name="connsiteX8" fmla="*/ 34245 w 58677"/>
                  <a:gd name="connsiteY8" fmla="*/ 35010 h 72925"/>
                  <a:gd name="connsiteX9" fmla="*/ 57006 w 58677"/>
                  <a:gd name="connsiteY9" fmla="*/ 39733 h 72925"/>
                  <a:gd name="connsiteX10" fmla="*/ 57006 w 58677"/>
                  <a:gd name="connsiteY10" fmla="*/ 105 h 72925"/>
                  <a:gd name="connsiteX11" fmla="*/ 45596 w 58677"/>
                  <a:gd name="connsiteY11" fmla="*/ 105 h 72925"/>
                  <a:gd name="connsiteX12" fmla="*/ 45596 w 58677"/>
                  <a:gd name="connsiteY12" fmla="*/ 10642 h 72925"/>
                  <a:gd name="connsiteX13" fmla="*/ 35852 w 58677"/>
                  <a:gd name="connsiteY13" fmla="*/ 1316 h 72925"/>
                  <a:gd name="connsiteX14" fmla="*/ 21585 w 58677"/>
                  <a:gd name="connsiteY14" fmla="*/ -1701 h 72925"/>
                  <a:gd name="connsiteX15" fmla="*/ 4618 w 58677"/>
                  <a:gd name="connsiteY15" fmla="*/ 4292 h 72925"/>
                  <a:gd name="connsiteX16" fmla="*/ -1672 w 58677"/>
                  <a:gd name="connsiteY16" fmla="*/ 20326 h 72925"/>
                  <a:gd name="connsiteX17" fmla="*/ 6166 w 58677"/>
                  <a:gd name="connsiteY17" fmla="*/ 37987 h 72925"/>
                  <a:gd name="connsiteX18" fmla="*/ 29582 w 58677"/>
                  <a:gd name="connsiteY18" fmla="*/ 43940 h 72925"/>
                  <a:gd name="connsiteX19" fmla="*/ 45596 w 58677"/>
                  <a:gd name="connsiteY19" fmla="*/ 43940 h 72925"/>
                  <a:gd name="connsiteX20" fmla="*/ 45596 w 58677"/>
                  <a:gd name="connsiteY20" fmla="*/ 45071 h 72925"/>
                  <a:gd name="connsiteX21" fmla="*/ 40416 w 58677"/>
                  <a:gd name="connsiteY21" fmla="*/ 57255 h 72925"/>
                  <a:gd name="connsiteX22" fmla="*/ 25871 w 58677"/>
                  <a:gd name="connsiteY22" fmla="*/ 61561 h 72925"/>
                  <a:gd name="connsiteX23" fmla="*/ 14262 w 58677"/>
                  <a:gd name="connsiteY23" fmla="*/ 60132 h 72925"/>
                  <a:gd name="connsiteX24" fmla="*/ 3428 w 58677"/>
                  <a:gd name="connsiteY24" fmla="*/ 55846 h 72925"/>
                  <a:gd name="connsiteX25" fmla="*/ 3428 w 58677"/>
                  <a:gd name="connsiteY25" fmla="*/ 66403 h 72925"/>
                  <a:gd name="connsiteX26" fmla="*/ 15572 w 58677"/>
                  <a:gd name="connsiteY26" fmla="*/ 70015 h 72925"/>
                  <a:gd name="connsiteX27" fmla="*/ 27042 w 58677"/>
                  <a:gd name="connsiteY27" fmla="*/ 71225 h 72925"/>
                  <a:gd name="connsiteX28" fmla="*/ 49564 w 58677"/>
                  <a:gd name="connsiteY28" fmla="*/ 63407 h 72925"/>
                  <a:gd name="connsiteX29" fmla="*/ 57006 w 58677"/>
                  <a:gd name="connsiteY29" fmla="*/ 3973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245" y="35010"/>
                    </a:moveTo>
                    <a:cubicBezTo>
                      <a:pt x="25024" y="35010"/>
                      <a:pt x="18634" y="33959"/>
                      <a:pt x="15076" y="31855"/>
                    </a:cubicBezTo>
                    <a:cubicBezTo>
                      <a:pt x="11517" y="29752"/>
                      <a:pt x="9738" y="26153"/>
                      <a:pt x="9738" y="21060"/>
                    </a:cubicBezTo>
                    <a:cubicBezTo>
                      <a:pt x="9738" y="17012"/>
                      <a:pt x="11074" y="13797"/>
                      <a:pt x="13746" y="11416"/>
                    </a:cubicBezTo>
                    <a:cubicBezTo>
                      <a:pt x="16419" y="9048"/>
                      <a:pt x="20043" y="7864"/>
                      <a:pt x="24621" y="7864"/>
                    </a:cubicBezTo>
                    <a:cubicBezTo>
                      <a:pt x="30957" y="7864"/>
                      <a:pt x="36037" y="10106"/>
                      <a:pt x="39861" y="14591"/>
                    </a:cubicBezTo>
                    <a:cubicBezTo>
                      <a:pt x="43684" y="19076"/>
                      <a:pt x="45596" y="25035"/>
                      <a:pt x="45596" y="32470"/>
                    </a:cubicBezTo>
                    <a:lnTo>
                      <a:pt x="45596" y="35010"/>
                    </a:lnTo>
                    <a:lnTo>
                      <a:pt x="34245" y="35010"/>
                    </a:lnTo>
                    <a:close/>
                    <a:moveTo>
                      <a:pt x="57006" y="39733"/>
                    </a:moveTo>
                    <a:lnTo>
                      <a:pt x="57006" y="105"/>
                    </a:lnTo>
                    <a:lnTo>
                      <a:pt x="45596" y="105"/>
                    </a:lnTo>
                    <a:lnTo>
                      <a:pt x="45596" y="10642"/>
                    </a:lnTo>
                    <a:cubicBezTo>
                      <a:pt x="42989" y="6435"/>
                      <a:pt x="39742" y="3326"/>
                      <a:pt x="35852" y="1316"/>
                    </a:cubicBezTo>
                    <a:cubicBezTo>
                      <a:pt x="31963" y="-695"/>
                      <a:pt x="27207" y="-1701"/>
                      <a:pt x="21585" y="-1701"/>
                    </a:cubicBezTo>
                    <a:cubicBezTo>
                      <a:pt x="14481" y="-1701"/>
                      <a:pt x="8825" y="297"/>
                      <a:pt x="4618" y="4292"/>
                    </a:cubicBezTo>
                    <a:cubicBezTo>
                      <a:pt x="425" y="8287"/>
                      <a:pt x="-1672" y="13632"/>
                      <a:pt x="-1672" y="20326"/>
                    </a:cubicBezTo>
                    <a:cubicBezTo>
                      <a:pt x="-1672" y="28131"/>
                      <a:pt x="941" y="34018"/>
                      <a:pt x="6166" y="37987"/>
                    </a:cubicBezTo>
                    <a:cubicBezTo>
                      <a:pt x="11405" y="41956"/>
                      <a:pt x="19210" y="43940"/>
                      <a:pt x="29582" y="43940"/>
                    </a:cubicBezTo>
                    <a:lnTo>
                      <a:pt x="45596" y="43940"/>
                    </a:lnTo>
                    <a:lnTo>
                      <a:pt x="45596" y="45071"/>
                    </a:lnTo>
                    <a:cubicBezTo>
                      <a:pt x="45596" y="50323"/>
                      <a:pt x="43869" y="54384"/>
                      <a:pt x="40416" y="57255"/>
                    </a:cubicBezTo>
                    <a:cubicBezTo>
                      <a:pt x="36964" y="60126"/>
                      <a:pt x="32115" y="61561"/>
                      <a:pt x="25871" y="61561"/>
                    </a:cubicBezTo>
                    <a:cubicBezTo>
                      <a:pt x="21902" y="61561"/>
                      <a:pt x="18033" y="61085"/>
                      <a:pt x="14262" y="60132"/>
                    </a:cubicBezTo>
                    <a:cubicBezTo>
                      <a:pt x="10505" y="59180"/>
                      <a:pt x="6894" y="57751"/>
                      <a:pt x="3428" y="55846"/>
                    </a:cubicBezTo>
                    <a:lnTo>
                      <a:pt x="3428" y="66403"/>
                    </a:lnTo>
                    <a:cubicBezTo>
                      <a:pt x="7595" y="68017"/>
                      <a:pt x="11643" y="69221"/>
                      <a:pt x="15572" y="70015"/>
                    </a:cubicBezTo>
                    <a:cubicBezTo>
                      <a:pt x="19501" y="70822"/>
                      <a:pt x="23324" y="71225"/>
                      <a:pt x="27042" y="71225"/>
                    </a:cubicBezTo>
                    <a:cubicBezTo>
                      <a:pt x="37096" y="71225"/>
                      <a:pt x="44603" y="68619"/>
                      <a:pt x="49564" y="63407"/>
                    </a:cubicBezTo>
                    <a:cubicBezTo>
                      <a:pt x="54525" y="58208"/>
                      <a:pt x="57006" y="50316"/>
                      <a:pt x="57006" y="397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67206004-ED39-A4D6-2C89-1948A38D5816}"/>
                  </a:ext>
                </a:extLst>
              </p:cNvPr>
              <p:cNvSpPr/>
              <p:nvPr/>
            </p:nvSpPr>
            <p:spPr>
              <a:xfrm flipV="1">
                <a:off x="6165811" y="2308776"/>
                <a:ext cx="43338" cy="89177"/>
              </a:xfrm>
              <a:custGeom>
                <a:avLst/>
                <a:gdLst>
                  <a:gd name="connsiteX0" fmla="*/ 18775 w 43338"/>
                  <a:gd name="connsiteY0" fmla="*/ 86976 h 89177"/>
                  <a:gd name="connsiteX1" fmla="*/ 18775 w 43338"/>
                  <a:gd name="connsiteY1" fmla="*/ 67251 h 89177"/>
                  <a:gd name="connsiteX2" fmla="*/ 42270 w 43338"/>
                  <a:gd name="connsiteY2" fmla="*/ 67251 h 89177"/>
                  <a:gd name="connsiteX3" fmla="*/ 42270 w 43338"/>
                  <a:gd name="connsiteY3" fmla="*/ 58381 h 89177"/>
                  <a:gd name="connsiteX4" fmla="*/ 18775 w 43338"/>
                  <a:gd name="connsiteY4" fmla="*/ 58381 h 89177"/>
                  <a:gd name="connsiteX5" fmla="*/ 18775 w 43338"/>
                  <a:gd name="connsiteY5" fmla="*/ 20678 h 89177"/>
                  <a:gd name="connsiteX6" fmla="*/ 21097 w 43338"/>
                  <a:gd name="connsiteY6" fmla="*/ 9764 h 89177"/>
                  <a:gd name="connsiteX7" fmla="*/ 30562 w 43338"/>
                  <a:gd name="connsiteY7" fmla="*/ 7343 h 89177"/>
                  <a:gd name="connsiteX8" fmla="*/ 42270 w 43338"/>
                  <a:gd name="connsiteY8" fmla="*/ 7343 h 89177"/>
                  <a:gd name="connsiteX9" fmla="*/ 42270 w 43338"/>
                  <a:gd name="connsiteY9" fmla="*/ -2202 h 89177"/>
                  <a:gd name="connsiteX10" fmla="*/ 30562 w 43338"/>
                  <a:gd name="connsiteY10" fmla="*/ -2202 h 89177"/>
                  <a:gd name="connsiteX11" fmla="*/ 12326 w 43338"/>
                  <a:gd name="connsiteY11" fmla="*/ 2719 h 89177"/>
                  <a:gd name="connsiteX12" fmla="*/ 7306 w 43338"/>
                  <a:gd name="connsiteY12" fmla="*/ 20678 h 89177"/>
                  <a:gd name="connsiteX13" fmla="*/ 7306 w 43338"/>
                  <a:gd name="connsiteY13" fmla="*/ 58381 h 89177"/>
                  <a:gd name="connsiteX14" fmla="*/ -1069 w 43338"/>
                  <a:gd name="connsiteY14" fmla="*/ 58381 h 89177"/>
                  <a:gd name="connsiteX15" fmla="*/ -1069 w 43338"/>
                  <a:gd name="connsiteY15" fmla="*/ 67251 h 89177"/>
                  <a:gd name="connsiteX16" fmla="*/ 7306 w 43338"/>
                  <a:gd name="connsiteY16" fmla="*/ 67251 h 89177"/>
                  <a:gd name="connsiteX17" fmla="*/ 7306 w 43338"/>
                  <a:gd name="connsiteY17" fmla="*/ 86976 h 89177"/>
                  <a:gd name="connsiteX18" fmla="*/ 18775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75" y="86976"/>
                    </a:moveTo>
                    <a:lnTo>
                      <a:pt x="18775" y="67251"/>
                    </a:lnTo>
                    <a:lnTo>
                      <a:pt x="42270" y="67251"/>
                    </a:lnTo>
                    <a:lnTo>
                      <a:pt x="42270" y="58381"/>
                    </a:lnTo>
                    <a:lnTo>
                      <a:pt x="18775" y="58381"/>
                    </a:lnTo>
                    <a:lnTo>
                      <a:pt x="18775" y="20678"/>
                    </a:lnTo>
                    <a:cubicBezTo>
                      <a:pt x="18775" y="15016"/>
                      <a:pt x="19549" y="11378"/>
                      <a:pt x="21097" y="9764"/>
                    </a:cubicBezTo>
                    <a:cubicBezTo>
                      <a:pt x="22645" y="8150"/>
                      <a:pt x="25800" y="7343"/>
                      <a:pt x="30562" y="7343"/>
                    </a:cubicBezTo>
                    <a:lnTo>
                      <a:pt x="42270" y="7343"/>
                    </a:lnTo>
                    <a:lnTo>
                      <a:pt x="42270" y="-2202"/>
                    </a:lnTo>
                    <a:lnTo>
                      <a:pt x="30562" y="-2202"/>
                    </a:lnTo>
                    <a:cubicBezTo>
                      <a:pt x="21752" y="-2202"/>
                      <a:pt x="15673" y="-562"/>
                      <a:pt x="12326" y="2719"/>
                    </a:cubicBezTo>
                    <a:cubicBezTo>
                      <a:pt x="8979" y="6013"/>
                      <a:pt x="7306" y="12000"/>
                      <a:pt x="7306" y="20678"/>
                    </a:cubicBezTo>
                    <a:lnTo>
                      <a:pt x="7306" y="58381"/>
                    </a:lnTo>
                    <a:lnTo>
                      <a:pt x="-1069" y="58381"/>
                    </a:lnTo>
                    <a:lnTo>
                      <a:pt x="-1069" y="67251"/>
                    </a:lnTo>
                    <a:lnTo>
                      <a:pt x="7306" y="67251"/>
                    </a:lnTo>
                    <a:lnTo>
                      <a:pt x="7306" y="86976"/>
                    </a:lnTo>
                    <a:lnTo>
                      <a:pt x="18775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6680B9D-A610-8AE0-6F13-A3A4FF8CB690}"/>
                  </a:ext>
                </a:extLst>
              </p:cNvPr>
              <p:cNvSpPr/>
              <p:nvPr/>
            </p:nvSpPr>
            <p:spPr>
              <a:xfrm flipV="1">
                <a:off x="6224159" y="2301454"/>
                <a:ext cx="11410" cy="96500"/>
              </a:xfrm>
              <a:custGeom>
                <a:avLst/>
                <a:gdLst>
                  <a:gd name="connsiteX0" fmla="*/ -692 w 11410"/>
                  <a:gd name="connsiteY0" fmla="*/ 67066 h 96500"/>
                  <a:gd name="connsiteX1" fmla="*/ 10718 w 11410"/>
                  <a:gd name="connsiteY1" fmla="*/ 67066 h 96500"/>
                  <a:gd name="connsiteX2" fmla="*/ 10718 w 11410"/>
                  <a:gd name="connsiteY2" fmla="*/ -2387 h 96500"/>
                  <a:gd name="connsiteX3" fmla="*/ -692 w 11410"/>
                  <a:gd name="connsiteY3" fmla="*/ -2387 h 96500"/>
                  <a:gd name="connsiteX4" fmla="*/ -692 w 11410"/>
                  <a:gd name="connsiteY4" fmla="*/ 67066 h 96500"/>
                  <a:gd name="connsiteX5" fmla="*/ -692 w 11410"/>
                  <a:gd name="connsiteY5" fmla="*/ 94113 h 96500"/>
                  <a:gd name="connsiteX6" fmla="*/ 10718 w 11410"/>
                  <a:gd name="connsiteY6" fmla="*/ 94113 h 96500"/>
                  <a:gd name="connsiteX7" fmla="*/ 10718 w 11410"/>
                  <a:gd name="connsiteY7" fmla="*/ 79647 h 96500"/>
                  <a:gd name="connsiteX8" fmla="*/ -692 w 11410"/>
                  <a:gd name="connsiteY8" fmla="*/ 79647 h 96500"/>
                  <a:gd name="connsiteX9" fmla="*/ -692 w 11410"/>
                  <a:gd name="connsiteY9" fmla="*/ 9411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692" y="67066"/>
                    </a:moveTo>
                    <a:lnTo>
                      <a:pt x="10718" y="67066"/>
                    </a:lnTo>
                    <a:lnTo>
                      <a:pt x="10718" y="-2387"/>
                    </a:lnTo>
                    <a:lnTo>
                      <a:pt x="-692" y="-2387"/>
                    </a:lnTo>
                    <a:lnTo>
                      <a:pt x="-692" y="67066"/>
                    </a:lnTo>
                    <a:close/>
                    <a:moveTo>
                      <a:pt x="-692" y="94113"/>
                    </a:moveTo>
                    <a:lnTo>
                      <a:pt x="10718" y="94113"/>
                    </a:lnTo>
                    <a:lnTo>
                      <a:pt x="10718" y="79647"/>
                    </a:lnTo>
                    <a:lnTo>
                      <a:pt x="-692" y="79647"/>
                    </a:lnTo>
                    <a:lnTo>
                      <a:pt x="-692" y="9411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8BB2C21-A3F5-BF4F-A8B6-E4853B22EBD6}"/>
                  </a:ext>
                </a:extLst>
              </p:cNvPr>
              <p:cNvSpPr/>
              <p:nvPr/>
            </p:nvSpPr>
            <p:spPr>
              <a:xfrm flipV="1">
                <a:off x="6254482" y="2326834"/>
                <a:ext cx="64373" cy="72925"/>
              </a:xfrm>
              <a:custGeom>
                <a:avLst/>
                <a:gdLst>
                  <a:gd name="connsiteX0" fmla="*/ 62601 w 64373"/>
                  <a:gd name="connsiteY0" fmla="*/ 37689 h 72925"/>
                  <a:gd name="connsiteX1" fmla="*/ 62601 w 64373"/>
                  <a:gd name="connsiteY1" fmla="*/ 32113 h 72925"/>
                  <a:gd name="connsiteX2" fmla="*/ 10135 w 64373"/>
                  <a:gd name="connsiteY2" fmla="*/ 32113 h 72925"/>
                  <a:gd name="connsiteX3" fmla="*/ 17239 w 64373"/>
                  <a:gd name="connsiteY3" fmla="*/ 14154 h 72925"/>
                  <a:gd name="connsiteX4" fmla="*/ 34939 w 64373"/>
                  <a:gd name="connsiteY4" fmla="*/ 7983 h 72925"/>
                  <a:gd name="connsiteX5" fmla="*/ 47679 w 64373"/>
                  <a:gd name="connsiteY5" fmla="*/ 9590 h 72925"/>
                  <a:gd name="connsiteX6" fmla="*/ 59942 w 64373"/>
                  <a:gd name="connsiteY6" fmla="*/ 14432 h 72925"/>
                  <a:gd name="connsiteX7" fmla="*/ 59942 w 64373"/>
                  <a:gd name="connsiteY7" fmla="*/ 3637 h 72925"/>
                  <a:gd name="connsiteX8" fmla="*/ 47342 w 64373"/>
                  <a:gd name="connsiteY8" fmla="*/ -331 h 72925"/>
                  <a:gd name="connsiteX9" fmla="*/ 34265 w 64373"/>
                  <a:gd name="connsiteY9" fmla="*/ -1701 h 72925"/>
                  <a:gd name="connsiteX10" fmla="*/ 7932 w 64373"/>
                  <a:gd name="connsiteY10" fmla="*/ 7963 h 72925"/>
                  <a:gd name="connsiteX11" fmla="*/ -1772 w 64373"/>
                  <a:gd name="connsiteY11" fmla="*/ 34157 h 72925"/>
                  <a:gd name="connsiteX12" fmla="*/ 7436 w 64373"/>
                  <a:gd name="connsiteY12" fmla="*/ 61204 h 72925"/>
                  <a:gd name="connsiteX13" fmla="*/ 32280 w 64373"/>
                  <a:gd name="connsiteY13" fmla="*/ 71225 h 72925"/>
                  <a:gd name="connsiteX14" fmla="*/ 54446 w 64373"/>
                  <a:gd name="connsiteY14" fmla="*/ 62196 h 72925"/>
                  <a:gd name="connsiteX15" fmla="*/ 62601 w 64373"/>
                  <a:gd name="connsiteY15" fmla="*/ 37689 h 72925"/>
                  <a:gd name="connsiteX16" fmla="*/ 51191 w 64373"/>
                  <a:gd name="connsiteY16" fmla="*/ 41043 h 72925"/>
                  <a:gd name="connsiteX17" fmla="*/ 45952 w 64373"/>
                  <a:gd name="connsiteY17" fmla="*/ 55965 h 72925"/>
                  <a:gd name="connsiteX18" fmla="*/ 32399 w 64373"/>
                  <a:gd name="connsiteY18" fmla="*/ 61561 h 72925"/>
                  <a:gd name="connsiteX19" fmla="*/ 17120 w 64373"/>
                  <a:gd name="connsiteY19" fmla="*/ 56164 h 72925"/>
                  <a:gd name="connsiteX20" fmla="*/ 10512 w 64373"/>
                  <a:gd name="connsiteY20" fmla="*/ 40963 h 72925"/>
                  <a:gd name="connsiteX21" fmla="*/ 51191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01" y="37689"/>
                    </a:moveTo>
                    <a:lnTo>
                      <a:pt x="62601" y="32113"/>
                    </a:lnTo>
                    <a:lnTo>
                      <a:pt x="10135" y="32113"/>
                    </a:lnTo>
                    <a:cubicBezTo>
                      <a:pt x="10637" y="24255"/>
                      <a:pt x="13005" y="18269"/>
                      <a:pt x="17239" y="14154"/>
                    </a:cubicBezTo>
                    <a:cubicBezTo>
                      <a:pt x="21472" y="10040"/>
                      <a:pt x="27372" y="7983"/>
                      <a:pt x="34939" y="7983"/>
                    </a:cubicBezTo>
                    <a:cubicBezTo>
                      <a:pt x="39318" y="7983"/>
                      <a:pt x="43565" y="8519"/>
                      <a:pt x="47679" y="9590"/>
                    </a:cubicBezTo>
                    <a:cubicBezTo>
                      <a:pt x="51793" y="10662"/>
                      <a:pt x="55881" y="12276"/>
                      <a:pt x="59942" y="14432"/>
                    </a:cubicBezTo>
                    <a:lnTo>
                      <a:pt x="59942" y="3637"/>
                    </a:lnTo>
                    <a:cubicBezTo>
                      <a:pt x="55841" y="1904"/>
                      <a:pt x="51641" y="581"/>
                      <a:pt x="47342" y="-331"/>
                    </a:cubicBezTo>
                    <a:cubicBezTo>
                      <a:pt x="43042" y="-1244"/>
                      <a:pt x="38683" y="-1701"/>
                      <a:pt x="34265" y="-1701"/>
                    </a:cubicBezTo>
                    <a:cubicBezTo>
                      <a:pt x="23178" y="-1701"/>
                      <a:pt x="14401" y="1521"/>
                      <a:pt x="7932" y="7963"/>
                    </a:cubicBezTo>
                    <a:cubicBezTo>
                      <a:pt x="1463" y="14419"/>
                      <a:pt x="-1772" y="23150"/>
                      <a:pt x="-1772" y="34157"/>
                    </a:cubicBezTo>
                    <a:cubicBezTo>
                      <a:pt x="-1772" y="45521"/>
                      <a:pt x="1297" y="54537"/>
                      <a:pt x="7436" y="61204"/>
                    </a:cubicBezTo>
                    <a:cubicBezTo>
                      <a:pt x="13574" y="67885"/>
                      <a:pt x="21856" y="71225"/>
                      <a:pt x="32280" y="71225"/>
                    </a:cubicBezTo>
                    <a:cubicBezTo>
                      <a:pt x="41620" y="71225"/>
                      <a:pt x="49008" y="68215"/>
                      <a:pt x="54446" y="62196"/>
                    </a:cubicBezTo>
                    <a:cubicBezTo>
                      <a:pt x="59883" y="56190"/>
                      <a:pt x="62601" y="48021"/>
                      <a:pt x="62601" y="37689"/>
                    </a:cubicBezTo>
                    <a:close/>
                    <a:moveTo>
                      <a:pt x="51191" y="41043"/>
                    </a:moveTo>
                    <a:cubicBezTo>
                      <a:pt x="51112" y="47274"/>
                      <a:pt x="49366" y="52248"/>
                      <a:pt x="45952" y="55965"/>
                    </a:cubicBezTo>
                    <a:cubicBezTo>
                      <a:pt x="42539" y="59696"/>
                      <a:pt x="38022" y="61561"/>
                      <a:pt x="32399" y="61561"/>
                    </a:cubicBezTo>
                    <a:cubicBezTo>
                      <a:pt x="26036" y="61561"/>
                      <a:pt x="20943" y="59762"/>
                      <a:pt x="17120" y="56164"/>
                    </a:cubicBezTo>
                    <a:cubicBezTo>
                      <a:pt x="13296" y="52565"/>
                      <a:pt x="11094" y="47499"/>
                      <a:pt x="10512" y="40963"/>
                    </a:cubicBezTo>
                    <a:lnTo>
                      <a:pt x="51191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1A2E5F2-CFAE-E153-7AB5-01376513B065}"/>
                  </a:ext>
                </a:extLst>
              </p:cNvPr>
              <p:cNvSpPr/>
              <p:nvPr/>
            </p:nvSpPr>
            <p:spPr>
              <a:xfrm flipV="1">
                <a:off x="6337142" y="2326834"/>
                <a:ext cx="58181" cy="71119"/>
              </a:xfrm>
              <a:custGeom>
                <a:avLst/>
                <a:gdLst>
                  <a:gd name="connsiteX0" fmla="*/ 56344 w 58181"/>
                  <a:gd name="connsiteY0" fmla="*/ 40184 h 71119"/>
                  <a:gd name="connsiteX1" fmla="*/ 56344 w 58181"/>
                  <a:gd name="connsiteY1" fmla="*/ -1746 h 71119"/>
                  <a:gd name="connsiteX2" fmla="*/ 44934 w 58181"/>
                  <a:gd name="connsiteY2" fmla="*/ -1746 h 71119"/>
                  <a:gd name="connsiteX3" fmla="*/ 44934 w 58181"/>
                  <a:gd name="connsiteY3" fmla="*/ 39807 h 71119"/>
                  <a:gd name="connsiteX4" fmla="*/ 41085 w 58181"/>
                  <a:gd name="connsiteY4" fmla="*/ 54550 h 71119"/>
                  <a:gd name="connsiteX5" fmla="*/ 29555 w 58181"/>
                  <a:gd name="connsiteY5" fmla="*/ 59452 h 71119"/>
                  <a:gd name="connsiteX6" fmla="*/ 14970 w 58181"/>
                  <a:gd name="connsiteY6" fmla="*/ 53558 h 71119"/>
                  <a:gd name="connsiteX7" fmla="*/ 9632 w 58181"/>
                  <a:gd name="connsiteY7" fmla="*/ 37505 h 71119"/>
                  <a:gd name="connsiteX8" fmla="*/ 9632 w 58181"/>
                  <a:gd name="connsiteY8" fmla="*/ -1746 h 71119"/>
                  <a:gd name="connsiteX9" fmla="*/ -1837 w 58181"/>
                  <a:gd name="connsiteY9" fmla="*/ -1746 h 71119"/>
                  <a:gd name="connsiteX10" fmla="*/ -1837 w 58181"/>
                  <a:gd name="connsiteY10" fmla="*/ 67707 h 71119"/>
                  <a:gd name="connsiteX11" fmla="*/ 9632 w 58181"/>
                  <a:gd name="connsiteY11" fmla="*/ 67707 h 71119"/>
                  <a:gd name="connsiteX12" fmla="*/ 9632 w 58181"/>
                  <a:gd name="connsiteY12" fmla="*/ 56912 h 71119"/>
                  <a:gd name="connsiteX13" fmla="*/ 19276 w 58181"/>
                  <a:gd name="connsiteY13" fmla="*/ 66278 h 71119"/>
                  <a:gd name="connsiteX14" fmla="*/ 32095 w 58181"/>
                  <a:gd name="connsiteY14" fmla="*/ 69374 h 71119"/>
                  <a:gd name="connsiteX15" fmla="*/ 50193 w 58181"/>
                  <a:gd name="connsiteY15" fmla="*/ 61972 h 71119"/>
                  <a:gd name="connsiteX16" fmla="*/ 56344 w 58181"/>
                  <a:gd name="connsiteY16" fmla="*/ 4018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344" y="40184"/>
                    </a:moveTo>
                    <a:lnTo>
                      <a:pt x="56344" y="-1746"/>
                    </a:lnTo>
                    <a:lnTo>
                      <a:pt x="44934" y="-1746"/>
                    </a:lnTo>
                    <a:lnTo>
                      <a:pt x="44934" y="39807"/>
                    </a:lnTo>
                    <a:cubicBezTo>
                      <a:pt x="44934" y="46381"/>
                      <a:pt x="43651" y="51296"/>
                      <a:pt x="41085" y="54550"/>
                    </a:cubicBezTo>
                    <a:cubicBezTo>
                      <a:pt x="38518" y="57818"/>
                      <a:pt x="34675" y="59452"/>
                      <a:pt x="29555" y="59452"/>
                    </a:cubicBezTo>
                    <a:cubicBezTo>
                      <a:pt x="23390" y="59452"/>
                      <a:pt x="18529" y="57487"/>
                      <a:pt x="14970" y="53558"/>
                    </a:cubicBezTo>
                    <a:cubicBezTo>
                      <a:pt x="11412" y="49643"/>
                      <a:pt x="9632" y="44291"/>
                      <a:pt x="9632" y="37505"/>
                    </a:cubicBezTo>
                    <a:lnTo>
                      <a:pt x="9632" y="-1746"/>
                    </a:lnTo>
                    <a:lnTo>
                      <a:pt x="-1837" y="-1746"/>
                    </a:lnTo>
                    <a:lnTo>
                      <a:pt x="-1837" y="67707"/>
                    </a:lnTo>
                    <a:lnTo>
                      <a:pt x="9632" y="67707"/>
                    </a:lnTo>
                    <a:lnTo>
                      <a:pt x="9632" y="56912"/>
                    </a:lnTo>
                    <a:cubicBezTo>
                      <a:pt x="12371" y="61092"/>
                      <a:pt x="15585" y="64214"/>
                      <a:pt x="19276" y="66278"/>
                    </a:cubicBezTo>
                    <a:cubicBezTo>
                      <a:pt x="22981" y="68342"/>
                      <a:pt x="27253" y="69374"/>
                      <a:pt x="32095" y="69374"/>
                    </a:cubicBezTo>
                    <a:cubicBezTo>
                      <a:pt x="40073" y="69374"/>
                      <a:pt x="46105" y="66907"/>
                      <a:pt x="50193" y="61972"/>
                    </a:cubicBezTo>
                    <a:cubicBezTo>
                      <a:pt x="54294" y="57038"/>
                      <a:pt x="56344" y="49775"/>
                      <a:pt x="56344" y="401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0932763C-AE1C-2D4E-AE5C-2F64F7DE5329}"/>
                  </a:ext>
                </a:extLst>
              </p:cNvPr>
              <p:cNvSpPr/>
              <p:nvPr/>
            </p:nvSpPr>
            <p:spPr>
              <a:xfrm flipV="1">
                <a:off x="6409517" y="2308776"/>
                <a:ext cx="43338" cy="89177"/>
              </a:xfrm>
              <a:custGeom>
                <a:avLst/>
                <a:gdLst>
                  <a:gd name="connsiteX0" fmla="*/ 18794 w 43338"/>
                  <a:gd name="connsiteY0" fmla="*/ 86976 h 89177"/>
                  <a:gd name="connsiteX1" fmla="*/ 18794 w 43338"/>
                  <a:gd name="connsiteY1" fmla="*/ 67251 h 89177"/>
                  <a:gd name="connsiteX2" fmla="*/ 42289 w 43338"/>
                  <a:gd name="connsiteY2" fmla="*/ 67251 h 89177"/>
                  <a:gd name="connsiteX3" fmla="*/ 42289 w 43338"/>
                  <a:gd name="connsiteY3" fmla="*/ 58381 h 89177"/>
                  <a:gd name="connsiteX4" fmla="*/ 18794 w 43338"/>
                  <a:gd name="connsiteY4" fmla="*/ 58381 h 89177"/>
                  <a:gd name="connsiteX5" fmla="*/ 18794 w 43338"/>
                  <a:gd name="connsiteY5" fmla="*/ 20678 h 89177"/>
                  <a:gd name="connsiteX6" fmla="*/ 21116 w 43338"/>
                  <a:gd name="connsiteY6" fmla="*/ 9764 h 89177"/>
                  <a:gd name="connsiteX7" fmla="*/ 30582 w 43338"/>
                  <a:gd name="connsiteY7" fmla="*/ 7343 h 89177"/>
                  <a:gd name="connsiteX8" fmla="*/ 42289 w 43338"/>
                  <a:gd name="connsiteY8" fmla="*/ 7343 h 89177"/>
                  <a:gd name="connsiteX9" fmla="*/ 42289 w 43338"/>
                  <a:gd name="connsiteY9" fmla="*/ -2202 h 89177"/>
                  <a:gd name="connsiteX10" fmla="*/ 30582 w 43338"/>
                  <a:gd name="connsiteY10" fmla="*/ -2202 h 89177"/>
                  <a:gd name="connsiteX11" fmla="*/ 12345 w 43338"/>
                  <a:gd name="connsiteY11" fmla="*/ 2719 h 89177"/>
                  <a:gd name="connsiteX12" fmla="*/ 7325 w 43338"/>
                  <a:gd name="connsiteY12" fmla="*/ 20678 h 89177"/>
                  <a:gd name="connsiteX13" fmla="*/ 7325 w 43338"/>
                  <a:gd name="connsiteY13" fmla="*/ 58381 h 89177"/>
                  <a:gd name="connsiteX14" fmla="*/ -1049 w 43338"/>
                  <a:gd name="connsiteY14" fmla="*/ 58381 h 89177"/>
                  <a:gd name="connsiteX15" fmla="*/ -1049 w 43338"/>
                  <a:gd name="connsiteY15" fmla="*/ 67251 h 89177"/>
                  <a:gd name="connsiteX16" fmla="*/ 7325 w 43338"/>
                  <a:gd name="connsiteY16" fmla="*/ 67251 h 89177"/>
                  <a:gd name="connsiteX17" fmla="*/ 7325 w 43338"/>
                  <a:gd name="connsiteY17" fmla="*/ 86976 h 89177"/>
                  <a:gd name="connsiteX18" fmla="*/ 18794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794" y="86976"/>
                    </a:moveTo>
                    <a:lnTo>
                      <a:pt x="18794" y="67251"/>
                    </a:lnTo>
                    <a:lnTo>
                      <a:pt x="42289" y="67251"/>
                    </a:lnTo>
                    <a:lnTo>
                      <a:pt x="42289" y="58381"/>
                    </a:lnTo>
                    <a:lnTo>
                      <a:pt x="18794" y="58381"/>
                    </a:lnTo>
                    <a:lnTo>
                      <a:pt x="18794" y="20678"/>
                    </a:lnTo>
                    <a:cubicBezTo>
                      <a:pt x="18794" y="15016"/>
                      <a:pt x="19568" y="11378"/>
                      <a:pt x="21116" y="9764"/>
                    </a:cubicBezTo>
                    <a:cubicBezTo>
                      <a:pt x="22664" y="8150"/>
                      <a:pt x="25819" y="7343"/>
                      <a:pt x="30582" y="7343"/>
                    </a:cubicBezTo>
                    <a:lnTo>
                      <a:pt x="42289" y="7343"/>
                    </a:lnTo>
                    <a:lnTo>
                      <a:pt x="42289" y="-2202"/>
                    </a:lnTo>
                    <a:lnTo>
                      <a:pt x="30582" y="-2202"/>
                    </a:lnTo>
                    <a:cubicBezTo>
                      <a:pt x="21771" y="-2202"/>
                      <a:pt x="15692" y="-562"/>
                      <a:pt x="12345" y="2719"/>
                    </a:cubicBezTo>
                    <a:cubicBezTo>
                      <a:pt x="8998" y="6013"/>
                      <a:pt x="7325" y="12000"/>
                      <a:pt x="7325" y="20678"/>
                    </a:cubicBezTo>
                    <a:lnTo>
                      <a:pt x="7325" y="58381"/>
                    </a:lnTo>
                    <a:lnTo>
                      <a:pt x="-1049" y="58381"/>
                    </a:lnTo>
                    <a:lnTo>
                      <a:pt x="-1049" y="67251"/>
                    </a:lnTo>
                    <a:lnTo>
                      <a:pt x="7325" y="67251"/>
                    </a:lnTo>
                    <a:lnTo>
                      <a:pt x="7325" y="86976"/>
                    </a:lnTo>
                    <a:lnTo>
                      <a:pt x="18794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40BC5E0-7F07-8429-C47F-B4FB6F16AB8D}"/>
                  </a:ext>
                </a:extLst>
              </p:cNvPr>
              <p:cNvSpPr/>
              <p:nvPr/>
            </p:nvSpPr>
            <p:spPr>
              <a:xfrm flipV="1">
                <a:off x="6455900" y="239795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3F3CE73E-B9A1-EF61-4E40-D17B0177DBA9}"/>
                  </a:ext>
                </a:extLst>
              </p:cNvPr>
              <p:cNvSpPr/>
              <p:nvPr/>
            </p:nvSpPr>
            <p:spPr>
              <a:xfrm flipV="1">
                <a:off x="6505576" y="2303696"/>
                <a:ext cx="58777" cy="94257"/>
              </a:xfrm>
              <a:custGeom>
                <a:avLst/>
                <a:gdLst>
                  <a:gd name="connsiteX0" fmla="*/ 13334 w 58777"/>
                  <a:gd name="connsiteY0" fmla="*/ 8207 h 94257"/>
                  <a:gd name="connsiteX1" fmla="*/ 57050 w 58777"/>
                  <a:gd name="connsiteY1" fmla="*/ 8207 h 94257"/>
                  <a:gd name="connsiteX2" fmla="*/ 57050 w 58777"/>
                  <a:gd name="connsiteY2" fmla="*/ -2330 h 94257"/>
                  <a:gd name="connsiteX3" fmla="*/ -1727 w 58777"/>
                  <a:gd name="connsiteY3" fmla="*/ -2330 h 94257"/>
                  <a:gd name="connsiteX4" fmla="*/ -1727 w 58777"/>
                  <a:gd name="connsiteY4" fmla="*/ 8207 h 94257"/>
                  <a:gd name="connsiteX5" fmla="*/ 17700 w 58777"/>
                  <a:gd name="connsiteY5" fmla="*/ 28011 h 94257"/>
                  <a:gd name="connsiteX6" fmla="*/ 33178 w 58777"/>
                  <a:gd name="connsiteY6" fmla="*/ 44065 h 94257"/>
                  <a:gd name="connsiteX7" fmla="*/ 41572 w 58777"/>
                  <a:gd name="connsiteY7" fmla="*/ 55495 h 94257"/>
                  <a:gd name="connsiteX8" fmla="*/ 43973 w 58777"/>
                  <a:gd name="connsiteY8" fmla="*/ 64702 h 94257"/>
                  <a:gd name="connsiteX9" fmla="*/ 38794 w 58777"/>
                  <a:gd name="connsiteY9" fmla="*/ 76727 h 94257"/>
                  <a:gd name="connsiteX10" fmla="*/ 25300 w 58777"/>
                  <a:gd name="connsiteY10" fmla="*/ 81391 h 94257"/>
                  <a:gd name="connsiteX11" fmla="*/ 12858 w 58777"/>
                  <a:gd name="connsiteY11" fmla="*/ 79347 h 94257"/>
                  <a:gd name="connsiteX12" fmla="*/ -1112 w 58777"/>
                  <a:gd name="connsiteY12" fmla="*/ 73136 h 94257"/>
                  <a:gd name="connsiteX13" fmla="*/ -1112 w 58777"/>
                  <a:gd name="connsiteY13" fmla="*/ 85796 h 94257"/>
                  <a:gd name="connsiteX14" fmla="*/ 13017 w 58777"/>
                  <a:gd name="connsiteY14" fmla="*/ 90380 h 94257"/>
                  <a:gd name="connsiteX15" fmla="*/ 25062 w 58777"/>
                  <a:gd name="connsiteY15" fmla="*/ 91928 h 94257"/>
                  <a:gd name="connsiteX16" fmla="*/ 48001 w 58777"/>
                  <a:gd name="connsiteY16" fmla="*/ 84724 h 94257"/>
                  <a:gd name="connsiteX17" fmla="*/ 56554 w 58777"/>
                  <a:gd name="connsiteY17" fmla="*/ 65516 h 94257"/>
                  <a:gd name="connsiteX18" fmla="*/ 54411 w 58777"/>
                  <a:gd name="connsiteY18" fmla="*/ 54681 h 94257"/>
                  <a:gd name="connsiteX19" fmla="*/ 46632 w 58777"/>
                  <a:gd name="connsiteY19" fmla="*/ 42636 h 94257"/>
                  <a:gd name="connsiteX20" fmla="*/ 36770 w 58777"/>
                  <a:gd name="connsiteY20" fmla="*/ 32238 h 94257"/>
                  <a:gd name="connsiteX21" fmla="*/ 13334 w 58777"/>
                  <a:gd name="connsiteY21" fmla="*/ 8207 h 94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777" h="94257">
                    <a:moveTo>
                      <a:pt x="13334" y="8207"/>
                    </a:moveTo>
                    <a:lnTo>
                      <a:pt x="57050" y="8207"/>
                    </a:lnTo>
                    <a:lnTo>
                      <a:pt x="57050" y="-2330"/>
                    </a:lnTo>
                    <a:lnTo>
                      <a:pt x="-1727" y="-2330"/>
                    </a:lnTo>
                    <a:lnTo>
                      <a:pt x="-1727" y="8207"/>
                    </a:lnTo>
                    <a:cubicBezTo>
                      <a:pt x="3022" y="13128"/>
                      <a:pt x="9498" y="19730"/>
                      <a:pt x="17700" y="28011"/>
                    </a:cubicBezTo>
                    <a:cubicBezTo>
                      <a:pt x="25915" y="36306"/>
                      <a:pt x="31075" y="41657"/>
                      <a:pt x="33178" y="44065"/>
                    </a:cubicBezTo>
                    <a:cubicBezTo>
                      <a:pt x="37186" y="48563"/>
                      <a:pt x="39984" y="52373"/>
                      <a:pt x="41572" y="55495"/>
                    </a:cubicBezTo>
                    <a:cubicBezTo>
                      <a:pt x="43173" y="58617"/>
                      <a:pt x="43973" y="61686"/>
                      <a:pt x="43973" y="64702"/>
                    </a:cubicBezTo>
                    <a:cubicBezTo>
                      <a:pt x="43973" y="69623"/>
                      <a:pt x="42247" y="73632"/>
                      <a:pt x="38794" y="76727"/>
                    </a:cubicBezTo>
                    <a:cubicBezTo>
                      <a:pt x="35341" y="79836"/>
                      <a:pt x="30843" y="81391"/>
                      <a:pt x="25300" y="81391"/>
                    </a:cubicBezTo>
                    <a:cubicBezTo>
                      <a:pt x="21371" y="81391"/>
                      <a:pt x="17224" y="80709"/>
                      <a:pt x="12858" y="79347"/>
                    </a:cubicBezTo>
                    <a:cubicBezTo>
                      <a:pt x="8506" y="77984"/>
                      <a:pt x="3849" y="75914"/>
                      <a:pt x="-1112" y="73136"/>
                    </a:cubicBezTo>
                    <a:lnTo>
                      <a:pt x="-1112" y="85796"/>
                    </a:lnTo>
                    <a:cubicBezTo>
                      <a:pt x="3928" y="87820"/>
                      <a:pt x="8638" y="89348"/>
                      <a:pt x="13017" y="90380"/>
                    </a:cubicBezTo>
                    <a:cubicBezTo>
                      <a:pt x="17409" y="91412"/>
                      <a:pt x="21424" y="91928"/>
                      <a:pt x="25062" y="91928"/>
                    </a:cubicBezTo>
                    <a:cubicBezTo>
                      <a:pt x="34653" y="91928"/>
                      <a:pt x="42300" y="89527"/>
                      <a:pt x="48001" y="84724"/>
                    </a:cubicBezTo>
                    <a:cubicBezTo>
                      <a:pt x="53703" y="79935"/>
                      <a:pt x="56554" y="73533"/>
                      <a:pt x="56554" y="65516"/>
                    </a:cubicBezTo>
                    <a:cubicBezTo>
                      <a:pt x="56554" y="61706"/>
                      <a:pt x="55840" y="58094"/>
                      <a:pt x="54411" y="54681"/>
                    </a:cubicBezTo>
                    <a:cubicBezTo>
                      <a:pt x="52995" y="51281"/>
                      <a:pt x="50402" y="47266"/>
                      <a:pt x="46632" y="42636"/>
                    </a:cubicBezTo>
                    <a:cubicBezTo>
                      <a:pt x="45600" y="41432"/>
                      <a:pt x="42313" y="37966"/>
                      <a:pt x="36770" y="32238"/>
                    </a:cubicBezTo>
                    <a:cubicBezTo>
                      <a:pt x="31240" y="26509"/>
                      <a:pt x="23428" y="18499"/>
                      <a:pt x="13334" y="8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Graphic 2">
              <a:extLst>
                <a:ext uri="{FF2B5EF4-FFF2-40B4-BE49-F238E27FC236}">
                  <a16:creationId xmlns:a16="http://schemas.microsoft.com/office/drawing/2014/main" id="{77870549-B9E5-C339-4A29-06A8D930DE6E}"/>
                </a:ext>
              </a:extLst>
            </p:cNvPr>
            <p:cNvGrpSpPr/>
            <p:nvPr/>
          </p:nvGrpSpPr>
          <p:grpSpPr>
            <a:xfrm>
              <a:off x="7199099" y="2115042"/>
              <a:ext cx="540727" cy="98305"/>
              <a:chOff x="7199099" y="2115042"/>
              <a:chExt cx="540727" cy="98305"/>
            </a:xfrm>
            <a:solidFill>
              <a:srgbClr val="000000"/>
            </a:solidFill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19EF5E6-20EF-3707-4260-DE8BB59663D6}"/>
                  </a:ext>
                </a:extLst>
              </p:cNvPr>
              <p:cNvSpPr/>
              <p:nvPr/>
            </p:nvSpPr>
            <p:spPr>
              <a:xfrm flipV="1">
                <a:off x="7199099" y="2118951"/>
                <a:ext cx="59789" cy="92590"/>
              </a:xfrm>
              <a:custGeom>
                <a:avLst/>
                <a:gdLst>
                  <a:gd name="connsiteX0" fmla="*/ 10664 w 59789"/>
                  <a:gd name="connsiteY0" fmla="*/ 79989 h 92590"/>
                  <a:gd name="connsiteX1" fmla="*/ 10664 w 59789"/>
                  <a:gd name="connsiteY1" fmla="*/ 45203 h 92590"/>
                  <a:gd name="connsiteX2" fmla="*/ 26420 w 59789"/>
                  <a:gd name="connsiteY2" fmla="*/ 45203 h 92590"/>
                  <a:gd name="connsiteX3" fmla="*/ 39934 w 59789"/>
                  <a:gd name="connsiteY3" fmla="*/ 49728 h 92590"/>
                  <a:gd name="connsiteX4" fmla="*/ 44716 w 59789"/>
                  <a:gd name="connsiteY4" fmla="*/ 62626 h 92590"/>
                  <a:gd name="connsiteX5" fmla="*/ 39934 w 59789"/>
                  <a:gd name="connsiteY5" fmla="*/ 75465 h 92590"/>
                  <a:gd name="connsiteX6" fmla="*/ 26420 w 59789"/>
                  <a:gd name="connsiteY6" fmla="*/ 79989 h 92590"/>
                  <a:gd name="connsiteX7" fmla="*/ 10664 w 59789"/>
                  <a:gd name="connsiteY7" fmla="*/ 79989 h 92590"/>
                  <a:gd name="connsiteX8" fmla="*/ -1857 w 59789"/>
                  <a:gd name="connsiteY8" fmla="*/ 90288 h 92590"/>
                  <a:gd name="connsiteX9" fmla="*/ 26420 w 59789"/>
                  <a:gd name="connsiteY9" fmla="*/ 90288 h 92590"/>
                  <a:gd name="connsiteX10" fmla="*/ 49955 w 59789"/>
                  <a:gd name="connsiteY10" fmla="*/ 83244 h 92590"/>
                  <a:gd name="connsiteX11" fmla="*/ 57932 w 59789"/>
                  <a:gd name="connsiteY11" fmla="*/ 62626 h 92590"/>
                  <a:gd name="connsiteX12" fmla="*/ 49955 w 59789"/>
                  <a:gd name="connsiteY12" fmla="*/ 41909 h 92590"/>
                  <a:gd name="connsiteX13" fmla="*/ 26420 w 59789"/>
                  <a:gd name="connsiteY13" fmla="*/ 34904 h 92590"/>
                  <a:gd name="connsiteX14" fmla="*/ 10664 w 59789"/>
                  <a:gd name="connsiteY14" fmla="*/ 34904 h 92590"/>
                  <a:gd name="connsiteX15" fmla="*/ 10664 w 59789"/>
                  <a:gd name="connsiteY15" fmla="*/ -2303 h 92590"/>
                  <a:gd name="connsiteX16" fmla="*/ -1857 w 59789"/>
                  <a:gd name="connsiteY16" fmla="*/ -2303 h 92590"/>
                  <a:gd name="connsiteX17" fmla="*/ -1857 w 59789"/>
                  <a:gd name="connsiteY17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664" y="79989"/>
                    </a:moveTo>
                    <a:lnTo>
                      <a:pt x="10664" y="45203"/>
                    </a:lnTo>
                    <a:lnTo>
                      <a:pt x="26420" y="45203"/>
                    </a:lnTo>
                    <a:cubicBezTo>
                      <a:pt x="32254" y="45203"/>
                      <a:pt x="36759" y="46711"/>
                      <a:pt x="39934" y="49728"/>
                    </a:cubicBezTo>
                    <a:cubicBezTo>
                      <a:pt x="43122" y="52744"/>
                      <a:pt x="44716" y="57043"/>
                      <a:pt x="44716" y="62626"/>
                    </a:cubicBezTo>
                    <a:cubicBezTo>
                      <a:pt x="44716" y="68169"/>
                      <a:pt x="43122" y="72449"/>
                      <a:pt x="39934" y="75465"/>
                    </a:cubicBezTo>
                    <a:cubicBezTo>
                      <a:pt x="36759" y="78481"/>
                      <a:pt x="32254" y="79989"/>
                      <a:pt x="26420" y="79989"/>
                    </a:cubicBezTo>
                    <a:lnTo>
                      <a:pt x="10664" y="79989"/>
                    </a:lnTo>
                    <a:close/>
                    <a:moveTo>
                      <a:pt x="-1857" y="90288"/>
                    </a:moveTo>
                    <a:lnTo>
                      <a:pt x="26420" y="90288"/>
                    </a:lnTo>
                    <a:cubicBezTo>
                      <a:pt x="36805" y="90288"/>
                      <a:pt x="44650" y="87940"/>
                      <a:pt x="49955" y="83244"/>
                    </a:cubicBezTo>
                    <a:cubicBezTo>
                      <a:pt x="55273" y="78547"/>
                      <a:pt x="57932" y="71675"/>
                      <a:pt x="57932" y="62626"/>
                    </a:cubicBezTo>
                    <a:cubicBezTo>
                      <a:pt x="57932" y="53485"/>
                      <a:pt x="55273" y="46579"/>
                      <a:pt x="49955" y="41909"/>
                    </a:cubicBezTo>
                    <a:cubicBezTo>
                      <a:pt x="44650" y="37239"/>
                      <a:pt x="36805" y="34904"/>
                      <a:pt x="26420" y="34904"/>
                    </a:cubicBezTo>
                    <a:lnTo>
                      <a:pt x="10664" y="34904"/>
                    </a:lnTo>
                    <a:lnTo>
                      <a:pt x="10664" y="-2303"/>
                    </a:lnTo>
                    <a:lnTo>
                      <a:pt x="-1857" y="-2303"/>
                    </a:lnTo>
                    <a:lnTo>
                      <a:pt x="-1857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52B35B14-5AC4-9485-EFD9-8CF6DAFB3C23}"/>
                  </a:ext>
                </a:extLst>
              </p:cNvPr>
              <p:cNvSpPr/>
              <p:nvPr/>
            </p:nvSpPr>
            <p:spPr>
              <a:xfrm flipV="1">
                <a:off x="7265127" y="2140422"/>
                <a:ext cx="58677" cy="72925"/>
              </a:xfrm>
              <a:custGeom>
                <a:avLst/>
                <a:gdLst>
                  <a:gd name="connsiteX0" fmla="*/ 34337 w 58677"/>
                  <a:gd name="connsiteY0" fmla="*/ 34996 h 72925"/>
                  <a:gd name="connsiteX1" fmla="*/ 15168 w 58677"/>
                  <a:gd name="connsiteY1" fmla="*/ 31840 h 72925"/>
                  <a:gd name="connsiteX2" fmla="*/ 9830 w 58677"/>
                  <a:gd name="connsiteY2" fmla="*/ 21045 h 72925"/>
                  <a:gd name="connsiteX3" fmla="*/ 13839 w 58677"/>
                  <a:gd name="connsiteY3" fmla="*/ 11401 h 72925"/>
                  <a:gd name="connsiteX4" fmla="*/ 24713 w 58677"/>
                  <a:gd name="connsiteY4" fmla="*/ 7849 h 72925"/>
                  <a:gd name="connsiteX5" fmla="*/ 39953 w 58677"/>
                  <a:gd name="connsiteY5" fmla="*/ 14576 h 72925"/>
                  <a:gd name="connsiteX6" fmla="*/ 45688 w 58677"/>
                  <a:gd name="connsiteY6" fmla="*/ 32456 h 72925"/>
                  <a:gd name="connsiteX7" fmla="*/ 45688 w 58677"/>
                  <a:gd name="connsiteY7" fmla="*/ 34996 h 72925"/>
                  <a:gd name="connsiteX8" fmla="*/ 34337 w 58677"/>
                  <a:gd name="connsiteY8" fmla="*/ 34996 h 72925"/>
                  <a:gd name="connsiteX9" fmla="*/ 57098 w 58677"/>
                  <a:gd name="connsiteY9" fmla="*/ 39718 h 72925"/>
                  <a:gd name="connsiteX10" fmla="*/ 57098 w 58677"/>
                  <a:gd name="connsiteY10" fmla="*/ 90 h 72925"/>
                  <a:gd name="connsiteX11" fmla="*/ 45688 w 58677"/>
                  <a:gd name="connsiteY11" fmla="*/ 90 h 72925"/>
                  <a:gd name="connsiteX12" fmla="*/ 45688 w 58677"/>
                  <a:gd name="connsiteY12" fmla="*/ 10627 h 72925"/>
                  <a:gd name="connsiteX13" fmla="*/ 35945 w 58677"/>
                  <a:gd name="connsiteY13" fmla="*/ 1301 h 72925"/>
                  <a:gd name="connsiteX14" fmla="*/ 21677 w 58677"/>
                  <a:gd name="connsiteY14" fmla="*/ -1715 h 72925"/>
                  <a:gd name="connsiteX15" fmla="*/ 4711 w 58677"/>
                  <a:gd name="connsiteY15" fmla="*/ 4277 h 72925"/>
                  <a:gd name="connsiteX16" fmla="*/ -1580 w 58677"/>
                  <a:gd name="connsiteY16" fmla="*/ 20311 h 72925"/>
                  <a:gd name="connsiteX17" fmla="*/ 6258 w 58677"/>
                  <a:gd name="connsiteY17" fmla="*/ 37972 h 72925"/>
                  <a:gd name="connsiteX18" fmla="*/ 29674 w 58677"/>
                  <a:gd name="connsiteY18" fmla="*/ 43925 h 72925"/>
                  <a:gd name="connsiteX19" fmla="*/ 45688 w 58677"/>
                  <a:gd name="connsiteY19" fmla="*/ 43925 h 72925"/>
                  <a:gd name="connsiteX20" fmla="*/ 45688 w 58677"/>
                  <a:gd name="connsiteY20" fmla="*/ 45056 h 72925"/>
                  <a:gd name="connsiteX21" fmla="*/ 40509 w 58677"/>
                  <a:gd name="connsiteY21" fmla="*/ 57240 h 72925"/>
                  <a:gd name="connsiteX22" fmla="*/ 25963 w 58677"/>
                  <a:gd name="connsiteY22" fmla="*/ 61547 h 72925"/>
                  <a:gd name="connsiteX23" fmla="*/ 14355 w 58677"/>
                  <a:gd name="connsiteY23" fmla="*/ 60118 h 72925"/>
                  <a:gd name="connsiteX24" fmla="*/ 3520 w 58677"/>
                  <a:gd name="connsiteY24" fmla="*/ 55832 h 72925"/>
                  <a:gd name="connsiteX25" fmla="*/ 3520 w 58677"/>
                  <a:gd name="connsiteY25" fmla="*/ 66388 h 72925"/>
                  <a:gd name="connsiteX26" fmla="*/ 15664 w 58677"/>
                  <a:gd name="connsiteY26" fmla="*/ 70000 h 72925"/>
                  <a:gd name="connsiteX27" fmla="*/ 27134 w 58677"/>
                  <a:gd name="connsiteY27" fmla="*/ 71210 h 72925"/>
                  <a:gd name="connsiteX28" fmla="*/ 49657 w 58677"/>
                  <a:gd name="connsiteY28" fmla="*/ 63392 h 72925"/>
                  <a:gd name="connsiteX29" fmla="*/ 57098 w 58677"/>
                  <a:gd name="connsiteY29" fmla="*/ 3971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337" y="34996"/>
                    </a:moveTo>
                    <a:cubicBezTo>
                      <a:pt x="25117" y="34996"/>
                      <a:pt x="18727" y="33944"/>
                      <a:pt x="15168" y="31840"/>
                    </a:cubicBezTo>
                    <a:cubicBezTo>
                      <a:pt x="11610" y="29737"/>
                      <a:pt x="9830" y="26139"/>
                      <a:pt x="9830" y="21045"/>
                    </a:cubicBezTo>
                    <a:cubicBezTo>
                      <a:pt x="9830" y="16997"/>
                      <a:pt x="11166" y="13783"/>
                      <a:pt x="13839" y="11401"/>
                    </a:cubicBezTo>
                    <a:cubicBezTo>
                      <a:pt x="16511" y="9033"/>
                      <a:pt x="20136" y="7849"/>
                      <a:pt x="24713" y="7849"/>
                    </a:cubicBezTo>
                    <a:cubicBezTo>
                      <a:pt x="31050" y="7849"/>
                      <a:pt x="36130" y="10092"/>
                      <a:pt x="39953" y="14576"/>
                    </a:cubicBezTo>
                    <a:cubicBezTo>
                      <a:pt x="43776" y="19061"/>
                      <a:pt x="45688" y="25021"/>
                      <a:pt x="45688" y="32456"/>
                    </a:cubicBezTo>
                    <a:lnTo>
                      <a:pt x="45688" y="34996"/>
                    </a:lnTo>
                    <a:lnTo>
                      <a:pt x="34337" y="34996"/>
                    </a:lnTo>
                    <a:close/>
                    <a:moveTo>
                      <a:pt x="57098" y="39718"/>
                    </a:moveTo>
                    <a:lnTo>
                      <a:pt x="57098" y="90"/>
                    </a:lnTo>
                    <a:lnTo>
                      <a:pt x="45688" y="90"/>
                    </a:lnTo>
                    <a:lnTo>
                      <a:pt x="45688" y="10627"/>
                    </a:lnTo>
                    <a:cubicBezTo>
                      <a:pt x="43082" y="6421"/>
                      <a:pt x="39834" y="3312"/>
                      <a:pt x="35945" y="1301"/>
                    </a:cubicBezTo>
                    <a:cubicBezTo>
                      <a:pt x="32055" y="-710"/>
                      <a:pt x="27299" y="-1715"/>
                      <a:pt x="21677" y="-1715"/>
                    </a:cubicBezTo>
                    <a:cubicBezTo>
                      <a:pt x="14573" y="-1715"/>
                      <a:pt x="8917" y="282"/>
                      <a:pt x="4711" y="4277"/>
                    </a:cubicBezTo>
                    <a:cubicBezTo>
                      <a:pt x="517" y="8273"/>
                      <a:pt x="-1580" y="13617"/>
                      <a:pt x="-1580" y="20311"/>
                    </a:cubicBezTo>
                    <a:cubicBezTo>
                      <a:pt x="-1580" y="28116"/>
                      <a:pt x="1033" y="34003"/>
                      <a:pt x="6258" y="37972"/>
                    </a:cubicBezTo>
                    <a:cubicBezTo>
                      <a:pt x="11497" y="41941"/>
                      <a:pt x="19302" y="43925"/>
                      <a:pt x="29674" y="43925"/>
                    </a:cubicBezTo>
                    <a:lnTo>
                      <a:pt x="45688" y="43925"/>
                    </a:lnTo>
                    <a:lnTo>
                      <a:pt x="45688" y="45056"/>
                    </a:lnTo>
                    <a:cubicBezTo>
                      <a:pt x="45688" y="50308"/>
                      <a:pt x="43962" y="54370"/>
                      <a:pt x="40509" y="57240"/>
                    </a:cubicBezTo>
                    <a:cubicBezTo>
                      <a:pt x="37056" y="60111"/>
                      <a:pt x="32207" y="61547"/>
                      <a:pt x="25963" y="61547"/>
                    </a:cubicBezTo>
                    <a:cubicBezTo>
                      <a:pt x="21994" y="61547"/>
                      <a:pt x="18125" y="61070"/>
                      <a:pt x="14355" y="60118"/>
                    </a:cubicBezTo>
                    <a:cubicBezTo>
                      <a:pt x="10598" y="59165"/>
                      <a:pt x="6986" y="57737"/>
                      <a:pt x="3520" y="55832"/>
                    </a:cubicBezTo>
                    <a:lnTo>
                      <a:pt x="3520" y="66388"/>
                    </a:lnTo>
                    <a:cubicBezTo>
                      <a:pt x="7687" y="68002"/>
                      <a:pt x="11735" y="69206"/>
                      <a:pt x="15664" y="70000"/>
                    </a:cubicBezTo>
                    <a:cubicBezTo>
                      <a:pt x="19593" y="70807"/>
                      <a:pt x="23417" y="71210"/>
                      <a:pt x="27134" y="71210"/>
                    </a:cubicBezTo>
                    <a:cubicBezTo>
                      <a:pt x="37188" y="71210"/>
                      <a:pt x="44696" y="68604"/>
                      <a:pt x="49657" y="63392"/>
                    </a:cubicBezTo>
                    <a:cubicBezTo>
                      <a:pt x="54618" y="58193"/>
                      <a:pt x="57098" y="50302"/>
                      <a:pt x="57098" y="39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C0F9EB30-59EA-F383-0A45-E491B6A2A212}"/>
                  </a:ext>
                </a:extLst>
              </p:cNvPr>
              <p:cNvSpPr/>
              <p:nvPr/>
            </p:nvSpPr>
            <p:spPr>
              <a:xfrm flipV="1">
                <a:off x="7338745" y="2122364"/>
                <a:ext cx="43338" cy="89177"/>
              </a:xfrm>
              <a:custGeom>
                <a:avLst/>
                <a:gdLst>
                  <a:gd name="connsiteX0" fmla="*/ 18868 w 43338"/>
                  <a:gd name="connsiteY0" fmla="*/ 86961 h 89177"/>
                  <a:gd name="connsiteX1" fmla="*/ 18868 w 43338"/>
                  <a:gd name="connsiteY1" fmla="*/ 67237 h 89177"/>
                  <a:gd name="connsiteX2" fmla="*/ 42363 w 43338"/>
                  <a:gd name="connsiteY2" fmla="*/ 67237 h 89177"/>
                  <a:gd name="connsiteX3" fmla="*/ 42363 w 43338"/>
                  <a:gd name="connsiteY3" fmla="*/ 58366 h 89177"/>
                  <a:gd name="connsiteX4" fmla="*/ 18868 w 43338"/>
                  <a:gd name="connsiteY4" fmla="*/ 58366 h 89177"/>
                  <a:gd name="connsiteX5" fmla="*/ 18868 w 43338"/>
                  <a:gd name="connsiteY5" fmla="*/ 20663 h 89177"/>
                  <a:gd name="connsiteX6" fmla="*/ 21189 w 43338"/>
                  <a:gd name="connsiteY6" fmla="*/ 9749 h 89177"/>
                  <a:gd name="connsiteX7" fmla="*/ 30655 w 43338"/>
                  <a:gd name="connsiteY7" fmla="*/ 7328 h 89177"/>
                  <a:gd name="connsiteX8" fmla="*/ 42363 w 43338"/>
                  <a:gd name="connsiteY8" fmla="*/ 7328 h 89177"/>
                  <a:gd name="connsiteX9" fmla="*/ 42363 w 43338"/>
                  <a:gd name="connsiteY9" fmla="*/ -2217 h 89177"/>
                  <a:gd name="connsiteX10" fmla="*/ 30655 w 43338"/>
                  <a:gd name="connsiteY10" fmla="*/ -2217 h 89177"/>
                  <a:gd name="connsiteX11" fmla="*/ 12418 w 43338"/>
                  <a:gd name="connsiteY11" fmla="*/ 2705 h 89177"/>
                  <a:gd name="connsiteX12" fmla="*/ 7398 w 43338"/>
                  <a:gd name="connsiteY12" fmla="*/ 20663 h 89177"/>
                  <a:gd name="connsiteX13" fmla="*/ 7398 w 43338"/>
                  <a:gd name="connsiteY13" fmla="*/ 58366 h 89177"/>
                  <a:gd name="connsiteX14" fmla="*/ -976 w 43338"/>
                  <a:gd name="connsiteY14" fmla="*/ 58366 h 89177"/>
                  <a:gd name="connsiteX15" fmla="*/ -976 w 43338"/>
                  <a:gd name="connsiteY15" fmla="*/ 67237 h 89177"/>
                  <a:gd name="connsiteX16" fmla="*/ 7398 w 43338"/>
                  <a:gd name="connsiteY16" fmla="*/ 67237 h 89177"/>
                  <a:gd name="connsiteX17" fmla="*/ 7398 w 43338"/>
                  <a:gd name="connsiteY17" fmla="*/ 86961 h 89177"/>
                  <a:gd name="connsiteX18" fmla="*/ 18868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68" y="86961"/>
                    </a:moveTo>
                    <a:lnTo>
                      <a:pt x="18868" y="67237"/>
                    </a:lnTo>
                    <a:lnTo>
                      <a:pt x="42363" y="67237"/>
                    </a:lnTo>
                    <a:lnTo>
                      <a:pt x="42363" y="58366"/>
                    </a:lnTo>
                    <a:lnTo>
                      <a:pt x="18868" y="58366"/>
                    </a:lnTo>
                    <a:lnTo>
                      <a:pt x="18868" y="20663"/>
                    </a:lnTo>
                    <a:cubicBezTo>
                      <a:pt x="18868" y="15001"/>
                      <a:pt x="19641" y="11363"/>
                      <a:pt x="21189" y="9749"/>
                    </a:cubicBezTo>
                    <a:cubicBezTo>
                      <a:pt x="22737" y="8135"/>
                      <a:pt x="25892" y="7328"/>
                      <a:pt x="30655" y="7328"/>
                    </a:cubicBezTo>
                    <a:lnTo>
                      <a:pt x="42363" y="7328"/>
                    </a:lnTo>
                    <a:lnTo>
                      <a:pt x="42363" y="-2217"/>
                    </a:lnTo>
                    <a:lnTo>
                      <a:pt x="30655" y="-2217"/>
                    </a:lnTo>
                    <a:cubicBezTo>
                      <a:pt x="21844" y="-2217"/>
                      <a:pt x="15765" y="-576"/>
                      <a:pt x="12418" y="2705"/>
                    </a:cubicBezTo>
                    <a:cubicBezTo>
                      <a:pt x="9071" y="5999"/>
                      <a:pt x="7398" y="11985"/>
                      <a:pt x="7398" y="20663"/>
                    </a:cubicBezTo>
                    <a:lnTo>
                      <a:pt x="7398" y="58366"/>
                    </a:lnTo>
                    <a:lnTo>
                      <a:pt x="-976" y="58366"/>
                    </a:lnTo>
                    <a:lnTo>
                      <a:pt x="-976" y="67237"/>
                    </a:lnTo>
                    <a:lnTo>
                      <a:pt x="7398" y="67237"/>
                    </a:lnTo>
                    <a:lnTo>
                      <a:pt x="7398" y="86961"/>
                    </a:lnTo>
                    <a:lnTo>
                      <a:pt x="18868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D0E4B5E-C00F-C182-6403-25F6D8BD630D}"/>
                  </a:ext>
                </a:extLst>
              </p:cNvPr>
              <p:cNvSpPr/>
              <p:nvPr/>
            </p:nvSpPr>
            <p:spPr>
              <a:xfrm flipV="1">
                <a:off x="7397093" y="2115042"/>
                <a:ext cx="11410" cy="96500"/>
              </a:xfrm>
              <a:custGeom>
                <a:avLst/>
                <a:gdLst>
                  <a:gd name="connsiteX0" fmla="*/ -599 w 11410"/>
                  <a:gd name="connsiteY0" fmla="*/ 67052 h 96500"/>
                  <a:gd name="connsiteX1" fmla="*/ 10811 w 11410"/>
                  <a:gd name="connsiteY1" fmla="*/ 67052 h 96500"/>
                  <a:gd name="connsiteX2" fmla="*/ 10811 w 11410"/>
                  <a:gd name="connsiteY2" fmla="*/ -2401 h 96500"/>
                  <a:gd name="connsiteX3" fmla="*/ -599 w 11410"/>
                  <a:gd name="connsiteY3" fmla="*/ -2401 h 96500"/>
                  <a:gd name="connsiteX4" fmla="*/ -599 w 11410"/>
                  <a:gd name="connsiteY4" fmla="*/ 67052 h 96500"/>
                  <a:gd name="connsiteX5" fmla="*/ -599 w 11410"/>
                  <a:gd name="connsiteY5" fmla="*/ 94099 h 96500"/>
                  <a:gd name="connsiteX6" fmla="*/ 10811 w 11410"/>
                  <a:gd name="connsiteY6" fmla="*/ 94099 h 96500"/>
                  <a:gd name="connsiteX7" fmla="*/ 10811 w 11410"/>
                  <a:gd name="connsiteY7" fmla="*/ 79633 h 96500"/>
                  <a:gd name="connsiteX8" fmla="*/ -599 w 11410"/>
                  <a:gd name="connsiteY8" fmla="*/ 79633 h 96500"/>
                  <a:gd name="connsiteX9" fmla="*/ -599 w 11410"/>
                  <a:gd name="connsiteY9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99" y="67052"/>
                    </a:moveTo>
                    <a:lnTo>
                      <a:pt x="10811" y="67052"/>
                    </a:lnTo>
                    <a:lnTo>
                      <a:pt x="10811" y="-2401"/>
                    </a:lnTo>
                    <a:lnTo>
                      <a:pt x="-599" y="-2401"/>
                    </a:lnTo>
                    <a:lnTo>
                      <a:pt x="-599" y="67052"/>
                    </a:lnTo>
                    <a:close/>
                    <a:moveTo>
                      <a:pt x="-599" y="94099"/>
                    </a:moveTo>
                    <a:lnTo>
                      <a:pt x="10811" y="94099"/>
                    </a:lnTo>
                    <a:lnTo>
                      <a:pt x="10811" y="79633"/>
                    </a:lnTo>
                    <a:lnTo>
                      <a:pt x="-599" y="79633"/>
                    </a:lnTo>
                    <a:lnTo>
                      <a:pt x="-599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385AB2D-90A3-91B0-7581-5288ABC91C28}"/>
                  </a:ext>
                </a:extLst>
              </p:cNvPr>
              <p:cNvSpPr/>
              <p:nvPr/>
            </p:nvSpPr>
            <p:spPr>
              <a:xfrm flipV="1">
                <a:off x="7427416" y="2140422"/>
                <a:ext cx="64373" cy="72925"/>
              </a:xfrm>
              <a:custGeom>
                <a:avLst/>
                <a:gdLst>
                  <a:gd name="connsiteX0" fmla="*/ 62694 w 64373"/>
                  <a:gd name="connsiteY0" fmla="*/ 37675 h 72925"/>
                  <a:gd name="connsiteX1" fmla="*/ 62694 w 64373"/>
                  <a:gd name="connsiteY1" fmla="*/ 32098 h 72925"/>
                  <a:gd name="connsiteX2" fmla="*/ 10227 w 64373"/>
                  <a:gd name="connsiteY2" fmla="*/ 32098 h 72925"/>
                  <a:gd name="connsiteX3" fmla="*/ 17331 w 64373"/>
                  <a:gd name="connsiteY3" fmla="*/ 14140 h 72925"/>
                  <a:gd name="connsiteX4" fmla="*/ 35032 w 64373"/>
                  <a:gd name="connsiteY4" fmla="*/ 7968 h 72925"/>
                  <a:gd name="connsiteX5" fmla="*/ 47771 w 64373"/>
                  <a:gd name="connsiteY5" fmla="*/ 9576 h 72925"/>
                  <a:gd name="connsiteX6" fmla="*/ 60035 w 64373"/>
                  <a:gd name="connsiteY6" fmla="*/ 14418 h 72925"/>
                  <a:gd name="connsiteX7" fmla="*/ 60035 w 64373"/>
                  <a:gd name="connsiteY7" fmla="*/ 3623 h 72925"/>
                  <a:gd name="connsiteX8" fmla="*/ 47434 w 64373"/>
                  <a:gd name="connsiteY8" fmla="*/ -346 h 72925"/>
                  <a:gd name="connsiteX9" fmla="*/ 34357 w 64373"/>
                  <a:gd name="connsiteY9" fmla="*/ -1715 h 72925"/>
                  <a:gd name="connsiteX10" fmla="*/ 8024 w 64373"/>
                  <a:gd name="connsiteY10" fmla="*/ 7949 h 72925"/>
                  <a:gd name="connsiteX11" fmla="*/ -1679 w 64373"/>
                  <a:gd name="connsiteY11" fmla="*/ 34142 h 72925"/>
                  <a:gd name="connsiteX12" fmla="*/ 7528 w 64373"/>
                  <a:gd name="connsiteY12" fmla="*/ 61189 h 72925"/>
                  <a:gd name="connsiteX13" fmla="*/ 32372 w 64373"/>
                  <a:gd name="connsiteY13" fmla="*/ 71210 h 72925"/>
                  <a:gd name="connsiteX14" fmla="*/ 54538 w 64373"/>
                  <a:gd name="connsiteY14" fmla="*/ 62182 h 72925"/>
                  <a:gd name="connsiteX15" fmla="*/ 62694 w 64373"/>
                  <a:gd name="connsiteY15" fmla="*/ 37675 h 72925"/>
                  <a:gd name="connsiteX16" fmla="*/ 51284 w 64373"/>
                  <a:gd name="connsiteY16" fmla="*/ 41028 h 72925"/>
                  <a:gd name="connsiteX17" fmla="*/ 46045 w 64373"/>
                  <a:gd name="connsiteY17" fmla="*/ 55951 h 72925"/>
                  <a:gd name="connsiteX18" fmla="*/ 32492 w 64373"/>
                  <a:gd name="connsiteY18" fmla="*/ 61547 h 72925"/>
                  <a:gd name="connsiteX19" fmla="*/ 17212 w 64373"/>
                  <a:gd name="connsiteY19" fmla="*/ 56149 h 72925"/>
                  <a:gd name="connsiteX20" fmla="*/ 10604 w 64373"/>
                  <a:gd name="connsiteY20" fmla="*/ 40949 h 72925"/>
                  <a:gd name="connsiteX21" fmla="*/ 51284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94" y="37675"/>
                    </a:moveTo>
                    <a:lnTo>
                      <a:pt x="62694" y="32098"/>
                    </a:lnTo>
                    <a:lnTo>
                      <a:pt x="10227" y="32098"/>
                    </a:lnTo>
                    <a:cubicBezTo>
                      <a:pt x="10730" y="24240"/>
                      <a:pt x="13098" y="18254"/>
                      <a:pt x="17331" y="14140"/>
                    </a:cubicBezTo>
                    <a:cubicBezTo>
                      <a:pt x="21564" y="10026"/>
                      <a:pt x="27465" y="7968"/>
                      <a:pt x="35032" y="7968"/>
                    </a:cubicBezTo>
                    <a:cubicBezTo>
                      <a:pt x="39410" y="7968"/>
                      <a:pt x="43657" y="8504"/>
                      <a:pt x="47771" y="9576"/>
                    </a:cubicBezTo>
                    <a:cubicBezTo>
                      <a:pt x="51885" y="10647"/>
                      <a:pt x="55973" y="12261"/>
                      <a:pt x="60035" y="14418"/>
                    </a:cubicBezTo>
                    <a:lnTo>
                      <a:pt x="60035" y="3623"/>
                    </a:lnTo>
                    <a:cubicBezTo>
                      <a:pt x="55934" y="1890"/>
                      <a:pt x="51733" y="567"/>
                      <a:pt x="47434" y="-346"/>
                    </a:cubicBezTo>
                    <a:cubicBezTo>
                      <a:pt x="43134" y="-1259"/>
                      <a:pt x="38775" y="-1715"/>
                      <a:pt x="34357" y="-1715"/>
                    </a:cubicBezTo>
                    <a:cubicBezTo>
                      <a:pt x="23271" y="-1715"/>
                      <a:pt x="14493" y="1506"/>
                      <a:pt x="8024" y="7949"/>
                    </a:cubicBezTo>
                    <a:cubicBezTo>
                      <a:pt x="1555" y="14404"/>
                      <a:pt x="-1679" y="23136"/>
                      <a:pt x="-1679" y="34142"/>
                    </a:cubicBezTo>
                    <a:cubicBezTo>
                      <a:pt x="-1679" y="45506"/>
                      <a:pt x="1390" y="54522"/>
                      <a:pt x="7528" y="61189"/>
                    </a:cubicBezTo>
                    <a:cubicBezTo>
                      <a:pt x="13666" y="67870"/>
                      <a:pt x="21948" y="71210"/>
                      <a:pt x="32372" y="71210"/>
                    </a:cubicBezTo>
                    <a:cubicBezTo>
                      <a:pt x="41712" y="71210"/>
                      <a:pt x="49101" y="68201"/>
                      <a:pt x="54538" y="62182"/>
                    </a:cubicBezTo>
                    <a:cubicBezTo>
                      <a:pt x="59975" y="56175"/>
                      <a:pt x="62694" y="48007"/>
                      <a:pt x="62694" y="37675"/>
                    </a:cubicBezTo>
                    <a:close/>
                    <a:moveTo>
                      <a:pt x="51284" y="41028"/>
                    </a:moveTo>
                    <a:cubicBezTo>
                      <a:pt x="51204" y="47259"/>
                      <a:pt x="49458" y="52233"/>
                      <a:pt x="46045" y="55951"/>
                    </a:cubicBezTo>
                    <a:cubicBezTo>
                      <a:pt x="42632" y="59681"/>
                      <a:pt x="38114" y="61547"/>
                      <a:pt x="32492" y="61547"/>
                    </a:cubicBezTo>
                    <a:cubicBezTo>
                      <a:pt x="26128" y="61547"/>
                      <a:pt x="21035" y="59747"/>
                      <a:pt x="17212" y="56149"/>
                    </a:cubicBezTo>
                    <a:cubicBezTo>
                      <a:pt x="13389" y="52551"/>
                      <a:pt x="11186" y="47484"/>
                      <a:pt x="10604" y="40949"/>
                    </a:cubicBezTo>
                    <a:lnTo>
                      <a:pt x="51284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444AFD62-71E2-C485-6B91-FBAD737A2BB3}"/>
                  </a:ext>
                </a:extLst>
              </p:cNvPr>
              <p:cNvSpPr/>
              <p:nvPr/>
            </p:nvSpPr>
            <p:spPr>
              <a:xfrm flipV="1">
                <a:off x="7510076" y="2140422"/>
                <a:ext cx="58181" cy="71119"/>
              </a:xfrm>
              <a:custGeom>
                <a:avLst/>
                <a:gdLst>
                  <a:gd name="connsiteX0" fmla="*/ 56437 w 58181"/>
                  <a:gd name="connsiteY0" fmla="*/ 40169 h 71119"/>
                  <a:gd name="connsiteX1" fmla="*/ 56437 w 58181"/>
                  <a:gd name="connsiteY1" fmla="*/ -1761 h 71119"/>
                  <a:gd name="connsiteX2" fmla="*/ 45027 w 58181"/>
                  <a:gd name="connsiteY2" fmla="*/ -1761 h 71119"/>
                  <a:gd name="connsiteX3" fmla="*/ 45027 w 58181"/>
                  <a:gd name="connsiteY3" fmla="*/ 39792 h 71119"/>
                  <a:gd name="connsiteX4" fmla="*/ 41177 w 58181"/>
                  <a:gd name="connsiteY4" fmla="*/ 54536 h 71119"/>
                  <a:gd name="connsiteX5" fmla="*/ 29648 w 58181"/>
                  <a:gd name="connsiteY5" fmla="*/ 59437 h 71119"/>
                  <a:gd name="connsiteX6" fmla="*/ 15063 w 58181"/>
                  <a:gd name="connsiteY6" fmla="*/ 53544 h 71119"/>
                  <a:gd name="connsiteX7" fmla="*/ 9725 w 58181"/>
                  <a:gd name="connsiteY7" fmla="*/ 37490 h 71119"/>
                  <a:gd name="connsiteX8" fmla="*/ 9725 w 58181"/>
                  <a:gd name="connsiteY8" fmla="*/ -1761 h 71119"/>
                  <a:gd name="connsiteX9" fmla="*/ -1745 w 58181"/>
                  <a:gd name="connsiteY9" fmla="*/ -1761 h 71119"/>
                  <a:gd name="connsiteX10" fmla="*/ -1745 w 58181"/>
                  <a:gd name="connsiteY10" fmla="*/ 67692 h 71119"/>
                  <a:gd name="connsiteX11" fmla="*/ 9725 w 58181"/>
                  <a:gd name="connsiteY11" fmla="*/ 67692 h 71119"/>
                  <a:gd name="connsiteX12" fmla="*/ 9725 w 58181"/>
                  <a:gd name="connsiteY12" fmla="*/ 56897 h 71119"/>
                  <a:gd name="connsiteX13" fmla="*/ 19369 w 58181"/>
                  <a:gd name="connsiteY13" fmla="*/ 66263 h 71119"/>
                  <a:gd name="connsiteX14" fmla="*/ 32188 w 58181"/>
                  <a:gd name="connsiteY14" fmla="*/ 69359 h 71119"/>
                  <a:gd name="connsiteX15" fmla="*/ 50285 w 58181"/>
                  <a:gd name="connsiteY15" fmla="*/ 61957 h 71119"/>
                  <a:gd name="connsiteX16" fmla="*/ 56437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437" y="40169"/>
                    </a:moveTo>
                    <a:lnTo>
                      <a:pt x="56437" y="-1761"/>
                    </a:lnTo>
                    <a:lnTo>
                      <a:pt x="45027" y="-1761"/>
                    </a:lnTo>
                    <a:lnTo>
                      <a:pt x="45027" y="39792"/>
                    </a:lnTo>
                    <a:cubicBezTo>
                      <a:pt x="45027" y="46367"/>
                      <a:pt x="43743" y="51281"/>
                      <a:pt x="41177" y="54536"/>
                    </a:cubicBezTo>
                    <a:cubicBezTo>
                      <a:pt x="38611" y="57803"/>
                      <a:pt x="34767" y="59437"/>
                      <a:pt x="29648" y="59437"/>
                    </a:cubicBezTo>
                    <a:cubicBezTo>
                      <a:pt x="23483" y="59437"/>
                      <a:pt x="18621" y="57473"/>
                      <a:pt x="15063" y="53544"/>
                    </a:cubicBezTo>
                    <a:cubicBezTo>
                      <a:pt x="11504" y="49628"/>
                      <a:pt x="9725" y="44277"/>
                      <a:pt x="9725" y="37490"/>
                    </a:cubicBezTo>
                    <a:lnTo>
                      <a:pt x="9725" y="-1761"/>
                    </a:lnTo>
                    <a:lnTo>
                      <a:pt x="-1745" y="-1761"/>
                    </a:lnTo>
                    <a:lnTo>
                      <a:pt x="-1745" y="67692"/>
                    </a:lnTo>
                    <a:lnTo>
                      <a:pt x="9725" y="67692"/>
                    </a:lnTo>
                    <a:lnTo>
                      <a:pt x="9725" y="56897"/>
                    </a:lnTo>
                    <a:cubicBezTo>
                      <a:pt x="12463" y="61078"/>
                      <a:pt x="15678" y="64200"/>
                      <a:pt x="19369" y="66263"/>
                    </a:cubicBezTo>
                    <a:cubicBezTo>
                      <a:pt x="23073" y="68327"/>
                      <a:pt x="27346" y="69359"/>
                      <a:pt x="32188" y="69359"/>
                    </a:cubicBezTo>
                    <a:cubicBezTo>
                      <a:pt x="40165" y="69359"/>
                      <a:pt x="46197" y="66892"/>
                      <a:pt x="50285" y="61957"/>
                    </a:cubicBezTo>
                    <a:cubicBezTo>
                      <a:pt x="54386" y="57023"/>
                      <a:pt x="56437" y="49760"/>
                      <a:pt x="56437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BAA8B11E-9B92-BEDF-13F5-CBA080FEEF86}"/>
                  </a:ext>
                </a:extLst>
              </p:cNvPr>
              <p:cNvSpPr/>
              <p:nvPr/>
            </p:nvSpPr>
            <p:spPr>
              <a:xfrm flipV="1">
                <a:off x="7582451" y="2122364"/>
                <a:ext cx="43338" cy="89177"/>
              </a:xfrm>
              <a:custGeom>
                <a:avLst/>
                <a:gdLst>
                  <a:gd name="connsiteX0" fmla="*/ 18887 w 43338"/>
                  <a:gd name="connsiteY0" fmla="*/ 86961 h 89177"/>
                  <a:gd name="connsiteX1" fmla="*/ 18887 w 43338"/>
                  <a:gd name="connsiteY1" fmla="*/ 67237 h 89177"/>
                  <a:gd name="connsiteX2" fmla="*/ 42382 w 43338"/>
                  <a:gd name="connsiteY2" fmla="*/ 67237 h 89177"/>
                  <a:gd name="connsiteX3" fmla="*/ 42382 w 43338"/>
                  <a:gd name="connsiteY3" fmla="*/ 58366 h 89177"/>
                  <a:gd name="connsiteX4" fmla="*/ 18887 w 43338"/>
                  <a:gd name="connsiteY4" fmla="*/ 58366 h 89177"/>
                  <a:gd name="connsiteX5" fmla="*/ 18887 w 43338"/>
                  <a:gd name="connsiteY5" fmla="*/ 20663 h 89177"/>
                  <a:gd name="connsiteX6" fmla="*/ 21208 w 43338"/>
                  <a:gd name="connsiteY6" fmla="*/ 9749 h 89177"/>
                  <a:gd name="connsiteX7" fmla="*/ 30674 w 43338"/>
                  <a:gd name="connsiteY7" fmla="*/ 7328 h 89177"/>
                  <a:gd name="connsiteX8" fmla="*/ 42382 w 43338"/>
                  <a:gd name="connsiteY8" fmla="*/ 7328 h 89177"/>
                  <a:gd name="connsiteX9" fmla="*/ 42382 w 43338"/>
                  <a:gd name="connsiteY9" fmla="*/ -2217 h 89177"/>
                  <a:gd name="connsiteX10" fmla="*/ 30674 w 43338"/>
                  <a:gd name="connsiteY10" fmla="*/ -2217 h 89177"/>
                  <a:gd name="connsiteX11" fmla="*/ 12438 w 43338"/>
                  <a:gd name="connsiteY11" fmla="*/ 2705 h 89177"/>
                  <a:gd name="connsiteX12" fmla="*/ 7417 w 43338"/>
                  <a:gd name="connsiteY12" fmla="*/ 20663 h 89177"/>
                  <a:gd name="connsiteX13" fmla="*/ 7417 w 43338"/>
                  <a:gd name="connsiteY13" fmla="*/ 58366 h 89177"/>
                  <a:gd name="connsiteX14" fmla="*/ -957 w 43338"/>
                  <a:gd name="connsiteY14" fmla="*/ 58366 h 89177"/>
                  <a:gd name="connsiteX15" fmla="*/ -957 w 43338"/>
                  <a:gd name="connsiteY15" fmla="*/ 67237 h 89177"/>
                  <a:gd name="connsiteX16" fmla="*/ 7417 w 43338"/>
                  <a:gd name="connsiteY16" fmla="*/ 67237 h 89177"/>
                  <a:gd name="connsiteX17" fmla="*/ 7417 w 43338"/>
                  <a:gd name="connsiteY17" fmla="*/ 86961 h 89177"/>
                  <a:gd name="connsiteX18" fmla="*/ 18887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87" y="86961"/>
                    </a:moveTo>
                    <a:lnTo>
                      <a:pt x="18887" y="67237"/>
                    </a:lnTo>
                    <a:lnTo>
                      <a:pt x="42382" y="67237"/>
                    </a:lnTo>
                    <a:lnTo>
                      <a:pt x="42382" y="58366"/>
                    </a:lnTo>
                    <a:lnTo>
                      <a:pt x="18887" y="58366"/>
                    </a:lnTo>
                    <a:lnTo>
                      <a:pt x="18887" y="20663"/>
                    </a:lnTo>
                    <a:cubicBezTo>
                      <a:pt x="18887" y="15001"/>
                      <a:pt x="19661" y="11363"/>
                      <a:pt x="21208" y="9749"/>
                    </a:cubicBezTo>
                    <a:cubicBezTo>
                      <a:pt x="22756" y="8135"/>
                      <a:pt x="25911" y="7328"/>
                      <a:pt x="30674" y="7328"/>
                    </a:cubicBezTo>
                    <a:lnTo>
                      <a:pt x="42382" y="7328"/>
                    </a:lnTo>
                    <a:lnTo>
                      <a:pt x="42382" y="-2217"/>
                    </a:lnTo>
                    <a:lnTo>
                      <a:pt x="30674" y="-2217"/>
                    </a:lnTo>
                    <a:cubicBezTo>
                      <a:pt x="21863" y="-2217"/>
                      <a:pt x="15785" y="-576"/>
                      <a:pt x="12438" y="2705"/>
                    </a:cubicBezTo>
                    <a:cubicBezTo>
                      <a:pt x="9091" y="5999"/>
                      <a:pt x="7417" y="11985"/>
                      <a:pt x="7417" y="20663"/>
                    </a:cubicBezTo>
                    <a:lnTo>
                      <a:pt x="7417" y="58366"/>
                    </a:lnTo>
                    <a:lnTo>
                      <a:pt x="-957" y="58366"/>
                    </a:lnTo>
                    <a:lnTo>
                      <a:pt x="-957" y="67237"/>
                    </a:lnTo>
                    <a:lnTo>
                      <a:pt x="7417" y="67237"/>
                    </a:lnTo>
                    <a:lnTo>
                      <a:pt x="7417" y="86961"/>
                    </a:lnTo>
                    <a:lnTo>
                      <a:pt x="18887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A03F7E1-45CF-54BB-3403-A2770304DBEA}"/>
                  </a:ext>
                </a:extLst>
              </p:cNvPr>
              <p:cNvSpPr/>
              <p:nvPr/>
            </p:nvSpPr>
            <p:spPr>
              <a:xfrm flipV="1">
                <a:off x="7628834" y="2211542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05CE5551-7568-0130-AA0E-E76DDBB13282}"/>
                  </a:ext>
                </a:extLst>
              </p:cNvPr>
              <p:cNvSpPr/>
              <p:nvPr/>
            </p:nvSpPr>
            <p:spPr>
              <a:xfrm flipV="1">
                <a:off x="7678887" y="2117284"/>
                <a:ext cx="60940" cy="96063"/>
              </a:xfrm>
              <a:custGeom>
                <a:avLst/>
                <a:gdLst>
                  <a:gd name="connsiteX0" fmla="*/ 40142 w 60940"/>
                  <a:gd name="connsiteY0" fmla="*/ 49433 h 96063"/>
                  <a:gd name="connsiteX1" fmla="*/ 54172 w 60940"/>
                  <a:gd name="connsiteY1" fmla="*/ 41417 h 96063"/>
                  <a:gd name="connsiteX2" fmla="*/ 59232 w 60940"/>
                  <a:gd name="connsiteY2" fmla="*/ 26415 h 96063"/>
                  <a:gd name="connsiteX3" fmla="*/ 49806 w 60940"/>
                  <a:gd name="connsiteY3" fmla="*/ 5202 h 96063"/>
                  <a:gd name="connsiteX4" fmla="*/ 23017 w 60940"/>
                  <a:gd name="connsiteY4" fmla="*/ -2299 h 96063"/>
                  <a:gd name="connsiteX5" fmla="*/ 11031 w 60940"/>
                  <a:gd name="connsiteY5" fmla="*/ -1148 h 96063"/>
                  <a:gd name="connsiteX6" fmla="*/ -1708 w 60940"/>
                  <a:gd name="connsiteY6" fmla="*/ 2304 h 96063"/>
                  <a:gd name="connsiteX7" fmla="*/ -1708 w 60940"/>
                  <a:gd name="connsiteY7" fmla="*/ 14389 h 96063"/>
                  <a:gd name="connsiteX8" fmla="*/ 9682 w 60940"/>
                  <a:gd name="connsiteY8" fmla="*/ 9805 h 96063"/>
                  <a:gd name="connsiteX9" fmla="*/ 22660 w 60940"/>
                  <a:gd name="connsiteY9" fmla="*/ 8258 h 96063"/>
                  <a:gd name="connsiteX10" fmla="*/ 40599 w 60940"/>
                  <a:gd name="connsiteY10" fmla="*/ 12901 h 96063"/>
                  <a:gd name="connsiteX11" fmla="*/ 46770 w 60940"/>
                  <a:gd name="connsiteY11" fmla="*/ 26415 h 96063"/>
                  <a:gd name="connsiteX12" fmla="*/ 41035 w 60940"/>
                  <a:gd name="connsiteY12" fmla="*/ 39214 h 96063"/>
                  <a:gd name="connsiteX13" fmla="*/ 25081 w 60940"/>
                  <a:gd name="connsiteY13" fmla="*/ 43837 h 96063"/>
                  <a:gd name="connsiteX14" fmla="*/ 14286 w 60940"/>
                  <a:gd name="connsiteY14" fmla="*/ 43837 h 96063"/>
                  <a:gd name="connsiteX15" fmla="*/ 14286 w 60940"/>
                  <a:gd name="connsiteY15" fmla="*/ 54136 h 96063"/>
                  <a:gd name="connsiteX16" fmla="*/ 25577 w 60940"/>
                  <a:gd name="connsiteY16" fmla="*/ 54136 h 96063"/>
                  <a:gd name="connsiteX17" fmla="*/ 39706 w 60940"/>
                  <a:gd name="connsiteY17" fmla="*/ 57827 h 96063"/>
                  <a:gd name="connsiteX18" fmla="*/ 44607 w 60940"/>
                  <a:gd name="connsiteY18" fmla="*/ 68464 h 96063"/>
                  <a:gd name="connsiteX19" fmla="*/ 39547 w 60940"/>
                  <a:gd name="connsiteY19" fmla="*/ 79397 h 96063"/>
                  <a:gd name="connsiteX20" fmla="*/ 25081 w 60940"/>
                  <a:gd name="connsiteY20" fmla="*/ 83227 h 96063"/>
                  <a:gd name="connsiteX21" fmla="*/ 14028 w 60940"/>
                  <a:gd name="connsiteY21" fmla="*/ 82096 h 96063"/>
                  <a:gd name="connsiteX22" fmla="*/ 1070 w 60940"/>
                  <a:gd name="connsiteY22" fmla="*/ 78643 h 96063"/>
                  <a:gd name="connsiteX23" fmla="*/ 1070 w 60940"/>
                  <a:gd name="connsiteY23" fmla="*/ 89796 h 96063"/>
                  <a:gd name="connsiteX24" fmla="*/ 14445 w 60940"/>
                  <a:gd name="connsiteY24" fmla="*/ 92772 h 96063"/>
                  <a:gd name="connsiteX25" fmla="*/ 26192 w 60940"/>
                  <a:gd name="connsiteY25" fmla="*/ 93764 h 96063"/>
                  <a:gd name="connsiteX26" fmla="*/ 48754 w 60940"/>
                  <a:gd name="connsiteY26" fmla="*/ 87275 h 96063"/>
                  <a:gd name="connsiteX27" fmla="*/ 57069 w 60940"/>
                  <a:gd name="connsiteY27" fmla="*/ 69773 h 96063"/>
                  <a:gd name="connsiteX28" fmla="*/ 52664 w 60940"/>
                  <a:gd name="connsiteY28" fmla="*/ 56776 h 96063"/>
                  <a:gd name="connsiteX29" fmla="*/ 40142 w 60940"/>
                  <a:gd name="connsiteY29" fmla="*/ 49433 h 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0940" h="96063">
                    <a:moveTo>
                      <a:pt x="40142" y="49433"/>
                    </a:moveTo>
                    <a:cubicBezTo>
                      <a:pt x="46135" y="48150"/>
                      <a:pt x="50812" y="45478"/>
                      <a:pt x="54172" y="41417"/>
                    </a:cubicBezTo>
                    <a:cubicBezTo>
                      <a:pt x="57545" y="37368"/>
                      <a:pt x="59232" y="32368"/>
                      <a:pt x="59232" y="26415"/>
                    </a:cubicBezTo>
                    <a:cubicBezTo>
                      <a:pt x="59232" y="17287"/>
                      <a:pt x="56090" y="10216"/>
                      <a:pt x="49806" y="5202"/>
                    </a:cubicBezTo>
                    <a:cubicBezTo>
                      <a:pt x="43522" y="201"/>
                      <a:pt x="34593" y="-2299"/>
                      <a:pt x="23017" y="-2299"/>
                    </a:cubicBezTo>
                    <a:cubicBezTo>
                      <a:pt x="19141" y="-2299"/>
                      <a:pt x="15146" y="-1916"/>
                      <a:pt x="11031" y="-1148"/>
                    </a:cubicBezTo>
                    <a:cubicBezTo>
                      <a:pt x="6917" y="-381"/>
                      <a:pt x="2671" y="770"/>
                      <a:pt x="-1708" y="2304"/>
                    </a:cubicBezTo>
                    <a:lnTo>
                      <a:pt x="-1708" y="14389"/>
                    </a:lnTo>
                    <a:cubicBezTo>
                      <a:pt x="1758" y="12365"/>
                      <a:pt x="5555" y="10837"/>
                      <a:pt x="9682" y="9805"/>
                    </a:cubicBezTo>
                    <a:cubicBezTo>
                      <a:pt x="13823" y="8774"/>
                      <a:pt x="18149" y="8258"/>
                      <a:pt x="22660" y="8258"/>
                    </a:cubicBezTo>
                    <a:cubicBezTo>
                      <a:pt x="30505" y="8258"/>
                      <a:pt x="36484" y="9805"/>
                      <a:pt x="40599" y="12901"/>
                    </a:cubicBezTo>
                    <a:cubicBezTo>
                      <a:pt x="44713" y="15997"/>
                      <a:pt x="46770" y="20501"/>
                      <a:pt x="46770" y="26415"/>
                    </a:cubicBezTo>
                    <a:cubicBezTo>
                      <a:pt x="46770" y="31878"/>
                      <a:pt x="44859" y="36145"/>
                      <a:pt x="41035" y="39214"/>
                    </a:cubicBezTo>
                    <a:cubicBezTo>
                      <a:pt x="37212" y="42296"/>
                      <a:pt x="31894" y="43837"/>
                      <a:pt x="25081" y="43837"/>
                    </a:cubicBezTo>
                    <a:lnTo>
                      <a:pt x="14286" y="43837"/>
                    </a:lnTo>
                    <a:lnTo>
                      <a:pt x="14286" y="54136"/>
                    </a:lnTo>
                    <a:lnTo>
                      <a:pt x="25577" y="54136"/>
                    </a:lnTo>
                    <a:cubicBezTo>
                      <a:pt x="31729" y="54136"/>
                      <a:pt x="36438" y="55367"/>
                      <a:pt x="39706" y="57827"/>
                    </a:cubicBezTo>
                    <a:cubicBezTo>
                      <a:pt x="42973" y="60288"/>
                      <a:pt x="44607" y="63833"/>
                      <a:pt x="44607" y="68464"/>
                    </a:cubicBezTo>
                    <a:cubicBezTo>
                      <a:pt x="44607" y="73213"/>
                      <a:pt x="42920" y="76857"/>
                      <a:pt x="39547" y="79397"/>
                    </a:cubicBezTo>
                    <a:cubicBezTo>
                      <a:pt x="36187" y="81951"/>
                      <a:pt x="31365" y="83227"/>
                      <a:pt x="25081" y="83227"/>
                    </a:cubicBezTo>
                    <a:cubicBezTo>
                      <a:pt x="21641" y="83227"/>
                      <a:pt x="17957" y="82850"/>
                      <a:pt x="14028" y="82096"/>
                    </a:cubicBezTo>
                    <a:cubicBezTo>
                      <a:pt x="10099" y="81355"/>
                      <a:pt x="5779" y="80205"/>
                      <a:pt x="1070" y="78643"/>
                    </a:cubicBezTo>
                    <a:lnTo>
                      <a:pt x="1070" y="89796"/>
                    </a:lnTo>
                    <a:cubicBezTo>
                      <a:pt x="5832" y="91119"/>
                      <a:pt x="10291" y="92111"/>
                      <a:pt x="14445" y="92772"/>
                    </a:cubicBezTo>
                    <a:cubicBezTo>
                      <a:pt x="18598" y="93434"/>
                      <a:pt x="22514" y="93764"/>
                      <a:pt x="26192" y="93764"/>
                    </a:cubicBezTo>
                    <a:cubicBezTo>
                      <a:pt x="35704" y="93764"/>
                      <a:pt x="43225" y="91601"/>
                      <a:pt x="48754" y="87275"/>
                    </a:cubicBezTo>
                    <a:cubicBezTo>
                      <a:pt x="54297" y="82963"/>
                      <a:pt x="57069" y="77129"/>
                      <a:pt x="57069" y="69773"/>
                    </a:cubicBezTo>
                    <a:cubicBezTo>
                      <a:pt x="57069" y="64640"/>
                      <a:pt x="55601" y="60308"/>
                      <a:pt x="52664" y="56776"/>
                    </a:cubicBezTo>
                    <a:cubicBezTo>
                      <a:pt x="49727" y="53243"/>
                      <a:pt x="45553" y="50796"/>
                      <a:pt x="40142" y="49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9" name="Graphic 2">
              <a:extLst>
                <a:ext uri="{FF2B5EF4-FFF2-40B4-BE49-F238E27FC236}">
                  <a16:creationId xmlns:a16="http://schemas.microsoft.com/office/drawing/2014/main" id="{DF596B4E-E17C-6F5F-2205-F45B45E3607C}"/>
                </a:ext>
              </a:extLst>
            </p:cNvPr>
            <p:cNvGrpSpPr/>
            <p:nvPr/>
          </p:nvGrpSpPr>
          <p:grpSpPr>
            <a:xfrm>
              <a:off x="7199099" y="2301454"/>
              <a:ext cx="543783" cy="98305"/>
              <a:chOff x="7199099" y="2301454"/>
              <a:chExt cx="543783" cy="98305"/>
            </a:xfrm>
            <a:solidFill>
              <a:srgbClr val="000000"/>
            </a:solidFill>
          </p:grpSpPr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2D4AB564-CB98-FAA2-635C-41637156F098}"/>
                  </a:ext>
                </a:extLst>
              </p:cNvPr>
              <p:cNvSpPr/>
              <p:nvPr/>
            </p:nvSpPr>
            <p:spPr>
              <a:xfrm flipV="1">
                <a:off x="7199099" y="2305363"/>
                <a:ext cx="59789" cy="92590"/>
              </a:xfrm>
              <a:custGeom>
                <a:avLst/>
                <a:gdLst>
                  <a:gd name="connsiteX0" fmla="*/ 10664 w 59789"/>
                  <a:gd name="connsiteY0" fmla="*/ 80004 h 92590"/>
                  <a:gd name="connsiteX1" fmla="*/ 10664 w 59789"/>
                  <a:gd name="connsiteY1" fmla="*/ 45218 h 92590"/>
                  <a:gd name="connsiteX2" fmla="*/ 26420 w 59789"/>
                  <a:gd name="connsiteY2" fmla="*/ 45218 h 92590"/>
                  <a:gd name="connsiteX3" fmla="*/ 39934 w 59789"/>
                  <a:gd name="connsiteY3" fmla="*/ 49742 h 92590"/>
                  <a:gd name="connsiteX4" fmla="*/ 44716 w 59789"/>
                  <a:gd name="connsiteY4" fmla="*/ 62641 h 92590"/>
                  <a:gd name="connsiteX5" fmla="*/ 39934 w 59789"/>
                  <a:gd name="connsiteY5" fmla="*/ 75480 h 92590"/>
                  <a:gd name="connsiteX6" fmla="*/ 26420 w 59789"/>
                  <a:gd name="connsiteY6" fmla="*/ 80004 h 92590"/>
                  <a:gd name="connsiteX7" fmla="*/ 10664 w 59789"/>
                  <a:gd name="connsiteY7" fmla="*/ 80004 h 92590"/>
                  <a:gd name="connsiteX8" fmla="*/ -1857 w 59789"/>
                  <a:gd name="connsiteY8" fmla="*/ 90303 h 92590"/>
                  <a:gd name="connsiteX9" fmla="*/ 26420 w 59789"/>
                  <a:gd name="connsiteY9" fmla="*/ 90303 h 92590"/>
                  <a:gd name="connsiteX10" fmla="*/ 49955 w 59789"/>
                  <a:gd name="connsiteY10" fmla="*/ 83258 h 92590"/>
                  <a:gd name="connsiteX11" fmla="*/ 57932 w 59789"/>
                  <a:gd name="connsiteY11" fmla="*/ 62641 h 92590"/>
                  <a:gd name="connsiteX12" fmla="*/ 49955 w 59789"/>
                  <a:gd name="connsiteY12" fmla="*/ 41924 h 92590"/>
                  <a:gd name="connsiteX13" fmla="*/ 26420 w 59789"/>
                  <a:gd name="connsiteY13" fmla="*/ 34919 h 92590"/>
                  <a:gd name="connsiteX14" fmla="*/ 10664 w 59789"/>
                  <a:gd name="connsiteY14" fmla="*/ 34919 h 92590"/>
                  <a:gd name="connsiteX15" fmla="*/ 10664 w 59789"/>
                  <a:gd name="connsiteY15" fmla="*/ -2288 h 92590"/>
                  <a:gd name="connsiteX16" fmla="*/ -1857 w 59789"/>
                  <a:gd name="connsiteY16" fmla="*/ -2288 h 92590"/>
                  <a:gd name="connsiteX17" fmla="*/ -1857 w 59789"/>
                  <a:gd name="connsiteY17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664" y="80004"/>
                    </a:moveTo>
                    <a:lnTo>
                      <a:pt x="10664" y="45218"/>
                    </a:lnTo>
                    <a:lnTo>
                      <a:pt x="26420" y="45218"/>
                    </a:lnTo>
                    <a:cubicBezTo>
                      <a:pt x="32254" y="45218"/>
                      <a:pt x="36759" y="46726"/>
                      <a:pt x="39934" y="49742"/>
                    </a:cubicBezTo>
                    <a:cubicBezTo>
                      <a:pt x="43122" y="52758"/>
                      <a:pt x="44716" y="57058"/>
                      <a:pt x="44716" y="62641"/>
                    </a:cubicBezTo>
                    <a:cubicBezTo>
                      <a:pt x="44716" y="68184"/>
                      <a:pt x="43122" y="72463"/>
                      <a:pt x="39934" y="75480"/>
                    </a:cubicBezTo>
                    <a:cubicBezTo>
                      <a:pt x="36759" y="78496"/>
                      <a:pt x="32254" y="80004"/>
                      <a:pt x="26420" y="80004"/>
                    </a:cubicBezTo>
                    <a:lnTo>
                      <a:pt x="10664" y="80004"/>
                    </a:lnTo>
                    <a:close/>
                    <a:moveTo>
                      <a:pt x="-1857" y="90303"/>
                    </a:moveTo>
                    <a:lnTo>
                      <a:pt x="26420" y="90303"/>
                    </a:lnTo>
                    <a:cubicBezTo>
                      <a:pt x="36805" y="90303"/>
                      <a:pt x="44650" y="87955"/>
                      <a:pt x="49955" y="83258"/>
                    </a:cubicBezTo>
                    <a:cubicBezTo>
                      <a:pt x="55273" y="78562"/>
                      <a:pt x="57932" y="71689"/>
                      <a:pt x="57932" y="62641"/>
                    </a:cubicBezTo>
                    <a:cubicBezTo>
                      <a:pt x="57932" y="53499"/>
                      <a:pt x="55273" y="46594"/>
                      <a:pt x="49955" y="41924"/>
                    </a:cubicBezTo>
                    <a:cubicBezTo>
                      <a:pt x="44650" y="37254"/>
                      <a:pt x="36805" y="34919"/>
                      <a:pt x="26420" y="34919"/>
                    </a:cubicBezTo>
                    <a:lnTo>
                      <a:pt x="10664" y="34919"/>
                    </a:lnTo>
                    <a:lnTo>
                      <a:pt x="10664" y="-2288"/>
                    </a:lnTo>
                    <a:lnTo>
                      <a:pt x="-1857" y="-2288"/>
                    </a:lnTo>
                    <a:lnTo>
                      <a:pt x="-1857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20C31082-0700-7219-285C-0ED5A5D26878}"/>
                  </a:ext>
                </a:extLst>
              </p:cNvPr>
              <p:cNvSpPr/>
              <p:nvPr/>
            </p:nvSpPr>
            <p:spPr>
              <a:xfrm flipV="1">
                <a:off x="7265127" y="2326834"/>
                <a:ext cx="58677" cy="72925"/>
              </a:xfrm>
              <a:custGeom>
                <a:avLst/>
                <a:gdLst>
                  <a:gd name="connsiteX0" fmla="*/ 34337 w 58677"/>
                  <a:gd name="connsiteY0" fmla="*/ 35010 h 72925"/>
                  <a:gd name="connsiteX1" fmla="*/ 15168 w 58677"/>
                  <a:gd name="connsiteY1" fmla="*/ 31855 h 72925"/>
                  <a:gd name="connsiteX2" fmla="*/ 9830 w 58677"/>
                  <a:gd name="connsiteY2" fmla="*/ 21060 h 72925"/>
                  <a:gd name="connsiteX3" fmla="*/ 13839 w 58677"/>
                  <a:gd name="connsiteY3" fmla="*/ 11416 h 72925"/>
                  <a:gd name="connsiteX4" fmla="*/ 24713 w 58677"/>
                  <a:gd name="connsiteY4" fmla="*/ 7864 h 72925"/>
                  <a:gd name="connsiteX5" fmla="*/ 39953 w 58677"/>
                  <a:gd name="connsiteY5" fmla="*/ 14591 h 72925"/>
                  <a:gd name="connsiteX6" fmla="*/ 45688 w 58677"/>
                  <a:gd name="connsiteY6" fmla="*/ 32470 h 72925"/>
                  <a:gd name="connsiteX7" fmla="*/ 45688 w 58677"/>
                  <a:gd name="connsiteY7" fmla="*/ 35010 h 72925"/>
                  <a:gd name="connsiteX8" fmla="*/ 34337 w 58677"/>
                  <a:gd name="connsiteY8" fmla="*/ 35010 h 72925"/>
                  <a:gd name="connsiteX9" fmla="*/ 57098 w 58677"/>
                  <a:gd name="connsiteY9" fmla="*/ 39733 h 72925"/>
                  <a:gd name="connsiteX10" fmla="*/ 57098 w 58677"/>
                  <a:gd name="connsiteY10" fmla="*/ 105 h 72925"/>
                  <a:gd name="connsiteX11" fmla="*/ 45688 w 58677"/>
                  <a:gd name="connsiteY11" fmla="*/ 105 h 72925"/>
                  <a:gd name="connsiteX12" fmla="*/ 45688 w 58677"/>
                  <a:gd name="connsiteY12" fmla="*/ 10642 h 72925"/>
                  <a:gd name="connsiteX13" fmla="*/ 35945 w 58677"/>
                  <a:gd name="connsiteY13" fmla="*/ 1316 h 72925"/>
                  <a:gd name="connsiteX14" fmla="*/ 21677 w 58677"/>
                  <a:gd name="connsiteY14" fmla="*/ -1701 h 72925"/>
                  <a:gd name="connsiteX15" fmla="*/ 4711 w 58677"/>
                  <a:gd name="connsiteY15" fmla="*/ 4292 h 72925"/>
                  <a:gd name="connsiteX16" fmla="*/ -1580 w 58677"/>
                  <a:gd name="connsiteY16" fmla="*/ 20326 h 72925"/>
                  <a:gd name="connsiteX17" fmla="*/ 6258 w 58677"/>
                  <a:gd name="connsiteY17" fmla="*/ 37987 h 72925"/>
                  <a:gd name="connsiteX18" fmla="*/ 29674 w 58677"/>
                  <a:gd name="connsiteY18" fmla="*/ 43940 h 72925"/>
                  <a:gd name="connsiteX19" fmla="*/ 45688 w 58677"/>
                  <a:gd name="connsiteY19" fmla="*/ 43940 h 72925"/>
                  <a:gd name="connsiteX20" fmla="*/ 45688 w 58677"/>
                  <a:gd name="connsiteY20" fmla="*/ 45071 h 72925"/>
                  <a:gd name="connsiteX21" fmla="*/ 40509 w 58677"/>
                  <a:gd name="connsiteY21" fmla="*/ 57255 h 72925"/>
                  <a:gd name="connsiteX22" fmla="*/ 25963 w 58677"/>
                  <a:gd name="connsiteY22" fmla="*/ 61561 h 72925"/>
                  <a:gd name="connsiteX23" fmla="*/ 14355 w 58677"/>
                  <a:gd name="connsiteY23" fmla="*/ 60132 h 72925"/>
                  <a:gd name="connsiteX24" fmla="*/ 3520 w 58677"/>
                  <a:gd name="connsiteY24" fmla="*/ 55846 h 72925"/>
                  <a:gd name="connsiteX25" fmla="*/ 3520 w 58677"/>
                  <a:gd name="connsiteY25" fmla="*/ 66403 h 72925"/>
                  <a:gd name="connsiteX26" fmla="*/ 15664 w 58677"/>
                  <a:gd name="connsiteY26" fmla="*/ 70015 h 72925"/>
                  <a:gd name="connsiteX27" fmla="*/ 27134 w 58677"/>
                  <a:gd name="connsiteY27" fmla="*/ 71225 h 72925"/>
                  <a:gd name="connsiteX28" fmla="*/ 49657 w 58677"/>
                  <a:gd name="connsiteY28" fmla="*/ 63407 h 72925"/>
                  <a:gd name="connsiteX29" fmla="*/ 57098 w 58677"/>
                  <a:gd name="connsiteY29" fmla="*/ 3973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337" y="35010"/>
                    </a:moveTo>
                    <a:cubicBezTo>
                      <a:pt x="25117" y="35010"/>
                      <a:pt x="18727" y="33959"/>
                      <a:pt x="15168" y="31855"/>
                    </a:cubicBezTo>
                    <a:cubicBezTo>
                      <a:pt x="11610" y="29752"/>
                      <a:pt x="9830" y="26153"/>
                      <a:pt x="9830" y="21060"/>
                    </a:cubicBezTo>
                    <a:cubicBezTo>
                      <a:pt x="9830" y="17012"/>
                      <a:pt x="11166" y="13797"/>
                      <a:pt x="13839" y="11416"/>
                    </a:cubicBezTo>
                    <a:cubicBezTo>
                      <a:pt x="16511" y="9048"/>
                      <a:pt x="20136" y="7864"/>
                      <a:pt x="24713" y="7864"/>
                    </a:cubicBezTo>
                    <a:cubicBezTo>
                      <a:pt x="31050" y="7864"/>
                      <a:pt x="36130" y="10106"/>
                      <a:pt x="39953" y="14591"/>
                    </a:cubicBezTo>
                    <a:cubicBezTo>
                      <a:pt x="43776" y="19076"/>
                      <a:pt x="45688" y="25035"/>
                      <a:pt x="45688" y="32470"/>
                    </a:cubicBezTo>
                    <a:lnTo>
                      <a:pt x="45688" y="35010"/>
                    </a:lnTo>
                    <a:lnTo>
                      <a:pt x="34337" y="35010"/>
                    </a:lnTo>
                    <a:close/>
                    <a:moveTo>
                      <a:pt x="57098" y="39733"/>
                    </a:moveTo>
                    <a:lnTo>
                      <a:pt x="57098" y="105"/>
                    </a:lnTo>
                    <a:lnTo>
                      <a:pt x="45688" y="105"/>
                    </a:lnTo>
                    <a:lnTo>
                      <a:pt x="45688" y="10642"/>
                    </a:lnTo>
                    <a:cubicBezTo>
                      <a:pt x="43082" y="6435"/>
                      <a:pt x="39834" y="3326"/>
                      <a:pt x="35945" y="1316"/>
                    </a:cubicBezTo>
                    <a:cubicBezTo>
                      <a:pt x="32055" y="-695"/>
                      <a:pt x="27299" y="-1701"/>
                      <a:pt x="21677" y="-1701"/>
                    </a:cubicBezTo>
                    <a:cubicBezTo>
                      <a:pt x="14573" y="-1701"/>
                      <a:pt x="8917" y="297"/>
                      <a:pt x="4711" y="4292"/>
                    </a:cubicBezTo>
                    <a:cubicBezTo>
                      <a:pt x="517" y="8287"/>
                      <a:pt x="-1580" y="13632"/>
                      <a:pt x="-1580" y="20326"/>
                    </a:cubicBezTo>
                    <a:cubicBezTo>
                      <a:pt x="-1580" y="28131"/>
                      <a:pt x="1033" y="34018"/>
                      <a:pt x="6258" y="37987"/>
                    </a:cubicBezTo>
                    <a:cubicBezTo>
                      <a:pt x="11497" y="41956"/>
                      <a:pt x="19302" y="43940"/>
                      <a:pt x="29674" y="43940"/>
                    </a:cubicBezTo>
                    <a:lnTo>
                      <a:pt x="45688" y="43940"/>
                    </a:lnTo>
                    <a:lnTo>
                      <a:pt x="45688" y="45071"/>
                    </a:lnTo>
                    <a:cubicBezTo>
                      <a:pt x="45688" y="50323"/>
                      <a:pt x="43962" y="54384"/>
                      <a:pt x="40509" y="57255"/>
                    </a:cubicBezTo>
                    <a:cubicBezTo>
                      <a:pt x="37056" y="60126"/>
                      <a:pt x="32207" y="61561"/>
                      <a:pt x="25963" y="61561"/>
                    </a:cubicBezTo>
                    <a:cubicBezTo>
                      <a:pt x="21994" y="61561"/>
                      <a:pt x="18125" y="61085"/>
                      <a:pt x="14355" y="60132"/>
                    </a:cubicBezTo>
                    <a:cubicBezTo>
                      <a:pt x="10598" y="59180"/>
                      <a:pt x="6986" y="57751"/>
                      <a:pt x="3520" y="55846"/>
                    </a:cubicBezTo>
                    <a:lnTo>
                      <a:pt x="3520" y="66403"/>
                    </a:lnTo>
                    <a:cubicBezTo>
                      <a:pt x="7687" y="68017"/>
                      <a:pt x="11735" y="69221"/>
                      <a:pt x="15664" y="70015"/>
                    </a:cubicBezTo>
                    <a:cubicBezTo>
                      <a:pt x="19593" y="70822"/>
                      <a:pt x="23417" y="71225"/>
                      <a:pt x="27134" y="71225"/>
                    </a:cubicBezTo>
                    <a:cubicBezTo>
                      <a:pt x="37188" y="71225"/>
                      <a:pt x="44696" y="68619"/>
                      <a:pt x="49657" y="63407"/>
                    </a:cubicBezTo>
                    <a:cubicBezTo>
                      <a:pt x="54618" y="58208"/>
                      <a:pt x="57098" y="50316"/>
                      <a:pt x="57098" y="397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532C970-39DC-8C52-E1FC-30C6484F9CA7}"/>
                  </a:ext>
                </a:extLst>
              </p:cNvPr>
              <p:cNvSpPr/>
              <p:nvPr/>
            </p:nvSpPr>
            <p:spPr>
              <a:xfrm flipV="1">
                <a:off x="7338745" y="2308776"/>
                <a:ext cx="43338" cy="89177"/>
              </a:xfrm>
              <a:custGeom>
                <a:avLst/>
                <a:gdLst>
                  <a:gd name="connsiteX0" fmla="*/ 18868 w 43338"/>
                  <a:gd name="connsiteY0" fmla="*/ 86976 h 89177"/>
                  <a:gd name="connsiteX1" fmla="*/ 18868 w 43338"/>
                  <a:gd name="connsiteY1" fmla="*/ 67251 h 89177"/>
                  <a:gd name="connsiteX2" fmla="*/ 42363 w 43338"/>
                  <a:gd name="connsiteY2" fmla="*/ 67251 h 89177"/>
                  <a:gd name="connsiteX3" fmla="*/ 42363 w 43338"/>
                  <a:gd name="connsiteY3" fmla="*/ 58381 h 89177"/>
                  <a:gd name="connsiteX4" fmla="*/ 18868 w 43338"/>
                  <a:gd name="connsiteY4" fmla="*/ 58381 h 89177"/>
                  <a:gd name="connsiteX5" fmla="*/ 18868 w 43338"/>
                  <a:gd name="connsiteY5" fmla="*/ 20678 h 89177"/>
                  <a:gd name="connsiteX6" fmla="*/ 21189 w 43338"/>
                  <a:gd name="connsiteY6" fmla="*/ 9764 h 89177"/>
                  <a:gd name="connsiteX7" fmla="*/ 30655 w 43338"/>
                  <a:gd name="connsiteY7" fmla="*/ 7343 h 89177"/>
                  <a:gd name="connsiteX8" fmla="*/ 42363 w 43338"/>
                  <a:gd name="connsiteY8" fmla="*/ 7343 h 89177"/>
                  <a:gd name="connsiteX9" fmla="*/ 42363 w 43338"/>
                  <a:gd name="connsiteY9" fmla="*/ -2202 h 89177"/>
                  <a:gd name="connsiteX10" fmla="*/ 30655 w 43338"/>
                  <a:gd name="connsiteY10" fmla="*/ -2202 h 89177"/>
                  <a:gd name="connsiteX11" fmla="*/ 12418 w 43338"/>
                  <a:gd name="connsiteY11" fmla="*/ 2719 h 89177"/>
                  <a:gd name="connsiteX12" fmla="*/ 7398 w 43338"/>
                  <a:gd name="connsiteY12" fmla="*/ 20678 h 89177"/>
                  <a:gd name="connsiteX13" fmla="*/ 7398 w 43338"/>
                  <a:gd name="connsiteY13" fmla="*/ 58381 h 89177"/>
                  <a:gd name="connsiteX14" fmla="*/ -976 w 43338"/>
                  <a:gd name="connsiteY14" fmla="*/ 58381 h 89177"/>
                  <a:gd name="connsiteX15" fmla="*/ -976 w 43338"/>
                  <a:gd name="connsiteY15" fmla="*/ 67251 h 89177"/>
                  <a:gd name="connsiteX16" fmla="*/ 7398 w 43338"/>
                  <a:gd name="connsiteY16" fmla="*/ 67251 h 89177"/>
                  <a:gd name="connsiteX17" fmla="*/ 7398 w 43338"/>
                  <a:gd name="connsiteY17" fmla="*/ 86976 h 89177"/>
                  <a:gd name="connsiteX18" fmla="*/ 18868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68" y="86976"/>
                    </a:moveTo>
                    <a:lnTo>
                      <a:pt x="18868" y="67251"/>
                    </a:lnTo>
                    <a:lnTo>
                      <a:pt x="42363" y="67251"/>
                    </a:lnTo>
                    <a:lnTo>
                      <a:pt x="42363" y="58381"/>
                    </a:lnTo>
                    <a:lnTo>
                      <a:pt x="18868" y="58381"/>
                    </a:lnTo>
                    <a:lnTo>
                      <a:pt x="18868" y="20678"/>
                    </a:lnTo>
                    <a:cubicBezTo>
                      <a:pt x="18868" y="15016"/>
                      <a:pt x="19641" y="11378"/>
                      <a:pt x="21189" y="9764"/>
                    </a:cubicBezTo>
                    <a:cubicBezTo>
                      <a:pt x="22737" y="8150"/>
                      <a:pt x="25892" y="7343"/>
                      <a:pt x="30655" y="7343"/>
                    </a:cubicBezTo>
                    <a:lnTo>
                      <a:pt x="42363" y="7343"/>
                    </a:lnTo>
                    <a:lnTo>
                      <a:pt x="42363" y="-2202"/>
                    </a:lnTo>
                    <a:lnTo>
                      <a:pt x="30655" y="-2202"/>
                    </a:lnTo>
                    <a:cubicBezTo>
                      <a:pt x="21844" y="-2202"/>
                      <a:pt x="15765" y="-562"/>
                      <a:pt x="12418" y="2719"/>
                    </a:cubicBezTo>
                    <a:cubicBezTo>
                      <a:pt x="9071" y="6013"/>
                      <a:pt x="7398" y="12000"/>
                      <a:pt x="7398" y="20678"/>
                    </a:cubicBezTo>
                    <a:lnTo>
                      <a:pt x="7398" y="58381"/>
                    </a:lnTo>
                    <a:lnTo>
                      <a:pt x="-976" y="58381"/>
                    </a:lnTo>
                    <a:lnTo>
                      <a:pt x="-976" y="67251"/>
                    </a:lnTo>
                    <a:lnTo>
                      <a:pt x="7398" y="67251"/>
                    </a:lnTo>
                    <a:lnTo>
                      <a:pt x="7398" y="86976"/>
                    </a:lnTo>
                    <a:lnTo>
                      <a:pt x="18868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2C56A369-D305-EF71-16CC-670540BB73B9}"/>
                  </a:ext>
                </a:extLst>
              </p:cNvPr>
              <p:cNvSpPr/>
              <p:nvPr/>
            </p:nvSpPr>
            <p:spPr>
              <a:xfrm flipV="1">
                <a:off x="7397093" y="2301454"/>
                <a:ext cx="11410" cy="96500"/>
              </a:xfrm>
              <a:custGeom>
                <a:avLst/>
                <a:gdLst>
                  <a:gd name="connsiteX0" fmla="*/ -599 w 11410"/>
                  <a:gd name="connsiteY0" fmla="*/ 67066 h 96500"/>
                  <a:gd name="connsiteX1" fmla="*/ 10811 w 11410"/>
                  <a:gd name="connsiteY1" fmla="*/ 67066 h 96500"/>
                  <a:gd name="connsiteX2" fmla="*/ 10811 w 11410"/>
                  <a:gd name="connsiteY2" fmla="*/ -2387 h 96500"/>
                  <a:gd name="connsiteX3" fmla="*/ -599 w 11410"/>
                  <a:gd name="connsiteY3" fmla="*/ -2387 h 96500"/>
                  <a:gd name="connsiteX4" fmla="*/ -599 w 11410"/>
                  <a:gd name="connsiteY4" fmla="*/ 67066 h 96500"/>
                  <a:gd name="connsiteX5" fmla="*/ -599 w 11410"/>
                  <a:gd name="connsiteY5" fmla="*/ 94113 h 96500"/>
                  <a:gd name="connsiteX6" fmla="*/ 10811 w 11410"/>
                  <a:gd name="connsiteY6" fmla="*/ 94113 h 96500"/>
                  <a:gd name="connsiteX7" fmla="*/ 10811 w 11410"/>
                  <a:gd name="connsiteY7" fmla="*/ 79647 h 96500"/>
                  <a:gd name="connsiteX8" fmla="*/ -599 w 11410"/>
                  <a:gd name="connsiteY8" fmla="*/ 79647 h 96500"/>
                  <a:gd name="connsiteX9" fmla="*/ -599 w 11410"/>
                  <a:gd name="connsiteY9" fmla="*/ 94113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99" y="67066"/>
                    </a:moveTo>
                    <a:lnTo>
                      <a:pt x="10811" y="67066"/>
                    </a:lnTo>
                    <a:lnTo>
                      <a:pt x="10811" y="-2387"/>
                    </a:lnTo>
                    <a:lnTo>
                      <a:pt x="-599" y="-2387"/>
                    </a:lnTo>
                    <a:lnTo>
                      <a:pt x="-599" y="67066"/>
                    </a:lnTo>
                    <a:close/>
                    <a:moveTo>
                      <a:pt x="-599" y="94113"/>
                    </a:moveTo>
                    <a:lnTo>
                      <a:pt x="10811" y="94113"/>
                    </a:lnTo>
                    <a:lnTo>
                      <a:pt x="10811" y="79647"/>
                    </a:lnTo>
                    <a:lnTo>
                      <a:pt x="-599" y="79647"/>
                    </a:lnTo>
                    <a:lnTo>
                      <a:pt x="-599" y="9411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4982CEB-6C94-1243-C7CF-68133107574B}"/>
                  </a:ext>
                </a:extLst>
              </p:cNvPr>
              <p:cNvSpPr/>
              <p:nvPr/>
            </p:nvSpPr>
            <p:spPr>
              <a:xfrm flipV="1">
                <a:off x="7427416" y="2326834"/>
                <a:ext cx="64373" cy="72925"/>
              </a:xfrm>
              <a:custGeom>
                <a:avLst/>
                <a:gdLst>
                  <a:gd name="connsiteX0" fmla="*/ 62694 w 64373"/>
                  <a:gd name="connsiteY0" fmla="*/ 37689 h 72925"/>
                  <a:gd name="connsiteX1" fmla="*/ 62694 w 64373"/>
                  <a:gd name="connsiteY1" fmla="*/ 32113 h 72925"/>
                  <a:gd name="connsiteX2" fmla="*/ 10227 w 64373"/>
                  <a:gd name="connsiteY2" fmla="*/ 32113 h 72925"/>
                  <a:gd name="connsiteX3" fmla="*/ 17331 w 64373"/>
                  <a:gd name="connsiteY3" fmla="*/ 14154 h 72925"/>
                  <a:gd name="connsiteX4" fmla="*/ 35032 w 64373"/>
                  <a:gd name="connsiteY4" fmla="*/ 7983 h 72925"/>
                  <a:gd name="connsiteX5" fmla="*/ 47771 w 64373"/>
                  <a:gd name="connsiteY5" fmla="*/ 9590 h 72925"/>
                  <a:gd name="connsiteX6" fmla="*/ 60035 w 64373"/>
                  <a:gd name="connsiteY6" fmla="*/ 14432 h 72925"/>
                  <a:gd name="connsiteX7" fmla="*/ 60035 w 64373"/>
                  <a:gd name="connsiteY7" fmla="*/ 3637 h 72925"/>
                  <a:gd name="connsiteX8" fmla="*/ 47434 w 64373"/>
                  <a:gd name="connsiteY8" fmla="*/ -331 h 72925"/>
                  <a:gd name="connsiteX9" fmla="*/ 34357 w 64373"/>
                  <a:gd name="connsiteY9" fmla="*/ -1701 h 72925"/>
                  <a:gd name="connsiteX10" fmla="*/ 8024 w 64373"/>
                  <a:gd name="connsiteY10" fmla="*/ 7963 h 72925"/>
                  <a:gd name="connsiteX11" fmla="*/ -1679 w 64373"/>
                  <a:gd name="connsiteY11" fmla="*/ 34157 h 72925"/>
                  <a:gd name="connsiteX12" fmla="*/ 7528 w 64373"/>
                  <a:gd name="connsiteY12" fmla="*/ 61204 h 72925"/>
                  <a:gd name="connsiteX13" fmla="*/ 32372 w 64373"/>
                  <a:gd name="connsiteY13" fmla="*/ 71225 h 72925"/>
                  <a:gd name="connsiteX14" fmla="*/ 54538 w 64373"/>
                  <a:gd name="connsiteY14" fmla="*/ 62196 h 72925"/>
                  <a:gd name="connsiteX15" fmla="*/ 62694 w 64373"/>
                  <a:gd name="connsiteY15" fmla="*/ 37689 h 72925"/>
                  <a:gd name="connsiteX16" fmla="*/ 51284 w 64373"/>
                  <a:gd name="connsiteY16" fmla="*/ 41043 h 72925"/>
                  <a:gd name="connsiteX17" fmla="*/ 46045 w 64373"/>
                  <a:gd name="connsiteY17" fmla="*/ 55965 h 72925"/>
                  <a:gd name="connsiteX18" fmla="*/ 32492 w 64373"/>
                  <a:gd name="connsiteY18" fmla="*/ 61561 h 72925"/>
                  <a:gd name="connsiteX19" fmla="*/ 17212 w 64373"/>
                  <a:gd name="connsiteY19" fmla="*/ 56164 h 72925"/>
                  <a:gd name="connsiteX20" fmla="*/ 10604 w 64373"/>
                  <a:gd name="connsiteY20" fmla="*/ 40963 h 72925"/>
                  <a:gd name="connsiteX21" fmla="*/ 51284 w 64373"/>
                  <a:gd name="connsiteY21" fmla="*/ 41043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694" y="37689"/>
                    </a:moveTo>
                    <a:lnTo>
                      <a:pt x="62694" y="32113"/>
                    </a:lnTo>
                    <a:lnTo>
                      <a:pt x="10227" y="32113"/>
                    </a:lnTo>
                    <a:cubicBezTo>
                      <a:pt x="10730" y="24255"/>
                      <a:pt x="13098" y="18269"/>
                      <a:pt x="17331" y="14154"/>
                    </a:cubicBezTo>
                    <a:cubicBezTo>
                      <a:pt x="21564" y="10040"/>
                      <a:pt x="27465" y="7983"/>
                      <a:pt x="35032" y="7983"/>
                    </a:cubicBezTo>
                    <a:cubicBezTo>
                      <a:pt x="39410" y="7983"/>
                      <a:pt x="43657" y="8519"/>
                      <a:pt x="47771" y="9590"/>
                    </a:cubicBezTo>
                    <a:cubicBezTo>
                      <a:pt x="51885" y="10662"/>
                      <a:pt x="55973" y="12276"/>
                      <a:pt x="60035" y="14432"/>
                    </a:cubicBezTo>
                    <a:lnTo>
                      <a:pt x="60035" y="3637"/>
                    </a:lnTo>
                    <a:cubicBezTo>
                      <a:pt x="55934" y="1904"/>
                      <a:pt x="51733" y="581"/>
                      <a:pt x="47434" y="-331"/>
                    </a:cubicBezTo>
                    <a:cubicBezTo>
                      <a:pt x="43134" y="-1244"/>
                      <a:pt x="38775" y="-1701"/>
                      <a:pt x="34357" y="-1701"/>
                    </a:cubicBezTo>
                    <a:cubicBezTo>
                      <a:pt x="23271" y="-1701"/>
                      <a:pt x="14493" y="1521"/>
                      <a:pt x="8024" y="7963"/>
                    </a:cubicBezTo>
                    <a:cubicBezTo>
                      <a:pt x="1555" y="14419"/>
                      <a:pt x="-1679" y="23150"/>
                      <a:pt x="-1679" y="34157"/>
                    </a:cubicBezTo>
                    <a:cubicBezTo>
                      <a:pt x="-1679" y="45521"/>
                      <a:pt x="1390" y="54537"/>
                      <a:pt x="7528" y="61204"/>
                    </a:cubicBezTo>
                    <a:cubicBezTo>
                      <a:pt x="13666" y="67885"/>
                      <a:pt x="21948" y="71225"/>
                      <a:pt x="32372" y="71225"/>
                    </a:cubicBezTo>
                    <a:cubicBezTo>
                      <a:pt x="41712" y="71225"/>
                      <a:pt x="49101" y="68215"/>
                      <a:pt x="54538" y="62196"/>
                    </a:cubicBezTo>
                    <a:cubicBezTo>
                      <a:pt x="59975" y="56190"/>
                      <a:pt x="62694" y="48021"/>
                      <a:pt x="62694" y="37689"/>
                    </a:cubicBezTo>
                    <a:close/>
                    <a:moveTo>
                      <a:pt x="51284" y="41043"/>
                    </a:moveTo>
                    <a:cubicBezTo>
                      <a:pt x="51204" y="47274"/>
                      <a:pt x="49458" y="52248"/>
                      <a:pt x="46045" y="55965"/>
                    </a:cubicBezTo>
                    <a:cubicBezTo>
                      <a:pt x="42632" y="59696"/>
                      <a:pt x="38114" y="61561"/>
                      <a:pt x="32492" y="61561"/>
                    </a:cubicBezTo>
                    <a:cubicBezTo>
                      <a:pt x="26128" y="61561"/>
                      <a:pt x="21035" y="59762"/>
                      <a:pt x="17212" y="56164"/>
                    </a:cubicBezTo>
                    <a:cubicBezTo>
                      <a:pt x="13389" y="52565"/>
                      <a:pt x="11186" y="47499"/>
                      <a:pt x="10604" y="40963"/>
                    </a:cubicBezTo>
                    <a:lnTo>
                      <a:pt x="51284" y="4104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D01E7495-3CBB-DE68-135F-A4014C2B7E7C}"/>
                  </a:ext>
                </a:extLst>
              </p:cNvPr>
              <p:cNvSpPr/>
              <p:nvPr/>
            </p:nvSpPr>
            <p:spPr>
              <a:xfrm flipV="1">
                <a:off x="7510076" y="2326834"/>
                <a:ext cx="58181" cy="71119"/>
              </a:xfrm>
              <a:custGeom>
                <a:avLst/>
                <a:gdLst>
                  <a:gd name="connsiteX0" fmla="*/ 56437 w 58181"/>
                  <a:gd name="connsiteY0" fmla="*/ 40184 h 71119"/>
                  <a:gd name="connsiteX1" fmla="*/ 56437 w 58181"/>
                  <a:gd name="connsiteY1" fmla="*/ -1746 h 71119"/>
                  <a:gd name="connsiteX2" fmla="*/ 45027 w 58181"/>
                  <a:gd name="connsiteY2" fmla="*/ -1746 h 71119"/>
                  <a:gd name="connsiteX3" fmla="*/ 45027 w 58181"/>
                  <a:gd name="connsiteY3" fmla="*/ 39807 h 71119"/>
                  <a:gd name="connsiteX4" fmla="*/ 41177 w 58181"/>
                  <a:gd name="connsiteY4" fmla="*/ 54550 h 71119"/>
                  <a:gd name="connsiteX5" fmla="*/ 29648 w 58181"/>
                  <a:gd name="connsiteY5" fmla="*/ 59452 h 71119"/>
                  <a:gd name="connsiteX6" fmla="*/ 15063 w 58181"/>
                  <a:gd name="connsiteY6" fmla="*/ 53558 h 71119"/>
                  <a:gd name="connsiteX7" fmla="*/ 9725 w 58181"/>
                  <a:gd name="connsiteY7" fmla="*/ 37505 h 71119"/>
                  <a:gd name="connsiteX8" fmla="*/ 9725 w 58181"/>
                  <a:gd name="connsiteY8" fmla="*/ -1746 h 71119"/>
                  <a:gd name="connsiteX9" fmla="*/ -1745 w 58181"/>
                  <a:gd name="connsiteY9" fmla="*/ -1746 h 71119"/>
                  <a:gd name="connsiteX10" fmla="*/ -1745 w 58181"/>
                  <a:gd name="connsiteY10" fmla="*/ 67707 h 71119"/>
                  <a:gd name="connsiteX11" fmla="*/ 9725 w 58181"/>
                  <a:gd name="connsiteY11" fmla="*/ 67707 h 71119"/>
                  <a:gd name="connsiteX12" fmla="*/ 9725 w 58181"/>
                  <a:gd name="connsiteY12" fmla="*/ 56912 h 71119"/>
                  <a:gd name="connsiteX13" fmla="*/ 19369 w 58181"/>
                  <a:gd name="connsiteY13" fmla="*/ 66278 h 71119"/>
                  <a:gd name="connsiteX14" fmla="*/ 32188 w 58181"/>
                  <a:gd name="connsiteY14" fmla="*/ 69374 h 71119"/>
                  <a:gd name="connsiteX15" fmla="*/ 50285 w 58181"/>
                  <a:gd name="connsiteY15" fmla="*/ 61972 h 71119"/>
                  <a:gd name="connsiteX16" fmla="*/ 56437 w 58181"/>
                  <a:gd name="connsiteY16" fmla="*/ 40184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437" y="40184"/>
                    </a:moveTo>
                    <a:lnTo>
                      <a:pt x="56437" y="-1746"/>
                    </a:lnTo>
                    <a:lnTo>
                      <a:pt x="45027" y="-1746"/>
                    </a:lnTo>
                    <a:lnTo>
                      <a:pt x="45027" y="39807"/>
                    </a:lnTo>
                    <a:cubicBezTo>
                      <a:pt x="45027" y="46381"/>
                      <a:pt x="43743" y="51296"/>
                      <a:pt x="41177" y="54550"/>
                    </a:cubicBezTo>
                    <a:cubicBezTo>
                      <a:pt x="38611" y="57818"/>
                      <a:pt x="34767" y="59452"/>
                      <a:pt x="29648" y="59452"/>
                    </a:cubicBezTo>
                    <a:cubicBezTo>
                      <a:pt x="23483" y="59452"/>
                      <a:pt x="18621" y="57487"/>
                      <a:pt x="15063" y="53558"/>
                    </a:cubicBezTo>
                    <a:cubicBezTo>
                      <a:pt x="11504" y="49643"/>
                      <a:pt x="9725" y="44291"/>
                      <a:pt x="9725" y="37505"/>
                    </a:cubicBezTo>
                    <a:lnTo>
                      <a:pt x="9725" y="-1746"/>
                    </a:lnTo>
                    <a:lnTo>
                      <a:pt x="-1745" y="-1746"/>
                    </a:lnTo>
                    <a:lnTo>
                      <a:pt x="-1745" y="67707"/>
                    </a:lnTo>
                    <a:lnTo>
                      <a:pt x="9725" y="67707"/>
                    </a:lnTo>
                    <a:lnTo>
                      <a:pt x="9725" y="56912"/>
                    </a:lnTo>
                    <a:cubicBezTo>
                      <a:pt x="12463" y="61092"/>
                      <a:pt x="15678" y="64214"/>
                      <a:pt x="19369" y="66278"/>
                    </a:cubicBezTo>
                    <a:cubicBezTo>
                      <a:pt x="23073" y="68342"/>
                      <a:pt x="27346" y="69374"/>
                      <a:pt x="32188" y="69374"/>
                    </a:cubicBezTo>
                    <a:cubicBezTo>
                      <a:pt x="40165" y="69374"/>
                      <a:pt x="46197" y="66907"/>
                      <a:pt x="50285" y="61972"/>
                    </a:cubicBezTo>
                    <a:cubicBezTo>
                      <a:pt x="54386" y="57038"/>
                      <a:pt x="56437" y="49775"/>
                      <a:pt x="56437" y="401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85EB47D-59BD-3699-37C6-0D3946F6962E}"/>
                  </a:ext>
                </a:extLst>
              </p:cNvPr>
              <p:cNvSpPr/>
              <p:nvPr/>
            </p:nvSpPr>
            <p:spPr>
              <a:xfrm flipV="1">
                <a:off x="7582451" y="2308776"/>
                <a:ext cx="43338" cy="89177"/>
              </a:xfrm>
              <a:custGeom>
                <a:avLst/>
                <a:gdLst>
                  <a:gd name="connsiteX0" fmla="*/ 18887 w 43338"/>
                  <a:gd name="connsiteY0" fmla="*/ 86976 h 89177"/>
                  <a:gd name="connsiteX1" fmla="*/ 18887 w 43338"/>
                  <a:gd name="connsiteY1" fmla="*/ 67251 h 89177"/>
                  <a:gd name="connsiteX2" fmla="*/ 42382 w 43338"/>
                  <a:gd name="connsiteY2" fmla="*/ 67251 h 89177"/>
                  <a:gd name="connsiteX3" fmla="*/ 42382 w 43338"/>
                  <a:gd name="connsiteY3" fmla="*/ 58381 h 89177"/>
                  <a:gd name="connsiteX4" fmla="*/ 18887 w 43338"/>
                  <a:gd name="connsiteY4" fmla="*/ 58381 h 89177"/>
                  <a:gd name="connsiteX5" fmla="*/ 18887 w 43338"/>
                  <a:gd name="connsiteY5" fmla="*/ 20678 h 89177"/>
                  <a:gd name="connsiteX6" fmla="*/ 21208 w 43338"/>
                  <a:gd name="connsiteY6" fmla="*/ 9764 h 89177"/>
                  <a:gd name="connsiteX7" fmla="*/ 30674 w 43338"/>
                  <a:gd name="connsiteY7" fmla="*/ 7343 h 89177"/>
                  <a:gd name="connsiteX8" fmla="*/ 42382 w 43338"/>
                  <a:gd name="connsiteY8" fmla="*/ 7343 h 89177"/>
                  <a:gd name="connsiteX9" fmla="*/ 42382 w 43338"/>
                  <a:gd name="connsiteY9" fmla="*/ -2202 h 89177"/>
                  <a:gd name="connsiteX10" fmla="*/ 30674 w 43338"/>
                  <a:gd name="connsiteY10" fmla="*/ -2202 h 89177"/>
                  <a:gd name="connsiteX11" fmla="*/ 12438 w 43338"/>
                  <a:gd name="connsiteY11" fmla="*/ 2719 h 89177"/>
                  <a:gd name="connsiteX12" fmla="*/ 7417 w 43338"/>
                  <a:gd name="connsiteY12" fmla="*/ 20678 h 89177"/>
                  <a:gd name="connsiteX13" fmla="*/ 7417 w 43338"/>
                  <a:gd name="connsiteY13" fmla="*/ 58381 h 89177"/>
                  <a:gd name="connsiteX14" fmla="*/ -957 w 43338"/>
                  <a:gd name="connsiteY14" fmla="*/ 58381 h 89177"/>
                  <a:gd name="connsiteX15" fmla="*/ -957 w 43338"/>
                  <a:gd name="connsiteY15" fmla="*/ 67251 h 89177"/>
                  <a:gd name="connsiteX16" fmla="*/ 7417 w 43338"/>
                  <a:gd name="connsiteY16" fmla="*/ 67251 h 89177"/>
                  <a:gd name="connsiteX17" fmla="*/ 7417 w 43338"/>
                  <a:gd name="connsiteY17" fmla="*/ 86976 h 89177"/>
                  <a:gd name="connsiteX18" fmla="*/ 18887 w 43338"/>
                  <a:gd name="connsiteY18" fmla="*/ 86976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887" y="86976"/>
                    </a:moveTo>
                    <a:lnTo>
                      <a:pt x="18887" y="67251"/>
                    </a:lnTo>
                    <a:lnTo>
                      <a:pt x="42382" y="67251"/>
                    </a:lnTo>
                    <a:lnTo>
                      <a:pt x="42382" y="58381"/>
                    </a:lnTo>
                    <a:lnTo>
                      <a:pt x="18887" y="58381"/>
                    </a:lnTo>
                    <a:lnTo>
                      <a:pt x="18887" y="20678"/>
                    </a:lnTo>
                    <a:cubicBezTo>
                      <a:pt x="18887" y="15016"/>
                      <a:pt x="19661" y="11378"/>
                      <a:pt x="21208" y="9764"/>
                    </a:cubicBezTo>
                    <a:cubicBezTo>
                      <a:pt x="22756" y="8150"/>
                      <a:pt x="25911" y="7343"/>
                      <a:pt x="30674" y="7343"/>
                    </a:cubicBezTo>
                    <a:lnTo>
                      <a:pt x="42382" y="7343"/>
                    </a:lnTo>
                    <a:lnTo>
                      <a:pt x="42382" y="-2202"/>
                    </a:lnTo>
                    <a:lnTo>
                      <a:pt x="30674" y="-2202"/>
                    </a:lnTo>
                    <a:cubicBezTo>
                      <a:pt x="21863" y="-2202"/>
                      <a:pt x="15785" y="-562"/>
                      <a:pt x="12438" y="2719"/>
                    </a:cubicBezTo>
                    <a:cubicBezTo>
                      <a:pt x="9091" y="6013"/>
                      <a:pt x="7417" y="12000"/>
                      <a:pt x="7417" y="20678"/>
                    </a:cubicBezTo>
                    <a:lnTo>
                      <a:pt x="7417" y="58381"/>
                    </a:lnTo>
                    <a:lnTo>
                      <a:pt x="-957" y="58381"/>
                    </a:lnTo>
                    <a:lnTo>
                      <a:pt x="-957" y="67251"/>
                    </a:lnTo>
                    <a:lnTo>
                      <a:pt x="7417" y="67251"/>
                    </a:lnTo>
                    <a:lnTo>
                      <a:pt x="7417" y="86976"/>
                    </a:lnTo>
                    <a:lnTo>
                      <a:pt x="18887" y="86976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F1F7D0C-6957-AEE1-FD47-60C76EC623C6}"/>
                  </a:ext>
                </a:extLst>
              </p:cNvPr>
              <p:cNvSpPr/>
              <p:nvPr/>
            </p:nvSpPr>
            <p:spPr>
              <a:xfrm flipV="1">
                <a:off x="7628834" y="2397954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A338C387-4AF2-5049-7AF2-1D696B324AB6}"/>
                  </a:ext>
                </a:extLst>
              </p:cNvPr>
              <p:cNvSpPr/>
              <p:nvPr/>
            </p:nvSpPr>
            <p:spPr>
              <a:xfrm flipV="1">
                <a:off x="7675414" y="2305363"/>
                <a:ext cx="67468" cy="92590"/>
              </a:xfrm>
              <a:custGeom>
                <a:avLst/>
                <a:gdLst>
                  <a:gd name="connsiteX0" fmla="*/ 40093 w 67468"/>
                  <a:gd name="connsiteY0" fmla="*/ 79389 h 92590"/>
                  <a:gd name="connsiteX1" fmla="*/ 8462 w 67468"/>
                  <a:gd name="connsiteY1" fmla="*/ 29958 h 92590"/>
                  <a:gd name="connsiteX2" fmla="*/ 40093 w 67468"/>
                  <a:gd name="connsiteY2" fmla="*/ 29958 h 92590"/>
                  <a:gd name="connsiteX3" fmla="*/ 40093 w 67468"/>
                  <a:gd name="connsiteY3" fmla="*/ 79389 h 92590"/>
                  <a:gd name="connsiteX4" fmla="*/ 36799 w 67468"/>
                  <a:gd name="connsiteY4" fmla="*/ 90303 h 92590"/>
                  <a:gd name="connsiteX5" fmla="*/ 52555 w 67468"/>
                  <a:gd name="connsiteY5" fmla="*/ 90303 h 92590"/>
                  <a:gd name="connsiteX6" fmla="*/ 52555 w 67468"/>
                  <a:gd name="connsiteY6" fmla="*/ 29958 h 92590"/>
                  <a:gd name="connsiteX7" fmla="*/ 65771 w 67468"/>
                  <a:gd name="connsiteY7" fmla="*/ 29958 h 92590"/>
                  <a:gd name="connsiteX8" fmla="*/ 65771 w 67468"/>
                  <a:gd name="connsiteY8" fmla="*/ 19540 h 92590"/>
                  <a:gd name="connsiteX9" fmla="*/ 52555 w 67468"/>
                  <a:gd name="connsiteY9" fmla="*/ 19540 h 92590"/>
                  <a:gd name="connsiteX10" fmla="*/ 52555 w 67468"/>
                  <a:gd name="connsiteY10" fmla="*/ -2288 h 92590"/>
                  <a:gd name="connsiteX11" fmla="*/ 40093 w 67468"/>
                  <a:gd name="connsiteY11" fmla="*/ -2288 h 92590"/>
                  <a:gd name="connsiteX12" fmla="*/ 40093 w 67468"/>
                  <a:gd name="connsiteY12" fmla="*/ 19540 h 92590"/>
                  <a:gd name="connsiteX13" fmla="*/ -1698 w 67468"/>
                  <a:gd name="connsiteY13" fmla="*/ 19540 h 92590"/>
                  <a:gd name="connsiteX14" fmla="*/ -1698 w 67468"/>
                  <a:gd name="connsiteY14" fmla="*/ 31625 h 92590"/>
                  <a:gd name="connsiteX15" fmla="*/ 36799 w 67468"/>
                  <a:gd name="connsiteY15" fmla="*/ 90303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468" h="92590">
                    <a:moveTo>
                      <a:pt x="40093" y="79389"/>
                    </a:moveTo>
                    <a:lnTo>
                      <a:pt x="8462" y="29958"/>
                    </a:lnTo>
                    <a:lnTo>
                      <a:pt x="40093" y="29958"/>
                    </a:lnTo>
                    <a:lnTo>
                      <a:pt x="40093" y="79389"/>
                    </a:lnTo>
                    <a:close/>
                    <a:moveTo>
                      <a:pt x="36799" y="90303"/>
                    </a:moveTo>
                    <a:lnTo>
                      <a:pt x="52555" y="90303"/>
                    </a:lnTo>
                    <a:lnTo>
                      <a:pt x="52555" y="29958"/>
                    </a:lnTo>
                    <a:lnTo>
                      <a:pt x="65771" y="29958"/>
                    </a:lnTo>
                    <a:lnTo>
                      <a:pt x="65771" y="19540"/>
                    </a:lnTo>
                    <a:lnTo>
                      <a:pt x="52555" y="19540"/>
                    </a:lnTo>
                    <a:lnTo>
                      <a:pt x="52555" y="-2288"/>
                    </a:lnTo>
                    <a:lnTo>
                      <a:pt x="40093" y="-2288"/>
                    </a:lnTo>
                    <a:lnTo>
                      <a:pt x="40093" y="19540"/>
                    </a:lnTo>
                    <a:lnTo>
                      <a:pt x="-1698" y="19540"/>
                    </a:lnTo>
                    <a:lnTo>
                      <a:pt x="-1698" y="31625"/>
                    </a:lnTo>
                    <a:lnTo>
                      <a:pt x="36799" y="90303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0" name="Graphic 2">
              <a:extLst>
                <a:ext uri="{FF2B5EF4-FFF2-40B4-BE49-F238E27FC236}">
                  <a16:creationId xmlns:a16="http://schemas.microsoft.com/office/drawing/2014/main" id="{8C3E165E-F286-B953-2C86-937E1EB58341}"/>
                </a:ext>
              </a:extLst>
            </p:cNvPr>
            <p:cNvGrpSpPr/>
            <p:nvPr/>
          </p:nvGrpSpPr>
          <p:grpSpPr>
            <a:xfrm>
              <a:off x="8372046" y="2115042"/>
              <a:ext cx="539814" cy="98305"/>
              <a:chOff x="8372046" y="2115042"/>
              <a:chExt cx="539814" cy="98305"/>
            </a:xfrm>
            <a:solidFill>
              <a:srgbClr val="000000"/>
            </a:solidFill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B5D550A-8B66-5CD9-1392-93F68504A8D7}"/>
                  </a:ext>
                </a:extLst>
              </p:cNvPr>
              <p:cNvSpPr/>
              <p:nvPr/>
            </p:nvSpPr>
            <p:spPr>
              <a:xfrm flipV="1">
                <a:off x="8372046" y="2118951"/>
                <a:ext cx="59789" cy="92590"/>
              </a:xfrm>
              <a:custGeom>
                <a:avLst/>
                <a:gdLst>
                  <a:gd name="connsiteX0" fmla="*/ 10757 w 59789"/>
                  <a:gd name="connsiteY0" fmla="*/ 79989 h 92590"/>
                  <a:gd name="connsiteX1" fmla="*/ 10757 w 59789"/>
                  <a:gd name="connsiteY1" fmla="*/ 45203 h 92590"/>
                  <a:gd name="connsiteX2" fmla="*/ 26513 w 59789"/>
                  <a:gd name="connsiteY2" fmla="*/ 45203 h 92590"/>
                  <a:gd name="connsiteX3" fmla="*/ 40026 w 59789"/>
                  <a:gd name="connsiteY3" fmla="*/ 49728 h 92590"/>
                  <a:gd name="connsiteX4" fmla="*/ 44809 w 59789"/>
                  <a:gd name="connsiteY4" fmla="*/ 62626 h 92590"/>
                  <a:gd name="connsiteX5" fmla="*/ 40026 w 59789"/>
                  <a:gd name="connsiteY5" fmla="*/ 75465 h 92590"/>
                  <a:gd name="connsiteX6" fmla="*/ 26513 w 59789"/>
                  <a:gd name="connsiteY6" fmla="*/ 79989 h 92590"/>
                  <a:gd name="connsiteX7" fmla="*/ 10757 w 59789"/>
                  <a:gd name="connsiteY7" fmla="*/ 79989 h 92590"/>
                  <a:gd name="connsiteX8" fmla="*/ -1765 w 59789"/>
                  <a:gd name="connsiteY8" fmla="*/ 90288 h 92590"/>
                  <a:gd name="connsiteX9" fmla="*/ 26513 w 59789"/>
                  <a:gd name="connsiteY9" fmla="*/ 90288 h 92590"/>
                  <a:gd name="connsiteX10" fmla="*/ 50047 w 59789"/>
                  <a:gd name="connsiteY10" fmla="*/ 83244 h 92590"/>
                  <a:gd name="connsiteX11" fmla="*/ 58025 w 59789"/>
                  <a:gd name="connsiteY11" fmla="*/ 62626 h 92590"/>
                  <a:gd name="connsiteX12" fmla="*/ 50047 w 59789"/>
                  <a:gd name="connsiteY12" fmla="*/ 41909 h 92590"/>
                  <a:gd name="connsiteX13" fmla="*/ 26513 w 59789"/>
                  <a:gd name="connsiteY13" fmla="*/ 34904 h 92590"/>
                  <a:gd name="connsiteX14" fmla="*/ 10757 w 59789"/>
                  <a:gd name="connsiteY14" fmla="*/ 34904 h 92590"/>
                  <a:gd name="connsiteX15" fmla="*/ 10757 w 59789"/>
                  <a:gd name="connsiteY15" fmla="*/ -2303 h 92590"/>
                  <a:gd name="connsiteX16" fmla="*/ -1765 w 59789"/>
                  <a:gd name="connsiteY16" fmla="*/ -2303 h 92590"/>
                  <a:gd name="connsiteX17" fmla="*/ -1765 w 59789"/>
                  <a:gd name="connsiteY17" fmla="*/ 90288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757" y="79989"/>
                    </a:moveTo>
                    <a:lnTo>
                      <a:pt x="10757" y="45203"/>
                    </a:lnTo>
                    <a:lnTo>
                      <a:pt x="26513" y="45203"/>
                    </a:lnTo>
                    <a:cubicBezTo>
                      <a:pt x="32347" y="45203"/>
                      <a:pt x="36851" y="46711"/>
                      <a:pt x="40026" y="49728"/>
                    </a:cubicBezTo>
                    <a:cubicBezTo>
                      <a:pt x="43215" y="52744"/>
                      <a:pt x="44809" y="57043"/>
                      <a:pt x="44809" y="62626"/>
                    </a:cubicBezTo>
                    <a:cubicBezTo>
                      <a:pt x="44809" y="68169"/>
                      <a:pt x="43215" y="72449"/>
                      <a:pt x="40026" y="75465"/>
                    </a:cubicBezTo>
                    <a:cubicBezTo>
                      <a:pt x="36851" y="78481"/>
                      <a:pt x="32347" y="79989"/>
                      <a:pt x="26513" y="79989"/>
                    </a:cubicBezTo>
                    <a:lnTo>
                      <a:pt x="10757" y="79989"/>
                    </a:lnTo>
                    <a:close/>
                    <a:moveTo>
                      <a:pt x="-1765" y="90288"/>
                    </a:moveTo>
                    <a:lnTo>
                      <a:pt x="26513" y="90288"/>
                    </a:lnTo>
                    <a:cubicBezTo>
                      <a:pt x="36897" y="90288"/>
                      <a:pt x="44743" y="87940"/>
                      <a:pt x="50047" y="83244"/>
                    </a:cubicBezTo>
                    <a:cubicBezTo>
                      <a:pt x="55365" y="78547"/>
                      <a:pt x="58025" y="71675"/>
                      <a:pt x="58025" y="62626"/>
                    </a:cubicBezTo>
                    <a:cubicBezTo>
                      <a:pt x="58025" y="53485"/>
                      <a:pt x="55365" y="46579"/>
                      <a:pt x="50047" y="41909"/>
                    </a:cubicBezTo>
                    <a:cubicBezTo>
                      <a:pt x="44743" y="37239"/>
                      <a:pt x="36897" y="34904"/>
                      <a:pt x="26513" y="34904"/>
                    </a:cubicBezTo>
                    <a:lnTo>
                      <a:pt x="10757" y="34904"/>
                    </a:lnTo>
                    <a:lnTo>
                      <a:pt x="10757" y="-2303"/>
                    </a:lnTo>
                    <a:lnTo>
                      <a:pt x="-1765" y="-2303"/>
                    </a:lnTo>
                    <a:lnTo>
                      <a:pt x="-1765" y="9028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2C6AD5A-D8FC-A5F1-276E-547798644742}"/>
                  </a:ext>
                </a:extLst>
              </p:cNvPr>
              <p:cNvSpPr/>
              <p:nvPr/>
            </p:nvSpPr>
            <p:spPr>
              <a:xfrm flipV="1">
                <a:off x="8438073" y="2140422"/>
                <a:ext cx="58677" cy="72925"/>
              </a:xfrm>
              <a:custGeom>
                <a:avLst/>
                <a:gdLst>
                  <a:gd name="connsiteX0" fmla="*/ 34430 w 58677"/>
                  <a:gd name="connsiteY0" fmla="*/ 34996 h 72925"/>
                  <a:gd name="connsiteX1" fmla="*/ 15261 w 58677"/>
                  <a:gd name="connsiteY1" fmla="*/ 31840 h 72925"/>
                  <a:gd name="connsiteX2" fmla="*/ 9923 w 58677"/>
                  <a:gd name="connsiteY2" fmla="*/ 21045 h 72925"/>
                  <a:gd name="connsiteX3" fmla="*/ 13931 w 58677"/>
                  <a:gd name="connsiteY3" fmla="*/ 11401 h 72925"/>
                  <a:gd name="connsiteX4" fmla="*/ 24805 w 58677"/>
                  <a:gd name="connsiteY4" fmla="*/ 7849 h 72925"/>
                  <a:gd name="connsiteX5" fmla="*/ 40045 w 58677"/>
                  <a:gd name="connsiteY5" fmla="*/ 14576 h 72925"/>
                  <a:gd name="connsiteX6" fmla="*/ 45780 w 58677"/>
                  <a:gd name="connsiteY6" fmla="*/ 32456 h 72925"/>
                  <a:gd name="connsiteX7" fmla="*/ 45780 w 58677"/>
                  <a:gd name="connsiteY7" fmla="*/ 34996 h 72925"/>
                  <a:gd name="connsiteX8" fmla="*/ 34430 w 58677"/>
                  <a:gd name="connsiteY8" fmla="*/ 34996 h 72925"/>
                  <a:gd name="connsiteX9" fmla="*/ 57190 w 58677"/>
                  <a:gd name="connsiteY9" fmla="*/ 39718 h 72925"/>
                  <a:gd name="connsiteX10" fmla="*/ 57190 w 58677"/>
                  <a:gd name="connsiteY10" fmla="*/ 90 h 72925"/>
                  <a:gd name="connsiteX11" fmla="*/ 45780 w 58677"/>
                  <a:gd name="connsiteY11" fmla="*/ 90 h 72925"/>
                  <a:gd name="connsiteX12" fmla="*/ 45780 w 58677"/>
                  <a:gd name="connsiteY12" fmla="*/ 10627 h 72925"/>
                  <a:gd name="connsiteX13" fmla="*/ 36037 w 58677"/>
                  <a:gd name="connsiteY13" fmla="*/ 1301 h 72925"/>
                  <a:gd name="connsiteX14" fmla="*/ 21769 w 58677"/>
                  <a:gd name="connsiteY14" fmla="*/ -1715 h 72925"/>
                  <a:gd name="connsiteX15" fmla="*/ 4803 w 58677"/>
                  <a:gd name="connsiteY15" fmla="*/ 4277 h 72925"/>
                  <a:gd name="connsiteX16" fmla="*/ -1488 w 58677"/>
                  <a:gd name="connsiteY16" fmla="*/ 20311 h 72925"/>
                  <a:gd name="connsiteX17" fmla="*/ 6351 w 58677"/>
                  <a:gd name="connsiteY17" fmla="*/ 37972 h 72925"/>
                  <a:gd name="connsiteX18" fmla="*/ 29766 w 58677"/>
                  <a:gd name="connsiteY18" fmla="*/ 43925 h 72925"/>
                  <a:gd name="connsiteX19" fmla="*/ 45780 w 58677"/>
                  <a:gd name="connsiteY19" fmla="*/ 43925 h 72925"/>
                  <a:gd name="connsiteX20" fmla="*/ 45780 w 58677"/>
                  <a:gd name="connsiteY20" fmla="*/ 45056 h 72925"/>
                  <a:gd name="connsiteX21" fmla="*/ 40601 w 58677"/>
                  <a:gd name="connsiteY21" fmla="*/ 57240 h 72925"/>
                  <a:gd name="connsiteX22" fmla="*/ 26056 w 58677"/>
                  <a:gd name="connsiteY22" fmla="*/ 61547 h 72925"/>
                  <a:gd name="connsiteX23" fmla="*/ 14447 w 58677"/>
                  <a:gd name="connsiteY23" fmla="*/ 60118 h 72925"/>
                  <a:gd name="connsiteX24" fmla="*/ 3612 w 58677"/>
                  <a:gd name="connsiteY24" fmla="*/ 55832 h 72925"/>
                  <a:gd name="connsiteX25" fmla="*/ 3612 w 58677"/>
                  <a:gd name="connsiteY25" fmla="*/ 66388 h 72925"/>
                  <a:gd name="connsiteX26" fmla="*/ 15757 w 58677"/>
                  <a:gd name="connsiteY26" fmla="*/ 70000 h 72925"/>
                  <a:gd name="connsiteX27" fmla="*/ 27226 w 58677"/>
                  <a:gd name="connsiteY27" fmla="*/ 71210 h 72925"/>
                  <a:gd name="connsiteX28" fmla="*/ 49749 w 58677"/>
                  <a:gd name="connsiteY28" fmla="*/ 63392 h 72925"/>
                  <a:gd name="connsiteX29" fmla="*/ 57190 w 58677"/>
                  <a:gd name="connsiteY29" fmla="*/ 3971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430" y="34996"/>
                    </a:moveTo>
                    <a:cubicBezTo>
                      <a:pt x="25209" y="34996"/>
                      <a:pt x="18819" y="33944"/>
                      <a:pt x="15261" y="31840"/>
                    </a:cubicBezTo>
                    <a:cubicBezTo>
                      <a:pt x="11702" y="29737"/>
                      <a:pt x="9923" y="26139"/>
                      <a:pt x="9923" y="21045"/>
                    </a:cubicBezTo>
                    <a:cubicBezTo>
                      <a:pt x="9923" y="16997"/>
                      <a:pt x="11259" y="13783"/>
                      <a:pt x="13931" y="11401"/>
                    </a:cubicBezTo>
                    <a:cubicBezTo>
                      <a:pt x="16603" y="9033"/>
                      <a:pt x="20228" y="7849"/>
                      <a:pt x="24805" y="7849"/>
                    </a:cubicBezTo>
                    <a:cubicBezTo>
                      <a:pt x="31142" y="7849"/>
                      <a:pt x="36222" y="10092"/>
                      <a:pt x="40045" y="14576"/>
                    </a:cubicBezTo>
                    <a:cubicBezTo>
                      <a:pt x="43869" y="19061"/>
                      <a:pt x="45780" y="25021"/>
                      <a:pt x="45780" y="32456"/>
                    </a:cubicBezTo>
                    <a:lnTo>
                      <a:pt x="45780" y="34996"/>
                    </a:lnTo>
                    <a:lnTo>
                      <a:pt x="34430" y="34996"/>
                    </a:lnTo>
                    <a:close/>
                    <a:moveTo>
                      <a:pt x="57190" y="39718"/>
                    </a:moveTo>
                    <a:lnTo>
                      <a:pt x="57190" y="90"/>
                    </a:lnTo>
                    <a:lnTo>
                      <a:pt x="45780" y="90"/>
                    </a:lnTo>
                    <a:lnTo>
                      <a:pt x="45780" y="10627"/>
                    </a:lnTo>
                    <a:cubicBezTo>
                      <a:pt x="43174" y="6421"/>
                      <a:pt x="39926" y="3312"/>
                      <a:pt x="36037" y="1301"/>
                    </a:cubicBezTo>
                    <a:cubicBezTo>
                      <a:pt x="32148" y="-710"/>
                      <a:pt x="27392" y="-1715"/>
                      <a:pt x="21769" y="-1715"/>
                    </a:cubicBezTo>
                    <a:cubicBezTo>
                      <a:pt x="14665" y="-1715"/>
                      <a:pt x="9010" y="282"/>
                      <a:pt x="4803" y="4277"/>
                    </a:cubicBezTo>
                    <a:cubicBezTo>
                      <a:pt x="609" y="8273"/>
                      <a:pt x="-1488" y="13617"/>
                      <a:pt x="-1488" y="20311"/>
                    </a:cubicBezTo>
                    <a:cubicBezTo>
                      <a:pt x="-1488" y="28116"/>
                      <a:pt x="1125" y="34003"/>
                      <a:pt x="6351" y="37972"/>
                    </a:cubicBezTo>
                    <a:cubicBezTo>
                      <a:pt x="11590" y="41941"/>
                      <a:pt x="19395" y="43925"/>
                      <a:pt x="29766" y="43925"/>
                    </a:cubicBezTo>
                    <a:lnTo>
                      <a:pt x="45780" y="43925"/>
                    </a:lnTo>
                    <a:lnTo>
                      <a:pt x="45780" y="45056"/>
                    </a:lnTo>
                    <a:cubicBezTo>
                      <a:pt x="45780" y="50308"/>
                      <a:pt x="44054" y="54370"/>
                      <a:pt x="40601" y="57240"/>
                    </a:cubicBezTo>
                    <a:cubicBezTo>
                      <a:pt x="37148" y="60111"/>
                      <a:pt x="32300" y="61547"/>
                      <a:pt x="26056" y="61547"/>
                    </a:cubicBezTo>
                    <a:cubicBezTo>
                      <a:pt x="22087" y="61547"/>
                      <a:pt x="18217" y="61070"/>
                      <a:pt x="14447" y="60118"/>
                    </a:cubicBezTo>
                    <a:cubicBezTo>
                      <a:pt x="10690" y="59165"/>
                      <a:pt x="7078" y="57737"/>
                      <a:pt x="3612" y="55832"/>
                    </a:cubicBezTo>
                    <a:lnTo>
                      <a:pt x="3612" y="66388"/>
                    </a:lnTo>
                    <a:cubicBezTo>
                      <a:pt x="7780" y="68002"/>
                      <a:pt x="11828" y="69206"/>
                      <a:pt x="15757" y="70000"/>
                    </a:cubicBezTo>
                    <a:cubicBezTo>
                      <a:pt x="19686" y="70807"/>
                      <a:pt x="23509" y="71210"/>
                      <a:pt x="27226" y="71210"/>
                    </a:cubicBezTo>
                    <a:cubicBezTo>
                      <a:pt x="37281" y="71210"/>
                      <a:pt x="44788" y="68604"/>
                      <a:pt x="49749" y="63392"/>
                    </a:cubicBezTo>
                    <a:cubicBezTo>
                      <a:pt x="54710" y="58193"/>
                      <a:pt x="57190" y="50302"/>
                      <a:pt x="57190" y="39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00CD55-720C-D64B-EB45-A07943F2F852}"/>
                  </a:ext>
                </a:extLst>
              </p:cNvPr>
              <p:cNvSpPr/>
              <p:nvPr/>
            </p:nvSpPr>
            <p:spPr>
              <a:xfrm flipV="1">
                <a:off x="8511691" y="2122364"/>
                <a:ext cx="43338" cy="89177"/>
              </a:xfrm>
              <a:custGeom>
                <a:avLst/>
                <a:gdLst>
                  <a:gd name="connsiteX0" fmla="*/ 18960 w 43338"/>
                  <a:gd name="connsiteY0" fmla="*/ 86961 h 89177"/>
                  <a:gd name="connsiteX1" fmla="*/ 18960 w 43338"/>
                  <a:gd name="connsiteY1" fmla="*/ 67237 h 89177"/>
                  <a:gd name="connsiteX2" fmla="*/ 42455 w 43338"/>
                  <a:gd name="connsiteY2" fmla="*/ 67237 h 89177"/>
                  <a:gd name="connsiteX3" fmla="*/ 42455 w 43338"/>
                  <a:gd name="connsiteY3" fmla="*/ 58366 h 89177"/>
                  <a:gd name="connsiteX4" fmla="*/ 18960 w 43338"/>
                  <a:gd name="connsiteY4" fmla="*/ 58366 h 89177"/>
                  <a:gd name="connsiteX5" fmla="*/ 18960 w 43338"/>
                  <a:gd name="connsiteY5" fmla="*/ 20663 h 89177"/>
                  <a:gd name="connsiteX6" fmla="*/ 21282 w 43338"/>
                  <a:gd name="connsiteY6" fmla="*/ 9749 h 89177"/>
                  <a:gd name="connsiteX7" fmla="*/ 30747 w 43338"/>
                  <a:gd name="connsiteY7" fmla="*/ 7328 h 89177"/>
                  <a:gd name="connsiteX8" fmla="*/ 42455 w 43338"/>
                  <a:gd name="connsiteY8" fmla="*/ 7328 h 89177"/>
                  <a:gd name="connsiteX9" fmla="*/ 42455 w 43338"/>
                  <a:gd name="connsiteY9" fmla="*/ -2217 h 89177"/>
                  <a:gd name="connsiteX10" fmla="*/ 30747 w 43338"/>
                  <a:gd name="connsiteY10" fmla="*/ -2217 h 89177"/>
                  <a:gd name="connsiteX11" fmla="*/ 12511 w 43338"/>
                  <a:gd name="connsiteY11" fmla="*/ 2705 h 89177"/>
                  <a:gd name="connsiteX12" fmla="*/ 7490 w 43338"/>
                  <a:gd name="connsiteY12" fmla="*/ 20663 h 89177"/>
                  <a:gd name="connsiteX13" fmla="*/ 7490 w 43338"/>
                  <a:gd name="connsiteY13" fmla="*/ 58366 h 89177"/>
                  <a:gd name="connsiteX14" fmla="*/ -884 w 43338"/>
                  <a:gd name="connsiteY14" fmla="*/ 58366 h 89177"/>
                  <a:gd name="connsiteX15" fmla="*/ -884 w 43338"/>
                  <a:gd name="connsiteY15" fmla="*/ 67237 h 89177"/>
                  <a:gd name="connsiteX16" fmla="*/ 7490 w 43338"/>
                  <a:gd name="connsiteY16" fmla="*/ 67237 h 89177"/>
                  <a:gd name="connsiteX17" fmla="*/ 7490 w 43338"/>
                  <a:gd name="connsiteY17" fmla="*/ 86961 h 89177"/>
                  <a:gd name="connsiteX18" fmla="*/ 18960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960" y="86961"/>
                    </a:moveTo>
                    <a:lnTo>
                      <a:pt x="18960" y="67237"/>
                    </a:lnTo>
                    <a:lnTo>
                      <a:pt x="42455" y="67237"/>
                    </a:lnTo>
                    <a:lnTo>
                      <a:pt x="42455" y="58366"/>
                    </a:lnTo>
                    <a:lnTo>
                      <a:pt x="18960" y="58366"/>
                    </a:lnTo>
                    <a:lnTo>
                      <a:pt x="18960" y="20663"/>
                    </a:lnTo>
                    <a:cubicBezTo>
                      <a:pt x="18960" y="15001"/>
                      <a:pt x="19734" y="11363"/>
                      <a:pt x="21282" y="9749"/>
                    </a:cubicBezTo>
                    <a:cubicBezTo>
                      <a:pt x="22829" y="8135"/>
                      <a:pt x="25985" y="7328"/>
                      <a:pt x="30747" y="7328"/>
                    </a:cubicBezTo>
                    <a:lnTo>
                      <a:pt x="42455" y="7328"/>
                    </a:lnTo>
                    <a:lnTo>
                      <a:pt x="42455" y="-2217"/>
                    </a:lnTo>
                    <a:lnTo>
                      <a:pt x="30747" y="-2217"/>
                    </a:lnTo>
                    <a:cubicBezTo>
                      <a:pt x="21936" y="-2217"/>
                      <a:pt x="15858" y="-576"/>
                      <a:pt x="12511" y="2705"/>
                    </a:cubicBezTo>
                    <a:cubicBezTo>
                      <a:pt x="9164" y="5999"/>
                      <a:pt x="7490" y="11985"/>
                      <a:pt x="7490" y="20663"/>
                    </a:cubicBezTo>
                    <a:lnTo>
                      <a:pt x="7490" y="58366"/>
                    </a:lnTo>
                    <a:lnTo>
                      <a:pt x="-884" y="58366"/>
                    </a:lnTo>
                    <a:lnTo>
                      <a:pt x="-884" y="67237"/>
                    </a:lnTo>
                    <a:lnTo>
                      <a:pt x="7490" y="67237"/>
                    </a:lnTo>
                    <a:lnTo>
                      <a:pt x="7490" y="86961"/>
                    </a:lnTo>
                    <a:lnTo>
                      <a:pt x="18960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C915721-C0FC-7B22-E769-62401FCC7045}"/>
                  </a:ext>
                </a:extLst>
              </p:cNvPr>
              <p:cNvSpPr/>
              <p:nvPr/>
            </p:nvSpPr>
            <p:spPr>
              <a:xfrm flipV="1">
                <a:off x="8570039" y="2115042"/>
                <a:ext cx="11410" cy="96500"/>
              </a:xfrm>
              <a:custGeom>
                <a:avLst/>
                <a:gdLst>
                  <a:gd name="connsiteX0" fmla="*/ -507 w 11410"/>
                  <a:gd name="connsiteY0" fmla="*/ 67052 h 96500"/>
                  <a:gd name="connsiteX1" fmla="*/ 10903 w 11410"/>
                  <a:gd name="connsiteY1" fmla="*/ 67052 h 96500"/>
                  <a:gd name="connsiteX2" fmla="*/ 10903 w 11410"/>
                  <a:gd name="connsiteY2" fmla="*/ -2401 h 96500"/>
                  <a:gd name="connsiteX3" fmla="*/ -507 w 11410"/>
                  <a:gd name="connsiteY3" fmla="*/ -2401 h 96500"/>
                  <a:gd name="connsiteX4" fmla="*/ -507 w 11410"/>
                  <a:gd name="connsiteY4" fmla="*/ 67052 h 96500"/>
                  <a:gd name="connsiteX5" fmla="*/ -507 w 11410"/>
                  <a:gd name="connsiteY5" fmla="*/ 94099 h 96500"/>
                  <a:gd name="connsiteX6" fmla="*/ 10903 w 11410"/>
                  <a:gd name="connsiteY6" fmla="*/ 94099 h 96500"/>
                  <a:gd name="connsiteX7" fmla="*/ 10903 w 11410"/>
                  <a:gd name="connsiteY7" fmla="*/ 79633 h 96500"/>
                  <a:gd name="connsiteX8" fmla="*/ -507 w 11410"/>
                  <a:gd name="connsiteY8" fmla="*/ 79633 h 96500"/>
                  <a:gd name="connsiteX9" fmla="*/ -507 w 11410"/>
                  <a:gd name="connsiteY9" fmla="*/ 9409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07" y="67052"/>
                    </a:moveTo>
                    <a:lnTo>
                      <a:pt x="10903" y="67052"/>
                    </a:lnTo>
                    <a:lnTo>
                      <a:pt x="10903" y="-2401"/>
                    </a:lnTo>
                    <a:lnTo>
                      <a:pt x="-507" y="-2401"/>
                    </a:lnTo>
                    <a:lnTo>
                      <a:pt x="-507" y="67052"/>
                    </a:lnTo>
                    <a:close/>
                    <a:moveTo>
                      <a:pt x="-507" y="94099"/>
                    </a:moveTo>
                    <a:lnTo>
                      <a:pt x="10903" y="94099"/>
                    </a:lnTo>
                    <a:lnTo>
                      <a:pt x="10903" y="79633"/>
                    </a:lnTo>
                    <a:lnTo>
                      <a:pt x="-507" y="79633"/>
                    </a:lnTo>
                    <a:lnTo>
                      <a:pt x="-507" y="9409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FCB922C-D7DE-6219-71CE-35FD735075A1}"/>
                  </a:ext>
                </a:extLst>
              </p:cNvPr>
              <p:cNvSpPr/>
              <p:nvPr/>
            </p:nvSpPr>
            <p:spPr>
              <a:xfrm flipV="1">
                <a:off x="8600363" y="2140422"/>
                <a:ext cx="64373" cy="72925"/>
              </a:xfrm>
              <a:custGeom>
                <a:avLst/>
                <a:gdLst>
                  <a:gd name="connsiteX0" fmla="*/ 62786 w 64373"/>
                  <a:gd name="connsiteY0" fmla="*/ 37675 h 72925"/>
                  <a:gd name="connsiteX1" fmla="*/ 62786 w 64373"/>
                  <a:gd name="connsiteY1" fmla="*/ 32098 h 72925"/>
                  <a:gd name="connsiteX2" fmla="*/ 10319 w 64373"/>
                  <a:gd name="connsiteY2" fmla="*/ 32098 h 72925"/>
                  <a:gd name="connsiteX3" fmla="*/ 17423 w 64373"/>
                  <a:gd name="connsiteY3" fmla="*/ 14140 h 72925"/>
                  <a:gd name="connsiteX4" fmla="*/ 35124 w 64373"/>
                  <a:gd name="connsiteY4" fmla="*/ 7968 h 72925"/>
                  <a:gd name="connsiteX5" fmla="*/ 47864 w 64373"/>
                  <a:gd name="connsiteY5" fmla="*/ 9576 h 72925"/>
                  <a:gd name="connsiteX6" fmla="*/ 60127 w 64373"/>
                  <a:gd name="connsiteY6" fmla="*/ 14418 h 72925"/>
                  <a:gd name="connsiteX7" fmla="*/ 60127 w 64373"/>
                  <a:gd name="connsiteY7" fmla="*/ 3623 h 72925"/>
                  <a:gd name="connsiteX8" fmla="*/ 47526 w 64373"/>
                  <a:gd name="connsiteY8" fmla="*/ -346 h 72925"/>
                  <a:gd name="connsiteX9" fmla="*/ 34449 w 64373"/>
                  <a:gd name="connsiteY9" fmla="*/ -1715 h 72925"/>
                  <a:gd name="connsiteX10" fmla="*/ 8117 w 64373"/>
                  <a:gd name="connsiteY10" fmla="*/ 7949 h 72925"/>
                  <a:gd name="connsiteX11" fmla="*/ -1587 w 64373"/>
                  <a:gd name="connsiteY11" fmla="*/ 34142 h 72925"/>
                  <a:gd name="connsiteX12" fmla="*/ 7620 w 64373"/>
                  <a:gd name="connsiteY12" fmla="*/ 61189 h 72925"/>
                  <a:gd name="connsiteX13" fmla="*/ 32465 w 64373"/>
                  <a:gd name="connsiteY13" fmla="*/ 71210 h 72925"/>
                  <a:gd name="connsiteX14" fmla="*/ 54630 w 64373"/>
                  <a:gd name="connsiteY14" fmla="*/ 62182 h 72925"/>
                  <a:gd name="connsiteX15" fmla="*/ 62786 w 64373"/>
                  <a:gd name="connsiteY15" fmla="*/ 37675 h 72925"/>
                  <a:gd name="connsiteX16" fmla="*/ 51376 w 64373"/>
                  <a:gd name="connsiteY16" fmla="*/ 41028 h 72925"/>
                  <a:gd name="connsiteX17" fmla="*/ 46137 w 64373"/>
                  <a:gd name="connsiteY17" fmla="*/ 55951 h 72925"/>
                  <a:gd name="connsiteX18" fmla="*/ 32584 w 64373"/>
                  <a:gd name="connsiteY18" fmla="*/ 61547 h 72925"/>
                  <a:gd name="connsiteX19" fmla="*/ 17304 w 64373"/>
                  <a:gd name="connsiteY19" fmla="*/ 56149 h 72925"/>
                  <a:gd name="connsiteX20" fmla="*/ 10696 w 64373"/>
                  <a:gd name="connsiteY20" fmla="*/ 40949 h 72925"/>
                  <a:gd name="connsiteX21" fmla="*/ 51376 w 64373"/>
                  <a:gd name="connsiteY21" fmla="*/ 41028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786" y="37675"/>
                    </a:moveTo>
                    <a:lnTo>
                      <a:pt x="62786" y="32098"/>
                    </a:lnTo>
                    <a:lnTo>
                      <a:pt x="10319" y="32098"/>
                    </a:lnTo>
                    <a:cubicBezTo>
                      <a:pt x="10822" y="24240"/>
                      <a:pt x="13190" y="18254"/>
                      <a:pt x="17423" y="14140"/>
                    </a:cubicBezTo>
                    <a:cubicBezTo>
                      <a:pt x="21657" y="10026"/>
                      <a:pt x="27557" y="7968"/>
                      <a:pt x="35124" y="7968"/>
                    </a:cubicBezTo>
                    <a:cubicBezTo>
                      <a:pt x="39503" y="7968"/>
                      <a:pt x="43749" y="8504"/>
                      <a:pt x="47864" y="9576"/>
                    </a:cubicBezTo>
                    <a:cubicBezTo>
                      <a:pt x="51978" y="10647"/>
                      <a:pt x="56066" y="12261"/>
                      <a:pt x="60127" y="14418"/>
                    </a:cubicBezTo>
                    <a:lnTo>
                      <a:pt x="60127" y="3623"/>
                    </a:lnTo>
                    <a:cubicBezTo>
                      <a:pt x="56026" y="1890"/>
                      <a:pt x="51826" y="567"/>
                      <a:pt x="47526" y="-346"/>
                    </a:cubicBezTo>
                    <a:cubicBezTo>
                      <a:pt x="43227" y="-1259"/>
                      <a:pt x="38868" y="-1715"/>
                      <a:pt x="34449" y="-1715"/>
                    </a:cubicBezTo>
                    <a:cubicBezTo>
                      <a:pt x="23363" y="-1715"/>
                      <a:pt x="14586" y="1506"/>
                      <a:pt x="8117" y="7949"/>
                    </a:cubicBezTo>
                    <a:cubicBezTo>
                      <a:pt x="1648" y="14404"/>
                      <a:pt x="-1587" y="23136"/>
                      <a:pt x="-1587" y="34142"/>
                    </a:cubicBezTo>
                    <a:cubicBezTo>
                      <a:pt x="-1587" y="45506"/>
                      <a:pt x="1482" y="54522"/>
                      <a:pt x="7620" y="61189"/>
                    </a:cubicBezTo>
                    <a:cubicBezTo>
                      <a:pt x="13759" y="67870"/>
                      <a:pt x="22040" y="71210"/>
                      <a:pt x="32465" y="71210"/>
                    </a:cubicBezTo>
                    <a:cubicBezTo>
                      <a:pt x="41805" y="71210"/>
                      <a:pt x="49193" y="68201"/>
                      <a:pt x="54630" y="62182"/>
                    </a:cubicBezTo>
                    <a:cubicBezTo>
                      <a:pt x="60068" y="56175"/>
                      <a:pt x="62786" y="48007"/>
                      <a:pt x="62786" y="37675"/>
                    </a:cubicBezTo>
                    <a:close/>
                    <a:moveTo>
                      <a:pt x="51376" y="41028"/>
                    </a:moveTo>
                    <a:cubicBezTo>
                      <a:pt x="51297" y="47259"/>
                      <a:pt x="49550" y="52233"/>
                      <a:pt x="46137" y="55951"/>
                    </a:cubicBezTo>
                    <a:cubicBezTo>
                      <a:pt x="42724" y="59681"/>
                      <a:pt x="38206" y="61547"/>
                      <a:pt x="32584" y="61547"/>
                    </a:cubicBezTo>
                    <a:cubicBezTo>
                      <a:pt x="26221" y="61547"/>
                      <a:pt x="21128" y="59747"/>
                      <a:pt x="17304" y="56149"/>
                    </a:cubicBezTo>
                    <a:cubicBezTo>
                      <a:pt x="13481" y="52551"/>
                      <a:pt x="11278" y="47484"/>
                      <a:pt x="10696" y="40949"/>
                    </a:cubicBezTo>
                    <a:lnTo>
                      <a:pt x="51376" y="41028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FD174B44-6EED-FB37-6128-CB7328036957}"/>
                  </a:ext>
                </a:extLst>
              </p:cNvPr>
              <p:cNvSpPr/>
              <p:nvPr/>
            </p:nvSpPr>
            <p:spPr>
              <a:xfrm flipV="1">
                <a:off x="8683023" y="2140422"/>
                <a:ext cx="58181" cy="71119"/>
              </a:xfrm>
              <a:custGeom>
                <a:avLst/>
                <a:gdLst>
                  <a:gd name="connsiteX0" fmla="*/ 56529 w 58181"/>
                  <a:gd name="connsiteY0" fmla="*/ 40169 h 71119"/>
                  <a:gd name="connsiteX1" fmla="*/ 56529 w 58181"/>
                  <a:gd name="connsiteY1" fmla="*/ -1761 h 71119"/>
                  <a:gd name="connsiteX2" fmla="*/ 45119 w 58181"/>
                  <a:gd name="connsiteY2" fmla="*/ -1761 h 71119"/>
                  <a:gd name="connsiteX3" fmla="*/ 45119 w 58181"/>
                  <a:gd name="connsiteY3" fmla="*/ 39792 h 71119"/>
                  <a:gd name="connsiteX4" fmla="*/ 41269 w 58181"/>
                  <a:gd name="connsiteY4" fmla="*/ 54536 h 71119"/>
                  <a:gd name="connsiteX5" fmla="*/ 29740 w 58181"/>
                  <a:gd name="connsiteY5" fmla="*/ 59437 h 71119"/>
                  <a:gd name="connsiteX6" fmla="*/ 15155 w 58181"/>
                  <a:gd name="connsiteY6" fmla="*/ 53544 h 71119"/>
                  <a:gd name="connsiteX7" fmla="*/ 9817 w 58181"/>
                  <a:gd name="connsiteY7" fmla="*/ 37490 h 71119"/>
                  <a:gd name="connsiteX8" fmla="*/ 9817 w 58181"/>
                  <a:gd name="connsiteY8" fmla="*/ -1761 h 71119"/>
                  <a:gd name="connsiteX9" fmla="*/ -1653 w 58181"/>
                  <a:gd name="connsiteY9" fmla="*/ -1761 h 71119"/>
                  <a:gd name="connsiteX10" fmla="*/ -1653 w 58181"/>
                  <a:gd name="connsiteY10" fmla="*/ 67692 h 71119"/>
                  <a:gd name="connsiteX11" fmla="*/ 9817 w 58181"/>
                  <a:gd name="connsiteY11" fmla="*/ 67692 h 71119"/>
                  <a:gd name="connsiteX12" fmla="*/ 9817 w 58181"/>
                  <a:gd name="connsiteY12" fmla="*/ 56897 h 71119"/>
                  <a:gd name="connsiteX13" fmla="*/ 19461 w 58181"/>
                  <a:gd name="connsiteY13" fmla="*/ 66263 h 71119"/>
                  <a:gd name="connsiteX14" fmla="*/ 32280 w 58181"/>
                  <a:gd name="connsiteY14" fmla="*/ 69359 h 71119"/>
                  <a:gd name="connsiteX15" fmla="*/ 50378 w 58181"/>
                  <a:gd name="connsiteY15" fmla="*/ 61957 h 71119"/>
                  <a:gd name="connsiteX16" fmla="*/ 56529 w 58181"/>
                  <a:gd name="connsiteY16" fmla="*/ 4016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529" y="40169"/>
                    </a:moveTo>
                    <a:lnTo>
                      <a:pt x="56529" y="-1761"/>
                    </a:lnTo>
                    <a:lnTo>
                      <a:pt x="45119" y="-1761"/>
                    </a:lnTo>
                    <a:lnTo>
                      <a:pt x="45119" y="39792"/>
                    </a:lnTo>
                    <a:cubicBezTo>
                      <a:pt x="45119" y="46367"/>
                      <a:pt x="43836" y="51281"/>
                      <a:pt x="41269" y="54536"/>
                    </a:cubicBezTo>
                    <a:cubicBezTo>
                      <a:pt x="38703" y="57803"/>
                      <a:pt x="34860" y="59437"/>
                      <a:pt x="29740" y="59437"/>
                    </a:cubicBezTo>
                    <a:cubicBezTo>
                      <a:pt x="23575" y="59437"/>
                      <a:pt x="18713" y="57473"/>
                      <a:pt x="15155" y="53544"/>
                    </a:cubicBezTo>
                    <a:cubicBezTo>
                      <a:pt x="11596" y="49628"/>
                      <a:pt x="9817" y="44277"/>
                      <a:pt x="9817" y="37490"/>
                    </a:cubicBezTo>
                    <a:lnTo>
                      <a:pt x="9817" y="-1761"/>
                    </a:lnTo>
                    <a:lnTo>
                      <a:pt x="-1653" y="-1761"/>
                    </a:lnTo>
                    <a:lnTo>
                      <a:pt x="-1653" y="67692"/>
                    </a:lnTo>
                    <a:lnTo>
                      <a:pt x="9817" y="67692"/>
                    </a:lnTo>
                    <a:lnTo>
                      <a:pt x="9817" y="56897"/>
                    </a:lnTo>
                    <a:cubicBezTo>
                      <a:pt x="12555" y="61078"/>
                      <a:pt x="15770" y="64200"/>
                      <a:pt x="19461" y="66263"/>
                    </a:cubicBezTo>
                    <a:cubicBezTo>
                      <a:pt x="23165" y="68327"/>
                      <a:pt x="27438" y="69359"/>
                      <a:pt x="32280" y="69359"/>
                    </a:cubicBezTo>
                    <a:cubicBezTo>
                      <a:pt x="40257" y="69359"/>
                      <a:pt x="46290" y="66892"/>
                      <a:pt x="50378" y="61957"/>
                    </a:cubicBezTo>
                    <a:cubicBezTo>
                      <a:pt x="54479" y="57023"/>
                      <a:pt x="56529" y="49760"/>
                      <a:pt x="56529" y="401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C149AA6-2C20-3871-6C86-E89DBDD59AAC}"/>
                  </a:ext>
                </a:extLst>
              </p:cNvPr>
              <p:cNvSpPr/>
              <p:nvPr/>
            </p:nvSpPr>
            <p:spPr>
              <a:xfrm flipV="1">
                <a:off x="8755398" y="2122364"/>
                <a:ext cx="43338" cy="89177"/>
              </a:xfrm>
              <a:custGeom>
                <a:avLst/>
                <a:gdLst>
                  <a:gd name="connsiteX0" fmla="*/ 18979 w 43338"/>
                  <a:gd name="connsiteY0" fmla="*/ 86961 h 89177"/>
                  <a:gd name="connsiteX1" fmla="*/ 18979 w 43338"/>
                  <a:gd name="connsiteY1" fmla="*/ 67237 h 89177"/>
                  <a:gd name="connsiteX2" fmla="*/ 42474 w 43338"/>
                  <a:gd name="connsiteY2" fmla="*/ 67237 h 89177"/>
                  <a:gd name="connsiteX3" fmla="*/ 42474 w 43338"/>
                  <a:gd name="connsiteY3" fmla="*/ 58366 h 89177"/>
                  <a:gd name="connsiteX4" fmla="*/ 18979 w 43338"/>
                  <a:gd name="connsiteY4" fmla="*/ 58366 h 89177"/>
                  <a:gd name="connsiteX5" fmla="*/ 18979 w 43338"/>
                  <a:gd name="connsiteY5" fmla="*/ 20663 h 89177"/>
                  <a:gd name="connsiteX6" fmla="*/ 21301 w 43338"/>
                  <a:gd name="connsiteY6" fmla="*/ 9749 h 89177"/>
                  <a:gd name="connsiteX7" fmla="*/ 30766 w 43338"/>
                  <a:gd name="connsiteY7" fmla="*/ 7328 h 89177"/>
                  <a:gd name="connsiteX8" fmla="*/ 42474 w 43338"/>
                  <a:gd name="connsiteY8" fmla="*/ 7328 h 89177"/>
                  <a:gd name="connsiteX9" fmla="*/ 42474 w 43338"/>
                  <a:gd name="connsiteY9" fmla="*/ -2217 h 89177"/>
                  <a:gd name="connsiteX10" fmla="*/ 30766 w 43338"/>
                  <a:gd name="connsiteY10" fmla="*/ -2217 h 89177"/>
                  <a:gd name="connsiteX11" fmla="*/ 12530 w 43338"/>
                  <a:gd name="connsiteY11" fmla="*/ 2705 h 89177"/>
                  <a:gd name="connsiteX12" fmla="*/ 7509 w 43338"/>
                  <a:gd name="connsiteY12" fmla="*/ 20663 h 89177"/>
                  <a:gd name="connsiteX13" fmla="*/ 7509 w 43338"/>
                  <a:gd name="connsiteY13" fmla="*/ 58366 h 89177"/>
                  <a:gd name="connsiteX14" fmla="*/ -865 w 43338"/>
                  <a:gd name="connsiteY14" fmla="*/ 58366 h 89177"/>
                  <a:gd name="connsiteX15" fmla="*/ -865 w 43338"/>
                  <a:gd name="connsiteY15" fmla="*/ 67237 h 89177"/>
                  <a:gd name="connsiteX16" fmla="*/ 7509 w 43338"/>
                  <a:gd name="connsiteY16" fmla="*/ 67237 h 89177"/>
                  <a:gd name="connsiteX17" fmla="*/ 7509 w 43338"/>
                  <a:gd name="connsiteY17" fmla="*/ 86961 h 89177"/>
                  <a:gd name="connsiteX18" fmla="*/ 18979 w 43338"/>
                  <a:gd name="connsiteY18" fmla="*/ 86961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979" y="86961"/>
                    </a:moveTo>
                    <a:lnTo>
                      <a:pt x="18979" y="67237"/>
                    </a:lnTo>
                    <a:lnTo>
                      <a:pt x="42474" y="67237"/>
                    </a:lnTo>
                    <a:lnTo>
                      <a:pt x="42474" y="58366"/>
                    </a:lnTo>
                    <a:lnTo>
                      <a:pt x="18979" y="58366"/>
                    </a:lnTo>
                    <a:lnTo>
                      <a:pt x="18979" y="20663"/>
                    </a:lnTo>
                    <a:cubicBezTo>
                      <a:pt x="18979" y="15001"/>
                      <a:pt x="19753" y="11363"/>
                      <a:pt x="21301" y="9749"/>
                    </a:cubicBezTo>
                    <a:cubicBezTo>
                      <a:pt x="22849" y="8135"/>
                      <a:pt x="26004" y="7328"/>
                      <a:pt x="30766" y="7328"/>
                    </a:cubicBezTo>
                    <a:lnTo>
                      <a:pt x="42474" y="7328"/>
                    </a:lnTo>
                    <a:lnTo>
                      <a:pt x="42474" y="-2217"/>
                    </a:lnTo>
                    <a:lnTo>
                      <a:pt x="30766" y="-2217"/>
                    </a:lnTo>
                    <a:cubicBezTo>
                      <a:pt x="21956" y="-2217"/>
                      <a:pt x="15877" y="-576"/>
                      <a:pt x="12530" y="2705"/>
                    </a:cubicBezTo>
                    <a:cubicBezTo>
                      <a:pt x="9183" y="5999"/>
                      <a:pt x="7509" y="11985"/>
                      <a:pt x="7509" y="20663"/>
                    </a:cubicBezTo>
                    <a:lnTo>
                      <a:pt x="7509" y="58366"/>
                    </a:lnTo>
                    <a:lnTo>
                      <a:pt x="-865" y="58366"/>
                    </a:lnTo>
                    <a:lnTo>
                      <a:pt x="-865" y="67237"/>
                    </a:lnTo>
                    <a:lnTo>
                      <a:pt x="7509" y="67237"/>
                    </a:lnTo>
                    <a:lnTo>
                      <a:pt x="7509" y="86961"/>
                    </a:lnTo>
                    <a:lnTo>
                      <a:pt x="18979" y="8696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40B86492-FB52-FDE1-0229-4832DC8D5D7D}"/>
                  </a:ext>
                </a:extLst>
              </p:cNvPr>
              <p:cNvSpPr/>
              <p:nvPr/>
            </p:nvSpPr>
            <p:spPr>
              <a:xfrm flipV="1">
                <a:off x="8801780" y="2211542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ECE7AE1-8E1A-4D45-6816-BC77D464E325}"/>
                  </a:ext>
                </a:extLst>
              </p:cNvPr>
              <p:cNvSpPr/>
              <p:nvPr/>
            </p:nvSpPr>
            <p:spPr>
              <a:xfrm flipV="1">
                <a:off x="8851953" y="2118951"/>
                <a:ext cx="59908" cy="94396"/>
              </a:xfrm>
              <a:custGeom>
                <a:avLst/>
                <a:gdLst>
                  <a:gd name="connsiteX0" fmla="*/ 2313 w 59908"/>
                  <a:gd name="connsiteY0" fmla="*/ 92140 h 94396"/>
                  <a:gd name="connsiteX1" fmla="*/ 51486 w 59908"/>
                  <a:gd name="connsiteY1" fmla="*/ 92140 h 94396"/>
                  <a:gd name="connsiteX2" fmla="*/ 51486 w 59908"/>
                  <a:gd name="connsiteY2" fmla="*/ 81583 h 94396"/>
                  <a:gd name="connsiteX3" fmla="*/ 13783 w 59908"/>
                  <a:gd name="connsiteY3" fmla="*/ 81583 h 94396"/>
                  <a:gd name="connsiteX4" fmla="*/ 13783 w 59908"/>
                  <a:gd name="connsiteY4" fmla="*/ 58901 h 94396"/>
                  <a:gd name="connsiteX5" fmla="*/ 19220 w 59908"/>
                  <a:gd name="connsiteY5" fmla="*/ 60290 h 94396"/>
                  <a:gd name="connsiteX6" fmla="*/ 24697 w 59908"/>
                  <a:gd name="connsiteY6" fmla="*/ 60747 h 94396"/>
                  <a:gd name="connsiteX7" fmla="*/ 49244 w 59908"/>
                  <a:gd name="connsiteY7" fmla="*/ 52254 h 94396"/>
                  <a:gd name="connsiteX8" fmla="*/ 58312 w 59908"/>
                  <a:gd name="connsiteY8" fmla="*/ 29255 h 94396"/>
                  <a:gd name="connsiteX9" fmla="*/ 49006 w 59908"/>
                  <a:gd name="connsiteY9" fmla="*/ 6018 h 94396"/>
                  <a:gd name="connsiteX10" fmla="*/ 22772 w 59908"/>
                  <a:gd name="connsiteY10" fmla="*/ -2257 h 94396"/>
                  <a:gd name="connsiteX11" fmla="*/ 10886 w 59908"/>
                  <a:gd name="connsiteY11" fmla="*/ -1265 h 94396"/>
                  <a:gd name="connsiteX12" fmla="*/ -1596 w 59908"/>
                  <a:gd name="connsiteY12" fmla="*/ 1712 h 94396"/>
                  <a:gd name="connsiteX13" fmla="*/ -1596 w 59908"/>
                  <a:gd name="connsiteY13" fmla="*/ 14312 h 94396"/>
                  <a:gd name="connsiteX14" fmla="*/ 9933 w 59908"/>
                  <a:gd name="connsiteY14" fmla="*/ 9788 h 94396"/>
                  <a:gd name="connsiteX15" fmla="*/ 22514 w 59908"/>
                  <a:gd name="connsiteY15" fmla="*/ 8300 h 94396"/>
                  <a:gd name="connsiteX16" fmla="*/ 39501 w 59908"/>
                  <a:gd name="connsiteY16" fmla="*/ 13935 h 94396"/>
                  <a:gd name="connsiteX17" fmla="*/ 45771 w 59908"/>
                  <a:gd name="connsiteY17" fmla="*/ 29255 h 94396"/>
                  <a:gd name="connsiteX18" fmla="*/ 39501 w 59908"/>
                  <a:gd name="connsiteY18" fmla="*/ 44554 h 94396"/>
                  <a:gd name="connsiteX19" fmla="*/ 22514 w 59908"/>
                  <a:gd name="connsiteY19" fmla="*/ 50210 h 94396"/>
                  <a:gd name="connsiteX20" fmla="*/ 12493 w 59908"/>
                  <a:gd name="connsiteY20" fmla="*/ 49098 h 94396"/>
                  <a:gd name="connsiteX21" fmla="*/ 2313 w 59908"/>
                  <a:gd name="connsiteY21" fmla="*/ 45626 h 94396"/>
                  <a:gd name="connsiteX22" fmla="*/ 2313 w 59908"/>
                  <a:gd name="connsiteY22" fmla="*/ 92140 h 94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908" h="94396">
                    <a:moveTo>
                      <a:pt x="2313" y="92140"/>
                    </a:moveTo>
                    <a:lnTo>
                      <a:pt x="51486" y="92140"/>
                    </a:lnTo>
                    <a:lnTo>
                      <a:pt x="51486" y="81583"/>
                    </a:lnTo>
                    <a:lnTo>
                      <a:pt x="13783" y="81583"/>
                    </a:lnTo>
                    <a:lnTo>
                      <a:pt x="13783" y="58901"/>
                    </a:lnTo>
                    <a:cubicBezTo>
                      <a:pt x="15595" y="59523"/>
                      <a:pt x="17408" y="59986"/>
                      <a:pt x="19220" y="60290"/>
                    </a:cubicBezTo>
                    <a:cubicBezTo>
                      <a:pt x="21046" y="60595"/>
                      <a:pt x="22871" y="60747"/>
                      <a:pt x="24697" y="60747"/>
                    </a:cubicBezTo>
                    <a:cubicBezTo>
                      <a:pt x="35029" y="60747"/>
                      <a:pt x="43211" y="57916"/>
                      <a:pt x="49244" y="52254"/>
                    </a:cubicBezTo>
                    <a:cubicBezTo>
                      <a:pt x="55290" y="46592"/>
                      <a:pt x="58312" y="38925"/>
                      <a:pt x="58312" y="29255"/>
                    </a:cubicBezTo>
                    <a:cubicBezTo>
                      <a:pt x="58312" y="19293"/>
                      <a:pt x="55210" y="11547"/>
                      <a:pt x="49006" y="6018"/>
                    </a:cubicBezTo>
                    <a:cubicBezTo>
                      <a:pt x="42801" y="501"/>
                      <a:pt x="34057" y="-2257"/>
                      <a:pt x="22772" y="-2257"/>
                    </a:cubicBezTo>
                    <a:cubicBezTo>
                      <a:pt x="18883" y="-2257"/>
                      <a:pt x="14921" y="-1926"/>
                      <a:pt x="10886" y="-1265"/>
                    </a:cubicBezTo>
                    <a:cubicBezTo>
                      <a:pt x="6864" y="-604"/>
                      <a:pt x="2704" y="389"/>
                      <a:pt x="-1596" y="1712"/>
                    </a:cubicBezTo>
                    <a:lnTo>
                      <a:pt x="-1596" y="14312"/>
                    </a:lnTo>
                    <a:cubicBezTo>
                      <a:pt x="2122" y="12288"/>
                      <a:pt x="5965" y="10780"/>
                      <a:pt x="9933" y="9788"/>
                    </a:cubicBezTo>
                    <a:cubicBezTo>
                      <a:pt x="13902" y="8796"/>
                      <a:pt x="18096" y="8300"/>
                      <a:pt x="22514" y="8300"/>
                    </a:cubicBezTo>
                    <a:cubicBezTo>
                      <a:pt x="29671" y="8300"/>
                      <a:pt x="35333" y="10178"/>
                      <a:pt x="39501" y="13935"/>
                    </a:cubicBezTo>
                    <a:cubicBezTo>
                      <a:pt x="43681" y="17692"/>
                      <a:pt x="45771" y="22799"/>
                      <a:pt x="45771" y="29255"/>
                    </a:cubicBezTo>
                    <a:cubicBezTo>
                      <a:pt x="45771" y="35697"/>
                      <a:pt x="43681" y="40797"/>
                      <a:pt x="39501" y="44554"/>
                    </a:cubicBezTo>
                    <a:cubicBezTo>
                      <a:pt x="35333" y="48325"/>
                      <a:pt x="29671" y="50210"/>
                      <a:pt x="22514" y="50210"/>
                    </a:cubicBezTo>
                    <a:cubicBezTo>
                      <a:pt x="19167" y="50210"/>
                      <a:pt x="15827" y="49839"/>
                      <a:pt x="12493" y="49098"/>
                    </a:cubicBezTo>
                    <a:cubicBezTo>
                      <a:pt x="9173" y="48358"/>
                      <a:pt x="5779" y="47200"/>
                      <a:pt x="2313" y="45626"/>
                    </a:cubicBezTo>
                    <a:lnTo>
                      <a:pt x="2313" y="9214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9192B4-2BBA-9DDD-639A-FF2915651538}"/>
              </a:ext>
            </a:extLst>
          </p:cNvPr>
          <p:cNvGrpSpPr/>
          <p:nvPr/>
        </p:nvGrpSpPr>
        <p:grpSpPr>
          <a:xfrm>
            <a:off x="5713665" y="2096744"/>
            <a:ext cx="3314815" cy="2566478"/>
            <a:chOff x="5713665" y="2096744"/>
            <a:chExt cx="3314815" cy="256647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5964DBA6-CECB-5C7C-79CA-B54315E32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022" y="2101764"/>
              <a:ext cx="143496" cy="143496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E966AC0A-B4C3-408A-31DC-747C113F3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3665" y="2283756"/>
              <a:ext cx="143496" cy="143496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9437A78-6855-B162-BA9C-89C2DFCE5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93550" y="2102313"/>
              <a:ext cx="143496" cy="143496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5CB3188-6F7D-EBEA-5B96-2A390E808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89757" y="2285521"/>
              <a:ext cx="143496" cy="143496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5386C0CB-F575-A647-5FB6-3BACC8D55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5861" y="2096744"/>
              <a:ext cx="143496" cy="143496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838D5F8-225D-7A5F-3DAB-77E1407AEE1C}"/>
                </a:ext>
              </a:extLst>
            </p:cNvPr>
            <p:cNvGrpSpPr/>
            <p:nvPr/>
          </p:nvGrpSpPr>
          <p:grpSpPr>
            <a:xfrm>
              <a:off x="8089969" y="4434586"/>
              <a:ext cx="938511" cy="228636"/>
              <a:chOff x="8089969" y="4434586"/>
              <a:chExt cx="938511" cy="228636"/>
            </a:xfrm>
          </p:grpSpPr>
          <p:grpSp>
            <p:nvGrpSpPr>
              <p:cNvPr id="29" name="Graphic 2">
                <a:extLst>
                  <a:ext uri="{FF2B5EF4-FFF2-40B4-BE49-F238E27FC236}">
                    <a16:creationId xmlns:a16="http://schemas.microsoft.com/office/drawing/2014/main" id="{01E6DD8A-493B-4681-1A1D-72C3751CFB56}"/>
                  </a:ext>
                </a:extLst>
              </p:cNvPr>
              <p:cNvGrpSpPr/>
              <p:nvPr/>
            </p:nvGrpSpPr>
            <p:grpSpPr>
              <a:xfrm>
                <a:off x="8089969" y="4434586"/>
                <a:ext cx="931013" cy="215897"/>
                <a:chOff x="7736678" y="4491736"/>
                <a:chExt cx="931013" cy="215897"/>
              </a:xfrm>
              <a:solidFill>
                <a:srgbClr val="000000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DF888A5B-CAA4-A24B-6086-E3EC1487BFA7}"/>
                    </a:ext>
                  </a:extLst>
                </p:cNvPr>
                <p:cNvSpPr/>
                <p:nvPr/>
              </p:nvSpPr>
              <p:spPr>
                <a:xfrm>
                  <a:off x="8218855" y="4491736"/>
                  <a:ext cx="12700" cy="44450"/>
                </a:xfrm>
                <a:custGeom>
                  <a:avLst/>
                  <a:gdLst>
                    <a:gd name="connsiteX0" fmla="*/ 383 w 12700"/>
                    <a:gd name="connsiteY0" fmla="*/ 210 h 44450"/>
                    <a:gd name="connsiteX1" fmla="*/ 383 w 12700"/>
                    <a:gd name="connsiteY1" fmla="*/ 4466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383" y="210"/>
                      </a:moveTo>
                      <a:lnTo>
                        <a:pt x="383" y="44660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3" name="Graphic 2">
                  <a:extLst>
                    <a:ext uri="{FF2B5EF4-FFF2-40B4-BE49-F238E27FC236}">
                      <a16:creationId xmlns:a16="http://schemas.microsoft.com/office/drawing/2014/main" id="{F80689D7-2377-A4D0-DDA8-C5DDF1E5666E}"/>
                    </a:ext>
                  </a:extLst>
                </p:cNvPr>
                <p:cNvGrpSpPr/>
                <p:nvPr/>
              </p:nvGrpSpPr>
              <p:grpSpPr>
                <a:xfrm>
                  <a:off x="7736678" y="4580633"/>
                  <a:ext cx="931013" cy="127000"/>
                  <a:chOff x="7736678" y="4580633"/>
                  <a:chExt cx="931013" cy="127000"/>
                </a:xfrm>
                <a:solidFill>
                  <a:srgbClr val="000000"/>
                </a:solidFill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D862116F-D93C-6C98-5694-726C58C726DA}"/>
                      </a:ext>
                    </a:extLst>
                  </p:cNvPr>
                  <p:cNvSpPr/>
                  <p:nvPr/>
                </p:nvSpPr>
                <p:spPr>
                  <a:xfrm flipV="1">
                    <a:off x="7736678" y="4585098"/>
                    <a:ext cx="59789" cy="92590"/>
                  </a:xfrm>
                  <a:custGeom>
                    <a:avLst/>
                    <a:gdLst>
                      <a:gd name="connsiteX0" fmla="*/ 10740 w 59789"/>
                      <a:gd name="connsiteY0" fmla="*/ 80180 h 92590"/>
                      <a:gd name="connsiteX1" fmla="*/ 10740 w 59789"/>
                      <a:gd name="connsiteY1" fmla="*/ 45394 h 92590"/>
                      <a:gd name="connsiteX2" fmla="*/ 26496 w 59789"/>
                      <a:gd name="connsiteY2" fmla="*/ 45394 h 92590"/>
                      <a:gd name="connsiteX3" fmla="*/ 40009 w 59789"/>
                      <a:gd name="connsiteY3" fmla="*/ 49918 h 92590"/>
                      <a:gd name="connsiteX4" fmla="*/ 44792 w 59789"/>
                      <a:gd name="connsiteY4" fmla="*/ 62816 h 92590"/>
                      <a:gd name="connsiteX5" fmla="*/ 40009 w 59789"/>
                      <a:gd name="connsiteY5" fmla="*/ 75655 h 92590"/>
                      <a:gd name="connsiteX6" fmla="*/ 26496 w 59789"/>
                      <a:gd name="connsiteY6" fmla="*/ 80180 h 92590"/>
                      <a:gd name="connsiteX7" fmla="*/ 10740 w 59789"/>
                      <a:gd name="connsiteY7" fmla="*/ 80180 h 92590"/>
                      <a:gd name="connsiteX8" fmla="*/ -1781 w 59789"/>
                      <a:gd name="connsiteY8" fmla="*/ 90479 h 92590"/>
                      <a:gd name="connsiteX9" fmla="*/ 26496 w 59789"/>
                      <a:gd name="connsiteY9" fmla="*/ 90479 h 92590"/>
                      <a:gd name="connsiteX10" fmla="*/ 50031 w 59789"/>
                      <a:gd name="connsiteY10" fmla="*/ 83434 h 92590"/>
                      <a:gd name="connsiteX11" fmla="*/ 58008 w 59789"/>
                      <a:gd name="connsiteY11" fmla="*/ 62816 h 92590"/>
                      <a:gd name="connsiteX12" fmla="*/ 50031 w 59789"/>
                      <a:gd name="connsiteY12" fmla="*/ 42100 h 92590"/>
                      <a:gd name="connsiteX13" fmla="*/ 26496 w 59789"/>
                      <a:gd name="connsiteY13" fmla="*/ 35095 h 92590"/>
                      <a:gd name="connsiteX14" fmla="*/ 10740 w 59789"/>
                      <a:gd name="connsiteY14" fmla="*/ 35095 h 92590"/>
                      <a:gd name="connsiteX15" fmla="*/ 10740 w 59789"/>
                      <a:gd name="connsiteY15" fmla="*/ -2112 h 92590"/>
                      <a:gd name="connsiteX16" fmla="*/ -1781 w 59789"/>
                      <a:gd name="connsiteY16" fmla="*/ -2112 h 92590"/>
                      <a:gd name="connsiteX17" fmla="*/ -1781 w 59789"/>
                      <a:gd name="connsiteY17" fmla="*/ 90479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9789" h="92590">
                        <a:moveTo>
                          <a:pt x="10740" y="80180"/>
                        </a:moveTo>
                        <a:lnTo>
                          <a:pt x="10740" y="45394"/>
                        </a:lnTo>
                        <a:lnTo>
                          <a:pt x="26496" y="45394"/>
                        </a:lnTo>
                        <a:cubicBezTo>
                          <a:pt x="32330" y="45394"/>
                          <a:pt x="36834" y="46902"/>
                          <a:pt x="40009" y="49918"/>
                        </a:cubicBezTo>
                        <a:cubicBezTo>
                          <a:pt x="43198" y="52934"/>
                          <a:pt x="44792" y="57234"/>
                          <a:pt x="44792" y="62816"/>
                        </a:cubicBezTo>
                        <a:cubicBezTo>
                          <a:pt x="44792" y="68359"/>
                          <a:pt x="43198" y="72639"/>
                          <a:pt x="40009" y="75655"/>
                        </a:cubicBezTo>
                        <a:cubicBezTo>
                          <a:pt x="36834" y="78672"/>
                          <a:pt x="32330" y="80180"/>
                          <a:pt x="26496" y="80180"/>
                        </a:cubicBezTo>
                        <a:lnTo>
                          <a:pt x="10740" y="80180"/>
                        </a:lnTo>
                        <a:close/>
                        <a:moveTo>
                          <a:pt x="-1781" y="90479"/>
                        </a:moveTo>
                        <a:lnTo>
                          <a:pt x="26496" y="90479"/>
                        </a:lnTo>
                        <a:cubicBezTo>
                          <a:pt x="36881" y="90479"/>
                          <a:pt x="44726" y="88131"/>
                          <a:pt x="50031" y="83434"/>
                        </a:cubicBezTo>
                        <a:cubicBezTo>
                          <a:pt x="55349" y="78738"/>
                          <a:pt x="58008" y="71865"/>
                          <a:pt x="58008" y="62816"/>
                        </a:cubicBezTo>
                        <a:cubicBezTo>
                          <a:pt x="58008" y="53675"/>
                          <a:pt x="55349" y="46769"/>
                          <a:pt x="50031" y="42100"/>
                        </a:cubicBezTo>
                        <a:cubicBezTo>
                          <a:pt x="44726" y="37430"/>
                          <a:pt x="36881" y="35095"/>
                          <a:pt x="26496" y="35095"/>
                        </a:cubicBezTo>
                        <a:lnTo>
                          <a:pt x="10740" y="35095"/>
                        </a:lnTo>
                        <a:lnTo>
                          <a:pt x="10740" y="-2112"/>
                        </a:lnTo>
                        <a:lnTo>
                          <a:pt x="-1781" y="-2112"/>
                        </a:lnTo>
                        <a:lnTo>
                          <a:pt x="-1781" y="9047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8A3987F1-C923-65AB-A4F9-66922B1F8CD6}"/>
                      </a:ext>
                    </a:extLst>
                  </p:cNvPr>
                  <p:cNvSpPr/>
                  <p:nvPr/>
                </p:nvSpPr>
                <p:spPr>
                  <a:xfrm flipV="1">
                    <a:off x="7802705" y="4606569"/>
                    <a:ext cx="58677" cy="72925"/>
                  </a:xfrm>
                  <a:custGeom>
                    <a:avLst/>
                    <a:gdLst>
                      <a:gd name="connsiteX0" fmla="*/ 34413 w 58677"/>
                      <a:gd name="connsiteY0" fmla="*/ 35186 h 72925"/>
                      <a:gd name="connsiteX1" fmla="*/ 15244 w 58677"/>
                      <a:gd name="connsiteY1" fmla="*/ 32031 h 72925"/>
                      <a:gd name="connsiteX2" fmla="*/ 9906 w 58677"/>
                      <a:gd name="connsiteY2" fmla="*/ 21236 h 72925"/>
                      <a:gd name="connsiteX3" fmla="*/ 13914 w 58677"/>
                      <a:gd name="connsiteY3" fmla="*/ 11592 h 72925"/>
                      <a:gd name="connsiteX4" fmla="*/ 24789 w 58677"/>
                      <a:gd name="connsiteY4" fmla="*/ 8040 h 72925"/>
                      <a:gd name="connsiteX5" fmla="*/ 40029 w 58677"/>
                      <a:gd name="connsiteY5" fmla="*/ 14767 h 72925"/>
                      <a:gd name="connsiteX6" fmla="*/ 45764 w 58677"/>
                      <a:gd name="connsiteY6" fmla="*/ 32646 h 72925"/>
                      <a:gd name="connsiteX7" fmla="*/ 45764 w 58677"/>
                      <a:gd name="connsiteY7" fmla="*/ 35186 h 72925"/>
                      <a:gd name="connsiteX8" fmla="*/ 34413 w 58677"/>
                      <a:gd name="connsiteY8" fmla="*/ 35186 h 72925"/>
                      <a:gd name="connsiteX9" fmla="*/ 57174 w 58677"/>
                      <a:gd name="connsiteY9" fmla="*/ 39909 h 72925"/>
                      <a:gd name="connsiteX10" fmla="*/ 57174 w 58677"/>
                      <a:gd name="connsiteY10" fmla="*/ 281 h 72925"/>
                      <a:gd name="connsiteX11" fmla="*/ 45764 w 58677"/>
                      <a:gd name="connsiteY11" fmla="*/ 281 h 72925"/>
                      <a:gd name="connsiteX12" fmla="*/ 45764 w 58677"/>
                      <a:gd name="connsiteY12" fmla="*/ 10818 h 72925"/>
                      <a:gd name="connsiteX13" fmla="*/ 36020 w 58677"/>
                      <a:gd name="connsiteY13" fmla="*/ 1491 h 72925"/>
                      <a:gd name="connsiteX14" fmla="*/ 21753 w 58677"/>
                      <a:gd name="connsiteY14" fmla="*/ -1525 h 72925"/>
                      <a:gd name="connsiteX15" fmla="*/ 4786 w 58677"/>
                      <a:gd name="connsiteY15" fmla="*/ 4468 h 72925"/>
                      <a:gd name="connsiteX16" fmla="*/ -1504 w 58677"/>
                      <a:gd name="connsiteY16" fmla="*/ 20502 h 72925"/>
                      <a:gd name="connsiteX17" fmla="*/ 6334 w 58677"/>
                      <a:gd name="connsiteY17" fmla="*/ 38163 h 72925"/>
                      <a:gd name="connsiteX18" fmla="*/ 29750 w 58677"/>
                      <a:gd name="connsiteY18" fmla="*/ 44116 h 72925"/>
                      <a:gd name="connsiteX19" fmla="*/ 45764 w 58677"/>
                      <a:gd name="connsiteY19" fmla="*/ 44116 h 72925"/>
                      <a:gd name="connsiteX20" fmla="*/ 45764 w 58677"/>
                      <a:gd name="connsiteY20" fmla="*/ 45247 h 72925"/>
                      <a:gd name="connsiteX21" fmla="*/ 40584 w 58677"/>
                      <a:gd name="connsiteY21" fmla="*/ 57431 h 72925"/>
                      <a:gd name="connsiteX22" fmla="*/ 26039 w 58677"/>
                      <a:gd name="connsiteY22" fmla="*/ 61737 h 72925"/>
                      <a:gd name="connsiteX23" fmla="*/ 14430 w 58677"/>
                      <a:gd name="connsiteY23" fmla="*/ 60308 h 72925"/>
                      <a:gd name="connsiteX24" fmla="*/ 3596 w 58677"/>
                      <a:gd name="connsiteY24" fmla="*/ 56022 h 72925"/>
                      <a:gd name="connsiteX25" fmla="*/ 3596 w 58677"/>
                      <a:gd name="connsiteY25" fmla="*/ 66579 h 72925"/>
                      <a:gd name="connsiteX26" fmla="*/ 15740 w 58677"/>
                      <a:gd name="connsiteY26" fmla="*/ 70190 h 72925"/>
                      <a:gd name="connsiteX27" fmla="*/ 27210 w 58677"/>
                      <a:gd name="connsiteY27" fmla="*/ 71401 h 72925"/>
                      <a:gd name="connsiteX28" fmla="*/ 49732 w 58677"/>
                      <a:gd name="connsiteY28" fmla="*/ 63582 h 72925"/>
                      <a:gd name="connsiteX29" fmla="*/ 57174 w 58677"/>
                      <a:gd name="connsiteY29" fmla="*/ 39909 h 7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58677" h="72925">
                        <a:moveTo>
                          <a:pt x="34413" y="35186"/>
                        </a:moveTo>
                        <a:cubicBezTo>
                          <a:pt x="25192" y="35186"/>
                          <a:pt x="18802" y="34134"/>
                          <a:pt x="15244" y="32031"/>
                        </a:cubicBezTo>
                        <a:cubicBezTo>
                          <a:pt x="11685" y="29927"/>
                          <a:pt x="9906" y="26329"/>
                          <a:pt x="9906" y="21236"/>
                        </a:cubicBezTo>
                        <a:cubicBezTo>
                          <a:pt x="9906" y="17188"/>
                          <a:pt x="11242" y="13973"/>
                          <a:pt x="13914" y="11592"/>
                        </a:cubicBezTo>
                        <a:cubicBezTo>
                          <a:pt x="16587" y="9224"/>
                          <a:pt x="20211" y="8040"/>
                          <a:pt x="24789" y="8040"/>
                        </a:cubicBezTo>
                        <a:cubicBezTo>
                          <a:pt x="31125" y="8040"/>
                          <a:pt x="36205" y="10282"/>
                          <a:pt x="40029" y="14767"/>
                        </a:cubicBezTo>
                        <a:cubicBezTo>
                          <a:pt x="43852" y="19252"/>
                          <a:pt x="45764" y="25211"/>
                          <a:pt x="45764" y="32646"/>
                        </a:cubicBezTo>
                        <a:lnTo>
                          <a:pt x="45764" y="35186"/>
                        </a:lnTo>
                        <a:lnTo>
                          <a:pt x="34413" y="35186"/>
                        </a:lnTo>
                        <a:close/>
                        <a:moveTo>
                          <a:pt x="57174" y="39909"/>
                        </a:moveTo>
                        <a:lnTo>
                          <a:pt x="57174" y="281"/>
                        </a:lnTo>
                        <a:lnTo>
                          <a:pt x="45764" y="281"/>
                        </a:lnTo>
                        <a:lnTo>
                          <a:pt x="45764" y="10818"/>
                        </a:lnTo>
                        <a:cubicBezTo>
                          <a:pt x="43157" y="6611"/>
                          <a:pt x="39910" y="3502"/>
                          <a:pt x="36020" y="1491"/>
                        </a:cubicBezTo>
                        <a:cubicBezTo>
                          <a:pt x="32131" y="-519"/>
                          <a:pt x="27375" y="-1525"/>
                          <a:pt x="21753" y="-1525"/>
                        </a:cubicBezTo>
                        <a:cubicBezTo>
                          <a:pt x="14649" y="-1525"/>
                          <a:pt x="8993" y="473"/>
                          <a:pt x="4786" y="4468"/>
                        </a:cubicBezTo>
                        <a:cubicBezTo>
                          <a:pt x="593" y="8463"/>
                          <a:pt x="-1504" y="13808"/>
                          <a:pt x="-1504" y="20502"/>
                        </a:cubicBezTo>
                        <a:cubicBezTo>
                          <a:pt x="-1504" y="28307"/>
                          <a:pt x="1108" y="34194"/>
                          <a:pt x="6334" y="38163"/>
                        </a:cubicBezTo>
                        <a:cubicBezTo>
                          <a:pt x="11573" y="42131"/>
                          <a:pt x="19378" y="44116"/>
                          <a:pt x="29750" y="44116"/>
                        </a:cubicBezTo>
                        <a:lnTo>
                          <a:pt x="45764" y="44116"/>
                        </a:lnTo>
                        <a:lnTo>
                          <a:pt x="45764" y="45247"/>
                        </a:lnTo>
                        <a:cubicBezTo>
                          <a:pt x="45764" y="50499"/>
                          <a:pt x="44037" y="54560"/>
                          <a:pt x="40584" y="57431"/>
                        </a:cubicBezTo>
                        <a:cubicBezTo>
                          <a:pt x="37131" y="60302"/>
                          <a:pt x="32283" y="61737"/>
                          <a:pt x="26039" y="61737"/>
                        </a:cubicBezTo>
                        <a:cubicBezTo>
                          <a:pt x="22070" y="61737"/>
                          <a:pt x="18201" y="61261"/>
                          <a:pt x="14430" y="60308"/>
                        </a:cubicBezTo>
                        <a:cubicBezTo>
                          <a:pt x="10673" y="59356"/>
                          <a:pt x="7062" y="57927"/>
                          <a:pt x="3596" y="56022"/>
                        </a:cubicBezTo>
                        <a:lnTo>
                          <a:pt x="3596" y="66579"/>
                        </a:lnTo>
                        <a:cubicBezTo>
                          <a:pt x="7763" y="68193"/>
                          <a:pt x="11811" y="69397"/>
                          <a:pt x="15740" y="70190"/>
                        </a:cubicBezTo>
                        <a:cubicBezTo>
                          <a:pt x="19669" y="70997"/>
                          <a:pt x="23492" y="71401"/>
                          <a:pt x="27210" y="71401"/>
                        </a:cubicBezTo>
                        <a:cubicBezTo>
                          <a:pt x="37264" y="71401"/>
                          <a:pt x="44771" y="68795"/>
                          <a:pt x="49732" y="63582"/>
                        </a:cubicBezTo>
                        <a:cubicBezTo>
                          <a:pt x="54693" y="58383"/>
                          <a:pt x="57174" y="50492"/>
                          <a:pt x="57174" y="3990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4495A12-E665-A141-3CC7-461F05A118F2}"/>
                      </a:ext>
                    </a:extLst>
                  </p:cNvPr>
                  <p:cNvSpPr/>
                  <p:nvPr/>
                </p:nvSpPr>
                <p:spPr>
                  <a:xfrm flipV="1">
                    <a:off x="7876323" y="4588511"/>
                    <a:ext cx="43338" cy="89177"/>
                  </a:xfrm>
                  <a:custGeom>
                    <a:avLst/>
                    <a:gdLst>
                      <a:gd name="connsiteX0" fmla="*/ 18943 w 43338"/>
                      <a:gd name="connsiteY0" fmla="*/ 87152 h 89177"/>
                      <a:gd name="connsiteX1" fmla="*/ 18943 w 43338"/>
                      <a:gd name="connsiteY1" fmla="*/ 67427 h 89177"/>
                      <a:gd name="connsiteX2" fmla="*/ 42438 w 43338"/>
                      <a:gd name="connsiteY2" fmla="*/ 67427 h 89177"/>
                      <a:gd name="connsiteX3" fmla="*/ 42438 w 43338"/>
                      <a:gd name="connsiteY3" fmla="*/ 58557 h 89177"/>
                      <a:gd name="connsiteX4" fmla="*/ 18943 w 43338"/>
                      <a:gd name="connsiteY4" fmla="*/ 58557 h 89177"/>
                      <a:gd name="connsiteX5" fmla="*/ 18943 w 43338"/>
                      <a:gd name="connsiteY5" fmla="*/ 20854 h 89177"/>
                      <a:gd name="connsiteX6" fmla="*/ 21265 w 43338"/>
                      <a:gd name="connsiteY6" fmla="*/ 9940 h 89177"/>
                      <a:gd name="connsiteX7" fmla="*/ 30730 w 43338"/>
                      <a:gd name="connsiteY7" fmla="*/ 7519 h 89177"/>
                      <a:gd name="connsiteX8" fmla="*/ 42438 w 43338"/>
                      <a:gd name="connsiteY8" fmla="*/ 7519 h 89177"/>
                      <a:gd name="connsiteX9" fmla="*/ 42438 w 43338"/>
                      <a:gd name="connsiteY9" fmla="*/ -2026 h 89177"/>
                      <a:gd name="connsiteX10" fmla="*/ 30730 w 43338"/>
                      <a:gd name="connsiteY10" fmla="*/ -2026 h 89177"/>
                      <a:gd name="connsiteX11" fmla="*/ 12494 w 43338"/>
                      <a:gd name="connsiteY11" fmla="*/ 2895 h 89177"/>
                      <a:gd name="connsiteX12" fmla="*/ 7473 w 43338"/>
                      <a:gd name="connsiteY12" fmla="*/ 20854 h 89177"/>
                      <a:gd name="connsiteX13" fmla="*/ 7473 w 43338"/>
                      <a:gd name="connsiteY13" fmla="*/ 58557 h 89177"/>
                      <a:gd name="connsiteX14" fmla="*/ -901 w 43338"/>
                      <a:gd name="connsiteY14" fmla="*/ 58557 h 89177"/>
                      <a:gd name="connsiteX15" fmla="*/ -901 w 43338"/>
                      <a:gd name="connsiteY15" fmla="*/ 67427 h 89177"/>
                      <a:gd name="connsiteX16" fmla="*/ 7473 w 43338"/>
                      <a:gd name="connsiteY16" fmla="*/ 67427 h 89177"/>
                      <a:gd name="connsiteX17" fmla="*/ 7473 w 43338"/>
                      <a:gd name="connsiteY17" fmla="*/ 87152 h 89177"/>
                      <a:gd name="connsiteX18" fmla="*/ 18943 w 43338"/>
                      <a:gd name="connsiteY18" fmla="*/ 87152 h 89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3338" h="89177">
                        <a:moveTo>
                          <a:pt x="18943" y="87152"/>
                        </a:moveTo>
                        <a:lnTo>
                          <a:pt x="18943" y="67427"/>
                        </a:lnTo>
                        <a:lnTo>
                          <a:pt x="42438" y="67427"/>
                        </a:lnTo>
                        <a:lnTo>
                          <a:pt x="42438" y="58557"/>
                        </a:lnTo>
                        <a:lnTo>
                          <a:pt x="18943" y="58557"/>
                        </a:lnTo>
                        <a:lnTo>
                          <a:pt x="18943" y="20854"/>
                        </a:lnTo>
                        <a:cubicBezTo>
                          <a:pt x="18943" y="15192"/>
                          <a:pt x="19717" y="11554"/>
                          <a:pt x="21265" y="9940"/>
                        </a:cubicBezTo>
                        <a:cubicBezTo>
                          <a:pt x="22813" y="8326"/>
                          <a:pt x="25968" y="7519"/>
                          <a:pt x="30730" y="7519"/>
                        </a:cubicBezTo>
                        <a:lnTo>
                          <a:pt x="42438" y="7519"/>
                        </a:lnTo>
                        <a:lnTo>
                          <a:pt x="42438" y="-2026"/>
                        </a:lnTo>
                        <a:lnTo>
                          <a:pt x="30730" y="-2026"/>
                        </a:lnTo>
                        <a:cubicBezTo>
                          <a:pt x="21920" y="-2026"/>
                          <a:pt x="15841" y="-386"/>
                          <a:pt x="12494" y="2895"/>
                        </a:cubicBezTo>
                        <a:cubicBezTo>
                          <a:pt x="9147" y="6189"/>
                          <a:pt x="7473" y="12175"/>
                          <a:pt x="7473" y="20854"/>
                        </a:cubicBezTo>
                        <a:lnTo>
                          <a:pt x="7473" y="58557"/>
                        </a:lnTo>
                        <a:lnTo>
                          <a:pt x="-901" y="58557"/>
                        </a:lnTo>
                        <a:lnTo>
                          <a:pt x="-901" y="67427"/>
                        </a:lnTo>
                        <a:lnTo>
                          <a:pt x="7473" y="67427"/>
                        </a:lnTo>
                        <a:lnTo>
                          <a:pt x="7473" y="87152"/>
                        </a:lnTo>
                        <a:lnTo>
                          <a:pt x="18943" y="871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990D0909-2DD8-0002-F8EC-F4CA621A597D}"/>
                      </a:ext>
                    </a:extLst>
                  </p:cNvPr>
                  <p:cNvSpPr/>
                  <p:nvPr/>
                </p:nvSpPr>
                <p:spPr>
                  <a:xfrm flipV="1">
                    <a:off x="7941021" y="4581189"/>
                    <a:ext cx="11410" cy="96500"/>
                  </a:xfrm>
                  <a:custGeom>
                    <a:avLst/>
                    <a:gdLst>
                      <a:gd name="connsiteX0" fmla="*/ -524 w 11410"/>
                      <a:gd name="connsiteY0" fmla="*/ 67242 h 96500"/>
                      <a:gd name="connsiteX1" fmla="*/ 10886 w 11410"/>
                      <a:gd name="connsiteY1" fmla="*/ 67242 h 96500"/>
                      <a:gd name="connsiteX2" fmla="*/ 10886 w 11410"/>
                      <a:gd name="connsiteY2" fmla="*/ -2211 h 96500"/>
                      <a:gd name="connsiteX3" fmla="*/ -524 w 11410"/>
                      <a:gd name="connsiteY3" fmla="*/ -2211 h 96500"/>
                      <a:gd name="connsiteX4" fmla="*/ -524 w 11410"/>
                      <a:gd name="connsiteY4" fmla="*/ 67242 h 96500"/>
                      <a:gd name="connsiteX5" fmla="*/ -524 w 11410"/>
                      <a:gd name="connsiteY5" fmla="*/ 94289 h 96500"/>
                      <a:gd name="connsiteX6" fmla="*/ 10886 w 11410"/>
                      <a:gd name="connsiteY6" fmla="*/ 94289 h 96500"/>
                      <a:gd name="connsiteX7" fmla="*/ 10886 w 11410"/>
                      <a:gd name="connsiteY7" fmla="*/ 79823 h 96500"/>
                      <a:gd name="connsiteX8" fmla="*/ -524 w 11410"/>
                      <a:gd name="connsiteY8" fmla="*/ 79823 h 96500"/>
                      <a:gd name="connsiteX9" fmla="*/ -524 w 11410"/>
                      <a:gd name="connsiteY9" fmla="*/ 94289 h 96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410" h="96500">
                        <a:moveTo>
                          <a:pt x="-524" y="67242"/>
                        </a:moveTo>
                        <a:lnTo>
                          <a:pt x="10886" y="67242"/>
                        </a:lnTo>
                        <a:lnTo>
                          <a:pt x="10886" y="-2211"/>
                        </a:lnTo>
                        <a:lnTo>
                          <a:pt x="-524" y="-2211"/>
                        </a:lnTo>
                        <a:lnTo>
                          <a:pt x="-524" y="67242"/>
                        </a:lnTo>
                        <a:close/>
                        <a:moveTo>
                          <a:pt x="-524" y="94289"/>
                        </a:moveTo>
                        <a:lnTo>
                          <a:pt x="10886" y="94289"/>
                        </a:lnTo>
                        <a:lnTo>
                          <a:pt x="10886" y="79823"/>
                        </a:lnTo>
                        <a:lnTo>
                          <a:pt x="-524" y="79823"/>
                        </a:lnTo>
                        <a:lnTo>
                          <a:pt x="-524" y="9428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BB131DA6-902B-75DE-0D55-1D9FA19A8330}"/>
                      </a:ext>
                    </a:extLst>
                  </p:cNvPr>
                  <p:cNvSpPr/>
                  <p:nvPr/>
                </p:nvSpPr>
                <p:spPr>
                  <a:xfrm flipV="1">
                    <a:off x="7964995" y="4606569"/>
                    <a:ext cx="64373" cy="72925"/>
                  </a:xfrm>
                  <a:custGeom>
                    <a:avLst/>
                    <a:gdLst>
                      <a:gd name="connsiteX0" fmla="*/ 62769 w 64373"/>
                      <a:gd name="connsiteY0" fmla="*/ 37865 h 72925"/>
                      <a:gd name="connsiteX1" fmla="*/ 62769 w 64373"/>
                      <a:gd name="connsiteY1" fmla="*/ 32289 h 72925"/>
                      <a:gd name="connsiteX2" fmla="*/ 10302 w 64373"/>
                      <a:gd name="connsiteY2" fmla="*/ 32289 h 72925"/>
                      <a:gd name="connsiteX3" fmla="*/ 17407 w 64373"/>
                      <a:gd name="connsiteY3" fmla="*/ 14330 h 72925"/>
                      <a:gd name="connsiteX4" fmla="*/ 35107 w 64373"/>
                      <a:gd name="connsiteY4" fmla="*/ 8159 h 72925"/>
                      <a:gd name="connsiteX5" fmla="*/ 47847 w 64373"/>
                      <a:gd name="connsiteY5" fmla="*/ 9766 h 72925"/>
                      <a:gd name="connsiteX6" fmla="*/ 60110 w 64373"/>
                      <a:gd name="connsiteY6" fmla="*/ 14608 h 72925"/>
                      <a:gd name="connsiteX7" fmla="*/ 60110 w 64373"/>
                      <a:gd name="connsiteY7" fmla="*/ 3813 h 72925"/>
                      <a:gd name="connsiteX8" fmla="*/ 47509 w 64373"/>
                      <a:gd name="connsiteY8" fmla="*/ -156 h 72925"/>
                      <a:gd name="connsiteX9" fmla="*/ 34432 w 64373"/>
                      <a:gd name="connsiteY9" fmla="*/ -1525 h 72925"/>
                      <a:gd name="connsiteX10" fmla="*/ 8100 w 64373"/>
                      <a:gd name="connsiteY10" fmla="*/ 8139 h 72925"/>
                      <a:gd name="connsiteX11" fmla="*/ -1604 w 64373"/>
                      <a:gd name="connsiteY11" fmla="*/ 34333 h 72925"/>
                      <a:gd name="connsiteX12" fmla="*/ 7604 w 64373"/>
                      <a:gd name="connsiteY12" fmla="*/ 61380 h 72925"/>
                      <a:gd name="connsiteX13" fmla="*/ 32448 w 64373"/>
                      <a:gd name="connsiteY13" fmla="*/ 71401 h 72925"/>
                      <a:gd name="connsiteX14" fmla="*/ 54614 w 64373"/>
                      <a:gd name="connsiteY14" fmla="*/ 62372 h 72925"/>
                      <a:gd name="connsiteX15" fmla="*/ 62769 w 64373"/>
                      <a:gd name="connsiteY15" fmla="*/ 37865 h 72925"/>
                      <a:gd name="connsiteX16" fmla="*/ 51359 w 64373"/>
                      <a:gd name="connsiteY16" fmla="*/ 41219 h 72925"/>
                      <a:gd name="connsiteX17" fmla="*/ 46120 w 64373"/>
                      <a:gd name="connsiteY17" fmla="*/ 56141 h 72925"/>
                      <a:gd name="connsiteX18" fmla="*/ 32567 w 64373"/>
                      <a:gd name="connsiteY18" fmla="*/ 61737 h 72925"/>
                      <a:gd name="connsiteX19" fmla="*/ 17287 w 64373"/>
                      <a:gd name="connsiteY19" fmla="*/ 56339 h 72925"/>
                      <a:gd name="connsiteX20" fmla="*/ 10679 w 64373"/>
                      <a:gd name="connsiteY20" fmla="*/ 41139 h 72925"/>
                      <a:gd name="connsiteX21" fmla="*/ 51359 w 64373"/>
                      <a:gd name="connsiteY21" fmla="*/ 41219 h 7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373" h="72925">
                        <a:moveTo>
                          <a:pt x="62769" y="37865"/>
                        </a:moveTo>
                        <a:lnTo>
                          <a:pt x="62769" y="32289"/>
                        </a:lnTo>
                        <a:lnTo>
                          <a:pt x="10302" y="32289"/>
                        </a:lnTo>
                        <a:cubicBezTo>
                          <a:pt x="10805" y="24431"/>
                          <a:pt x="13173" y="18445"/>
                          <a:pt x="17407" y="14330"/>
                        </a:cubicBezTo>
                        <a:cubicBezTo>
                          <a:pt x="21640" y="10216"/>
                          <a:pt x="27540" y="8159"/>
                          <a:pt x="35107" y="8159"/>
                        </a:cubicBezTo>
                        <a:cubicBezTo>
                          <a:pt x="39486" y="8159"/>
                          <a:pt x="43733" y="8695"/>
                          <a:pt x="47847" y="9766"/>
                        </a:cubicBezTo>
                        <a:cubicBezTo>
                          <a:pt x="51961" y="10838"/>
                          <a:pt x="56049" y="12452"/>
                          <a:pt x="60110" y="14608"/>
                        </a:cubicBezTo>
                        <a:lnTo>
                          <a:pt x="60110" y="3813"/>
                        </a:lnTo>
                        <a:cubicBezTo>
                          <a:pt x="56009" y="2080"/>
                          <a:pt x="51809" y="757"/>
                          <a:pt x="47509" y="-156"/>
                        </a:cubicBezTo>
                        <a:cubicBezTo>
                          <a:pt x="43210" y="-1069"/>
                          <a:pt x="38851" y="-1525"/>
                          <a:pt x="34432" y="-1525"/>
                        </a:cubicBezTo>
                        <a:cubicBezTo>
                          <a:pt x="23346" y="-1525"/>
                          <a:pt x="14569" y="1696"/>
                          <a:pt x="8100" y="8139"/>
                        </a:cubicBezTo>
                        <a:cubicBezTo>
                          <a:pt x="1631" y="14595"/>
                          <a:pt x="-1604" y="23326"/>
                          <a:pt x="-1604" y="34333"/>
                        </a:cubicBezTo>
                        <a:cubicBezTo>
                          <a:pt x="-1604" y="45697"/>
                          <a:pt x="1465" y="54712"/>
                          <a:pt x="7604" y="61380"/>
                        </a:cubicBezTo>
                        <a:cubicBezTo>
                          <a:pt x="13742" y="68061"/>
                          <a:pt x="22024" y="71401"/>
                          <a:pt x="32448" y="71401"/>
                        </a:cubicBezTo>
                        <a:cubicBezTo>
                          <a:pt x="41788" y="71401"/>
                          <a:pt x="49176" y="68391"/>
                          <a:pt x="54614" y="62372"/>
                        </a:cubicBezTo>
                        <a:cubicBezTo>
                          <a:pt x="60051" y="56366"/>
                          <a:pt x="62769" y="48197"/>
                          <a:pt x="62769" y="37865"/>
                        </a:cubicBezTo>
                        <a:close/>
                        <a:moveTo>
                          <a:pt x="51359" y="41219"/>
                        </a:moveTo>
                        <a:cubicBezTo>
                          <a:pt x="51280" y="47449"/>
                          <a:pt x="49534" y="52424"/>
                          <a:pt x="46120" y="56141"/>
                        </a:cubicBezTo>
                        <a:cubicBezTo>
                          <a:pt x="42707" y="59872"/>
                          <a:pt x="38189" y="61737"/>
                          <a:pt x="32567" y="61737"/>
                        </a:cubicBezTo>
                        <a:cubicBezTo>
                          <a:pt x="26204" y="61737"/>
                          <a:pt x="21111" y="59938"/>
                          <a:pt x="17287" y="56339"/>
                        </a:cubicBezTo>
                        <a:cubicBezTo>
                          <a:pt x="13464" y="52741"/>
                          <a:pt x="11261" y="47674"/>
                          <a:pt x="10679" y="41139"/>
                        </a:cubicBezTo>
                        <a:lnTo>
                          <a:pt x="51359" y="412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B07DAC80-53B8-7D29-FDC3-C42BE353819D}"/>
                      </a:ext>
                    </a:extLst>
                  </p:cNvPr>
                  <p:cNvSpPr/>
                  <p:nvPr/>
                </p:nvSpPr>
                <p:spPr>
                  <a:xfrm flipV="1">
                    <a:off x="8047654" y="4606569"/>
                    <a:ext cx="58181" cy="71119"/>
                  </a:xfrm>
                  <a:custGeom>
                    <a:avLst/>
                    <a:gdLst>
                      <a:gd name="connsiteX0" fmla="*/ 56512 w 58181"/>
                      <a:gd name="connsiteY0" fmla="*/ 40359 h 71119"/>
                      <a:gd name="connsiteX1" fmla="*/ 56512 w 58181"/>
                      <a:gd name="connsiteY1" fmla="*/ -1570 h 71119"/>
                      <a:gd name="connsiteX2" fmla="*/ 45102 w 58181"/>
                      <a:gd name="connsiteY2" fmla="*/ -1570 h 71119"/>
                      <a:gd name="connsiteX3" fmla="*/ 45102 w 58181"/>
                      <a:gd name="connsiteY3" fmla="*/ 39982 h 71119"/>
                      <a:gd name="connsiteX4" fmla="*/ 41252 w 58181"/>
                      <a:gd name="connsiteY4" fmla="*/ 54726 h 71119"/>
                      <a:gd name="connsiteX5" fmla="*/ 29723 w 58181"/>
                      <a:gd name="connsiteY5" fmla="*/ 59628 h 71119"/>
                      <a:gd name="connsiteX6" fmla="*/ 15138 w 58181"/>
                      <a:gd name="connsiteY6" fmla="*/ 53734 h 71119"/>
                      <a:gd name="connsiteX7" fmla="*/ 9800 w 58181"/>
                      <a:gd name="connsiteY7" fmla="*/ 37680 h 71119"/>
                      <a:gd name="connsiteX8" fmla="*/ 9800 w 58181"/>
                      <a:gd name="connsiteY8" fmla="*/ -1570 h 71119"/>
                      <a:gd name="connsiteX9" fmla="*/ -1670 w 58181"/>
                      <a:gd name="connsiteY9" fmla="*/ -1570 h 71119"/>
                      <a:gd name="connsiteX10" fmla="*/ -1670 w 58181"/>
                      <a:gd name="connsiteY10" fmla="*/ 67883 h 71119"/>
                      <a:gd name="connsiteX11" fmla="*/ 9800 w 58181"/>
                      <a:gd name="connsiteY11" fmla="*/ 67883 h 71119"/>
                      <a:gd name="connsiteX12" fmla="*/ 9800 w 58181"/>
                      <a:gd name="connsiteY12" fmla="*/ 57088 h 71119"/>
                      <a:gd name="connsiteX13" fmla="*/ 19444 w 58181"/>
                      <a:gd name="connsiteY13" fmla="*/ 66454 h 71119"/>
                      <a:gd name="connsiteX14" fmla="*/ 32263 w 58181"/>
                      <a:gd name="connsiteY14" fmla="*/ 69550 h 71119"/>
                      <a:gd name="connsiteX15" fmla="*/ 50361 w 58181"/>
                      <a:gd name="connsiteY15" fmla="*/ 62148 h 71119"/>
                      <a:gd name="connsiteX16" fmla="*/ 56512 w 58181"/>
                      <a:gd name="connsiteY16" fmla="*/ 40359 h 71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8181" h="71119">
                        <a:moveTo>
                          <a:pt x="56512" y="40359"/>
                        </a:moveTo>
                        <a:lnTo>
                          <a:pt x="56512" y="-1570"/>
                        </a:lnTo>
                        <a:lnTo>
                          <a:pt x="45102" y="-1570"/>
                        </a:lnTo>
                        <a:lnTo>
                          <a:pt x="45102" y="39982"/>
                        </a:lnTo>
                        <a:cubicBezTo>
                          <a:pt x="45102" y="46557"/>
                          <a:pt x="43819" y="51472"/>
                          <a:pt x="41252" y="54726"/>
                        </a:cubicBezTo>
                        <a:cubicBezTo>
                          <a:pt x="38686" y="57994"/>
                          <a:pt x="34843" y="59628"/>
                          <a:pt x="29723" y="59628"/>
                        </a:cubicBezTo>
                        <a:cubicBezTo>
                          <a:pt x="23558" y="59628"/>
                          <a:pt x="18697" y="57663"/>
                          <a:pt x="15138" y="53734"/>
                        </a:cubicBezTo>
                        <a:cubicBezTo>
                          <a:pt x="11580" y="49818"/>
                          <a:pt x="9800" y="44467"/>
                          <a:pt x="9800" y="37680"/>
                        </a:cubicBezTo>
                        <a:lnTo>
                          <a:pt x="9800" y="-1570"/>
                        </a:lnTo>
                        <a:lnTo>
                          <a:pt x="-1670" y="-1570"/>
                        </a:lnTo>
                        <a:lnTo>
                          <a:pt x="-1670" y="67883"/>
                        </a:lnTo>
                        <a:lnTo>
                          <a:pt x="9800" y="67883"/>
                        </a:lnTo>
                        <a:lnTo>
                          <a:pt x="9800" y="57088"/>
                        </a:lnTo>
                        <a:cubicBezTo>
                          <a:pt x="12539" y="61268"/>
                          <a:pt x="15753" y="64390"/>
                          <a:pt x="19444" y="66454"/>
                        </a:cubicBezTo>
                        <a:cubicBezTo>
                          <a:pt x="23148" y="68518"/>
                          <a:pt x="27421" y="69550"/>
                          <a:pt x="32263" y="69550"/>
                        </a:cubicBezTo>
                        <a:cubicBezTo>
                          <a:pt x="40240" y="69550"/>
                          <a:pt x="46273" y="67082"/>
                          <a:pt x="50361" y="62148"/>
                        </a:cubicBezTo>
                        <a:cubicBezTo>
                          <a:pt x="54462" y="57213"/>
                          <a:pt x="56512" y="49950"/>
                          <a:pt x="56512" y="4035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ABEC29F2-8FE7-6C5A-2CD1-3A3A7AD146D5}"/>
                      </a:ext>
                    </a:extLst>
                  </p:cNvPr>
                  <p:cNvSpPr/>
                  <p:nvPr/>
                </p:nvSpPr>
                <p:spPr>
                  <a:xfrm flipV="1">
                    <a:off x="8120030" y="4588511"/>
                    <a:ext cx="43338" cy="89177"/>
                  </a:xfrm>
                  <a:custGeom>
                    <a:avLst/>
                    <a:gdLst>
                      <a:gd name="connsiteX0" fmla="*/ 18962 w 43338"/>
                      <a:gd name="connsiteY0" fmla="*/ 87152 h 89177"/>
                      <a:gd name="connsiteX1" fmla="*/ 18962 w 43338"/>
                      <a:gd name="connsiteY1" fmla="*/ 67427 h 89177"/>
                      <a:gd name="connsiteX2" fmla="*/ 42457 w 43338"/>
                      <a:gd name="connsiteY2" fmla="*/ 67427 h 89177"/>
                      <a:gd name="connsiteX3" fmla="*/ 42457 w 43338"/>
                      <a:gd name="connsiteY3" fmla="*/ 58557 h 89177"/>
                      <a:gd name="connsiteX4" fmla="*/ 18962 w 43338"/>
                      <a:gd name="connsiteY4" fmla="*/ 58557 h 89177"/>
                      <a:gd name="connsiteX5" fmla="*/ 18962 w 43338"/>
                      <a:gd name="connsiteY5" fmla="*/ 20854 h 89177"/>
                      <a:gd name="connsiteX6" fmla="*/ 21284 w 43338"/>
                      <a:gd name="connsiteY6" fmla="*/ 9940 h 89177"/>
                      <a:gd name="connsiteX7" fmla="*/ 30750 w 43338"/>
                      <a:gd name="connsiteY7" fmla="*/ 7519 h 89177"/>
                      <a:gd name="connsiteX8" fmla="*/ 42457 w 43338"/>
                      <a:gd name="connsiteY8" fmla="*/ 7519 h 89177"/>
                      <a:gd name="connsiteX9" fmla="*/ 42457 w 43338"/>
                      <a:gd name="connsiteY9" fmla="*/ -2026 h 89177"/>
                      <a:gd name="connsiteX10" fmla="*/ 30750 w 43338"/>
                      <a:gd name="connsiteY10" fmla="*/ -2026 h 89177"/>
                      <a:gd name="connsiteX11" fmla="*/ 12513 w 43338"/>
                      <a:gd name="connsiteY11" fmla="*/ 2895 h 89177"/>
                      <a:gd name="connsiteX12" fmla="*/ 7493 w 43338"/>
                      <a:gd name="connsiteY12" fmla="*/ 20854 h 89177"/>
                      <a:gd name="connsiteX13" fmla="*/ 7493 w 43338"/>
                      <a:gd name="connsiteY13" fmla="*/ 58557 h 89177"/>
                      <a:gd name="connsiteX14" fmla="*/ -881 w 43338"/>
                      <a:gd name="connsiteY14" fmla="*/ 58557 h 89177"/>
                      <a:gd name="connsiteX15" fmla="*/ -881 w 43338"/>
                      <a:gd name="connsiteY15" fmla="*/ 67427 h 89177"/>
                      <a:gd name="connsiteX16" fmla="*/ 7493 w 43338"/>
                      <a:gd name="connsiteY16" fmla="*/ 67427 h 89177"/>
                      <a:gd name="connsiteX17" fmla="*/ 7493 w 43338"/>
                      <a:gd name="connsiteY17" fmla="*/ 87152 h 89177"/>
                      <a:gd name="connsiteX18" fmla="*/ 18962 w 43338"/>
                      <a:gd name="connsiteY18" fmla="*/ 87152 h 89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3338" h="89177">
                        <a:moveTo>
                          <a:pt x="18962" y="87152"/>
                        </a:moveTo>
                        <a:lnTo>
                          <a:pt x="18962" y="67427"/>
                        </a:lnTo>
                        <a:lnTo>
                          <a:pt x="42457" y="67427"/>
                        </a:lnTo>
                        <a:lnTo>
                          <a:pt x="42457" y="58557"/>
                        </a:lnTo>
                        <a:lnTo>
                          <a:pt x="18962" y="58557"/>
                        </a:lnTo>
                        <a:lnTo>
                          <a:pt x="18962" y="20854"/>
                        </a:lnTo>
                        <a:cubicBezTo>
                          <a:pt x="18962" y="15192"/>
                          <a:pt x="19736" y="11554"/>
                          <a:pt x="21284" y="9940"/>
                        </a:cubicBezTo>
                        <a:cubicBezTo>
                          <a:pt x="22832" y="8326"/>
                          <a:pt x="25987" y="7519"/>
                          <a:pt x="30750" y="7519"/>
                        </a:cubicBezTo>
                        <a:lnTo>
                          <a:pt x="42457" y="7519"/>
                        </a:lnTo>
                        <a:lnTo>
                          <a:pt x="42457" y="-2026"/>
                        </a:lnTo>
                        <a:lnTo>
                          <a:pt x="30750" y="-2026"/>
                        </a:lnTo>
                        <a:cubicBezTo>
                          <a:pt x="21939" y="-2026"/>
                          <a:pt x="15860" y="-386"/>
                          <a:pt x="12513" y="2895"/>
                        </a:cubicBezTo>
                        <a:cubicBezTo>
                          <a:pt x="9166" y="6189"/>
                          <a:pt x="7493" y="12175"/>
                          <a:pt x="7493" y="20854"/>
                        </a:cubicBezTo>
                        <a:lnTo>
                          <a:pt x="7493" y="58557"/>
                        </a:lnTo>
                        <a:lnTo>
                          <a:pt x="-881" y="58557"/>
                        </a:lnTo>
                        <a:lnTo>
                          <a:pt x="-881" y="67427"/>
                        </a:lnTo>
                        <a:lnTo>
                          <a:pt x="7493" y="67427"/>
                        </a:lnTo>
                        <a:lnTo>
                          <a:pt x="7493" y="87152"/>
                        </a:lnTo>
                        <a:lnTo>
                          <a:pt x="18962" y="871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86BF9DC4-AB4E-8FF3-ACD7-537FFD7D5E66}"/>
                      </a:ext>
                    </a:extLst>
                  </p:cNvPr>
                  <p:cNvSpPr/>
                  <p:nvPr/>
                </p:nvSpPr>
                <p:spPr>
                  <a:xfrm flipV="1">
                    <a:off x="8173298" y="4606569"/>
                    <a:ext cx="53082" cy="72925"/>
                  </a:xfrm>
                  <a:custGeom>
                    <a:avLst/>
                    <a:gdLst>
                      <a:gd name="connsiteX0" fmla="*/ 48054 w 53082"/>
                      <a:gd name="connsiteY0" fmla="*/ 67690 h 72925"/>
                      <a:gd name="connsiteX1" fmla="*/ 48054 w 53082"/>
                      <a:gd name="connsiteY1" fmla="*/ 56895 h 72925"/>
                      <a:gd name="connsiteX2" fmla="*/ 38013 w 53082"/>
                      <a:gd name="connsiteY2" fmla="*/ 60606 h 72925"/>
                      <a:gd name="connsiteX3" fmla="*/ 27218 w 53082"/>
                      <a:gd name="connsiteY3" fmla="*/ 61856 h 72925"/>
                      <a:gd name="connsiteX4" fmla="*/ 14478 w 53082"/>
                      <a:gd name="connsiteY4" fmla="*/ 59257 h 72925"/>
                      <a:gd name="connsiteX5" fmla="*/ 10232 w 53082"/>
                      <a:gd name="connsiteY5" fmla="*/ 51438 h 72925"/>
                      <a:gd name="connsiteX6" fmla="*/ 13268 w 53082"/>
                      <a:gd name="connsiteY6" fmla="*/ 45207 h 72925"/>
                      <a:gd name="connsiteX7" fmla="*/ 25492 w 53082"/>
                      <a:gd name="connsiteY7" fmla="*/ 40901 h 72925"/>
                      <a:gd name="connsiteX8" fmla="*/ 29401 w 53082"/>
                      <a:gd name="connsiteY8" fmla="*/ 40028 h 72925"/>
                      <a:gd name="connsiteX9" fmla="*/ 46665 w 53082"/>
                      <a:gd name="connsiteY9" fmla="*/ 32686 h 72925"/>
                      <a:gd name="connsiteX10" fmla="*/ 51785 w 53082"/>
                      <a:gd name="connsiteY10" fmla="*/ 19450 h 72925"/>
                      <a:gd name="connsiteX11" fmla="*/ 44125 w 53082"/>
                      <a:gd name="connsiteY11" fmla="*/ 4111 h 72925"/>
                      <a:gd name="connsiteX12" fmla="*/ 23071 w 53082"/>
                      <a:gd name="connsiteY12" fmla="*/ -1525 h 72925"/>
                      <a:gd name="connsiteX13" fmla="*/ 11442 w 53082"/>
                      <a:gd name="connsiteY13" fmla="*/ -434 h 72925"/>
                      <a:gd name="connsiteX14" fmla="*/ -1297 w 53082"/>
                      <a:gd name="connsiteY14" fmla="*/ 2821 h 72925"/>
                      <a:gd name="connsiteX15" fmla="*/ -1297 w 53082"/>
                      <a:gd name="connsiteY15" fmla="*/ 14608 h 72925"/>
                      <a:gd name="connsiteX16" fmla="*/ 11165 w 53082"/>
                      <a:gd name="connsiteY16" fmla="*/ 9667 h 72925"/>
                      <a:gd name="connsiteX17" fmla="*/ 23329 w 53082"/>
                      <a:gd name="connsiteY17" fmla="*/ 8040 h 72925"/>
                      <a:gd name="connsiteX18" fmla="*/ 35711 w 53082"/>
                      <a:gd name="connsiteY18" fmla="*/ 10798 h 72925"/>
                      <a:gd name="connsiteX19" fmla="*/ 40057 w 53082"/>
                      <a:gd name="connsiteY19" fmla="*/ 18577 h 72925"/>
                      <a:gd name="connsiteX20" fmla="*/ 36922 w 53082"/>
                      <a:gd name="connsiteY20" fmla="*/ 25701 h 72925"/>
                      <a:gd name="connsiteX21" fmla="*/ 23190 w 53082"/>
                      <a:gd name="connsiteY21" fmla="*/ 30483 h 72925"/>
                      <a:gd name="connsiteX22" fmla="*/ 19221 w 53082"/>
                      <a:gd name="connsiteY22" fmla="*/ 31416 h 72925"/>
                      <a:gd name="connsiteX23" fmla="*/ 3902 w 53082"/>
                      <a:gd name="connsiteY23" fmla="*/ 38262 h 72925"/>
                      <a:gd name="connsiteX24" fmla="*/ -801 w 53082"/>
                      <a:gd name="connsiteY24" fmla="*/ 50942 h 72925"/>
                      <a:gd name="connsiteX25" fmla="*/ 6144 w 53082"/>
                      <a:gd name="connsiteY25" fmla="*/ 66063 h 72925"/>
                      <a:gd name="connsiteX26" fmla="*/ 25869 w 53082"/>
                      <a:gd name="connsiteY26" fmla="*/ 71401 h 72925"/>
                      <a:gd name="connsiteX27" fmla="*/ 37755 w 53082"/>
                      <a:gd name="connsiteY27" fmla="*/ 70468 h 72925"/>
                      <a:gd name="connsiteX28" fmla="*/ 48054 w 53082"/>
                      <a:gd name="connsiteY28" fmla="*/ 67690 h 7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082" h="72925">
                        <a:moveTo>
                          <a:pt x="48054" y="67690"/>
                        </a:moveTo>
                        <a:lnTo>
                          <a:pt x="48054" y="56895"/>
                        </a:lnTo>
                        <a:cubicBezTo>
                          <a:pt x="44839" y="58549"/>
                          <a:pt x="41492" y="59786"/>
                          <a:pt x="38013" y="60606"/>
                        </a:cubicBezTo>
                        <a:cubicBezTo>
                          <a:pt x="34547" y="61439"/>
                          <a:pt x="30949" y="61856"/>
                          <a:pt x="27218" y="61856"/>
                        </a:cubicBezTo>
                        <a:cubicBezTo>
                          <a:pt x="21556" y="61856"/>
                          <a:pt x="17310" y="60989"/>
                          <a:pt x="14478" y="59257"/>
                        </a:cubicBezTo>
                        <a:cubicBezTo>
                          <a:pt x="11647" y="57524"/>
                          <a:pt x="10232" y="54917"/>
                          <a:pt x="10232" y="51438"/>
                        </a:cubicBezTo>
                        <a:cubicBezTo>
                          <a:pt x="10232" y="48792"/>
                          <a:pt x="11244" y="46715"/>
                          <a:pt x="13268" y="45207"/>
                        </a:cubicBezTo>
                        <a:cubicBezTo>
                          <a:pt x="15292" y="43699"/>
                          <a:pt x="19367" y="42264"/>
                          <a:pt x="25492" y="40901"/>
                        </a:cubicBezTo>
                        <a:lnTo>
                          <a:pt x="29401" y="40028"/>
                        </a:lnTo>
                        <a:cubicBezTo>
                          <a:pt x="37497" y="38295"/>
                          <a:pt x="43252" y="35847"/>
                          <a:pt x="46665" y="32686"/>
                        </a:cubicBezTo>
                        <a:cubicBezTo>
                          <a:pt x="50078" y="29524"/>
                          <a:pt x="51785" y="25112"/>
                          <a:pt x="51785" y="19450"/>
                        </a:cubicBezTo>
                        <a:cubicBezTo>
                          <a:pt x="51785" y="12994"/>
                          <a:pt x="49231" y="7881"/>
                          <a:pt x="44125" y="4111"/>
                        </a:cubicBezTo>
                        <a:cubicBezTo>
                          <a:pt x="39019" y="354"/>
                          <a:pt x="32000" y="-1525"/>
                          <a:pt x="23071" y="-1525"/>
                        </a:cubicBezTo>
                        <a:cubicBezTo>
                          <a:pt x="19353" y="-1525"/>
                          <a:pt x="15477" y="-1161"/>
                          <a:pt x="11442" y="-434"/>
                        </a:cubicBezTo>
                        <a:cubicBezTo>
                          <a:pt x="7407" y="294"/>
                          <a:pt x="3161" y="1379"/>
                          <a:pt x="-1297" y="2821"/>
                        </a:cubicBezTo>
                        <a:lnTo>
                          <a:pt x="-1297" y="14608"/>
                        </a:lnTo>
                        <a:cubicBezTo>
                          <a:pt x="2923" y="12412"/>
                          <a:pt x="7077" y="10765"/>
                          <a:pt x="11165" y="9667"/>
                        </a:cubicBezTo>
                        <a:cubicBezTo>
                          <a:pt x="15252" y="8582"/>
                          <a:pt x="19307" y="8040"/>
                          <a:pt x="23329" y="8040"/>
                        </a:cubicBezTo>
                        <a:cubicBezTo>
                          <a:pt x="28700" y="8040"/>
                          <a:pt x="32827" y="8959"/>
                          <a:pt x="35711" y="10798"/>
                        </a:cubicBezTo>
                        <a:cubicBezTo>
                          <a:pt x="38608" y="12637"/>
                          <a:pt x="40057" y="15230"/>
                          <a:pt x="40057" y="18577"/>
                        </a:cubicBezTo>
                        <a:cubicBezTo>
                          <a:pt x="40057" y="21672"/>
                          <a:pt x="39012" y="24047"/>
                          <a:pt x="36922" y="25701"/>
                        </a:cubicBezTo>
                        <a:cubicBezTo>
                          <a:pt x="34845" y="27354"/>
                          <a:pt x="30268" y="28949"/>
                          <a:pt x="23190" y="30483"/>
                        </a:cubicBezTo>
                        <a:lnTo>
                          <a:pt x="19221" y="31416"/>
                        </a:lnTo>
                        <a:cubicBezTo>
                          <a:pt x="12157" y="32897"/>
                          <a:pt x="7050" y="35179"/>
                          <a:pt x="3902" y="38262"/>
                        </a:cubicBezTo>
                        <a:cubicBezTo>
                          <a:pt x="766" y="41344"/>
                          <a:pt x="-801" y="45571"/>
                          <a:pt x="-801" y="50942"/>
                        </a:cubicBezTo>
                        <a:cubicBezTo>
                          <a:pt x="-801" y="57477"/>
                          <a:pt x="1514" y="62517"/>
                          <a:pt x="6144" y="66063"/>
                        </a:cubicBezTo>
                        <a:cubicBezTo>
                          <a:pt x="10774" y="69621"/>
                          <a:pt x="17349" y="71401"/>
                          <a:pt x="25869" y="71401"/>
                        </a:cubicBezTo>
                        <a:cubicBezTo>
                          <a:pt x="30076" y="71401"/>
                          <a:pt x="34038" y="71090"/>
                          <a:pt x="37755" y="70468"/>
                        </a:cubicBezTo>
                        <a:cubicBezTo>
                          <a:pt x="41486" y="69860"/>
                          <a:pt x="44919" y="68934"/>
                          <a:pt x="48054" y="676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D7B34055-D0FA-0184-2DC6-C6D4E9F55EF8}"/>
                      </a:ext>
                    </a:extLst>
                  </p:cNvPr>
                  <p:cNvSpPr/>
                  <p:nvPr/>
                </p:nvSpPr>
                <p:spPr>
                  <a:xfrm flipV="1">
                    <a:off x="8302428" y="4677689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FBF4C06F-5B01-476F-A669-B355E98A3F02}"/>
                      </a:ext>
                    </a:extLst>
                  </p:cNvPr>
                  <p:cNvSpPr/>
                  <p:nvPr/>
                </p:nvSpPr>
                <p:spPr>
                  <a:xfrm flipV="1">
                    <a:off x="8242586" y="4581328"/>
                    <a:ext cx="28455" cy="113109"/>
                  </a:xfrm>
                  <a:custGeom>
                    <a:avLst/>
                    <a:gdLst>
                      <a:gd name="connsiteX0" fmla="*/ 27584 w 28455"/>
                      <a:gd name="connsiteY0" fmla="*/ 111325 h 113109"/>
                      <a:gd name="connsiteX1" fmla="*/ 15241 w 28455"/>
                      <a:gd name="connsiteY1" fmla="*/ 83107 h 113109"/>
                      <a:gd name="connsiteX2" fmla="*/ 11213 w 28455"/>
                      <a:gd name="connsiteY2" fmla="*/ 54829 h 113109"/>
                      <a:gd name="connsiteX3" fmla="*/ 15281 w 28455"/>
                      <a:gd name="connsiteY3" fmla="*/ 26473 h 113109"/>
                      <a:gd name="connsiteX4" fmla="*/ 27584 w 28455"/>
                      <a:gd name="connsiteY4" fmla="*/ -1785 h 113109"/>
                      <a:gd name="connsiteX5" fmla="*/ 17662 w 28455"/>
                      <a:gd name="connsiteY5" fmla="*/ -1785 h 113109"/>
                      <a:gd name="connsiteX6" fmla="*/ 3751 w 28455"/>
                      <a:gd name="connsiteY6" fmla="*/ 26870 h 113109"/>
                      <a:gd name="connsiteX7" fmla="*/ -872 w 28455"/>
                      <a:gd name="connsiteY7" fmla="*/ 54829 h 113109"/>
                      <a:gd name="connsiteX8" fmla="*/ 3712 w 28455"/>
                      <a:gd name="connsiteY8" fmla="*/ 82670 h 113109"/>
                      <a:gd name="connsiteX9" fmla="*/ 17662 w 28455"/>
                      <a:gd name="connsiteY9" fmla="*/ 111325 h 113109"/>
                      <a:gd name="connsiteX10" fmla="*/ 27584 w 28455"/>
                      <a:gd name="connsiteY10" fmla="*/ 111325 h 113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8455" h="113109">
                        <a:moveTo>
                          <a:pt x="27584" y="111325"/>
                        </a:moveTo>
                        <a:cubicBezTo>
                          <a:pt x="22054" y="101826"/>
                          <a:pt x="17940" y="92420"/>
                          <a:pt x="15241" y="83107"/>
                        </a:cubicBezTo>
                        <a:cubicBezTo>
                          <a:pt x="12556" y="73807"/>
                          <a:pt x="11213" y="64381"/>
                          <a:pt x="11213" y="54829"/>
                        </a:cubicBezTo>
                        <a:cubicBezTo>
                          <a:pt x="11213" y="45291"/>
                          <a:pt x="12569" y="35839"/>
                          <a:pt x="15281" y="26473"/>
                        </a:cubicBezTo>
                        <a:cubicBezTo>
                          <a:pt x="17993" y="17106"/>
                          <a:pt x="22094" y="7687"/>
                          <a:pt x="27584" y="-1785"/>
                        </a:cubicBezTo>
                        <a:lnTo>
                          <a:pt x="17662" y="-1785"/>
                        </a:lnTo>
                        <a:cubicBezTo>
                          <a:pt x="11471" y="7939"/>
                          <a:pt x="6834" y="17490"/>
                          <a:pt x="3751" y="26870"/>
                        </a:cubicBezTo>
                        <a:cubicBezTo>
                          <a:pt x="669" y="36249"/>
                          <a:pt x="-872" y="45569"/>
                          <a:pt x="-872" y="54829"/>
                        </a:cubicBezTo>
                        <a:cubicBezTo>
                          <a:pt x="-872" y="64050"/>
                          <a:pt x="656" y="73330"/>
                          <a:pt x="3712" y="82670"/>
                        </a:cubicBezTo>
                        <a:cubicBezTo>
                          <a:pt x="6781" y="92023"/>
                          <a:pt x="11431" y="101575"/>
                          <a:pt x="17662" y="111325"/>
                        </a:cubicBezTo>
                        <a:lnTo>
                          <a:pt x="27584" y="1113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270F4158-BA37-DB77-9391-ECB2B94C382A}"/>
                      </a:ext>
                    </a:extLst>
                  </p:cNvPr>
                  <p:cNvSpPr/>
                  <p:nvPr/>
                </p:nvSpPr>
                <p:spPr>
                  <a:xfrm flipV="1">
                    <a:off x="8293682" y="4585098"/>
                    <a:ext cx="57606" cy="92590"/>
                  </a:xfrm>
                  <a:custGeom>
                    <a:avLst/>
                    <a:gdLst>
                      <a:gd name="connsiteX0" fmla="*/ -1679 w 57606"/>
                      <a:gd name="connsiteY0" fmla="*/ 90479 h 92590"/>
                      <a:gd name="connsiteX1" fmla="*/ 10842 w 57606"/>
                      <a:gd name="connsiteY1" fmla="*/ 90479 h 92590"/>
                      <a:gd name="connsiteX2" fmla="*/ 10842 w 57606"/>
                      <a:gd name="connsiteY2" fmla="*/ 8425 h 92590"/>
                      <a:gd name="connsiteX3" fmla="*/ 55927 w 57606"/>
                      <a:gd name="connsiteY3" fmla="*/ 8425 h 92590"/>
                      <a:gd name="connsiteX4" fmla="*/ 55927 w 57606"/>
                      <a:gd name="connsiteY4" fmla="*/ -2112 h 92590"/>
                      <a:gd name="connsiteX5" fmla="*/ -1679 w 57606"/>
                      <a:gd name="connsiteY5" fmla="*/ -2112 h 92590"/>
                      <a:gd name="connsiteX6" fmla="*/ -1679 w 57606"/>
                      <a:gd name="connsiteY6" fmla="*/ 90479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06" h="92590">
                        <a:moveTo>
                          <a:pt x="-1679" y="90479"/>
                        </a:moveTo>
                        <a:lnTo>
                          <a:pt x="10842" y="90479"/>
                        </a:lnTo>
                        <a:lnTo>
                          <a:pt x="10842" y="8425"/>
                        </a:lnTo>
                        <a:lnTo>
                          <a:pt x="55927" y="8425"/>
                        </a:lnTo>
                        <a:lnTo>
                          <a:pt x="55927" y="-2112"/>
                        </a:lnTo>
                        <a:lnTo>
                          <a:pt x="-1679" y="-2112"/>
                        </a:lnTo>
                        <a:lnTo>
                          <a:pt x="-1679" y="9047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AE778BB2-0AE8-8FB9-2EA9-C455B5584B3D}"/>
                      </a:ext>
                    </a:extLst>
                  </p:cNvPr>
                  <p:cNvSpPr/>
                  <p:nvPr/>
                </p:nvSpPr>
                <p:spPr>
                  <a:xfrm flipV="1">
                    <a:off x="8447483" y="4580633"/>
                    <a:ext cx="10537" cy="127000"/>
                  </a:xfrm>
                  <a:custGeom>
                    <a:avLst/>
                    <a:gdLst>
                      <a:gd name="connsiteX0" fmla="*/ 9863 w 10537"/>
                      <a:gd name="connsiteY0" fmla="*/ 125531 h 127000"/>
                      <a:gd name="connsiteX1" fmla="*/ 9863 w 10537"/>
                      <a:gd name="connsiteY1" fmla="*/ -1469 h 127000"/>
                      <a:gd name="connsiteX2" fmla="*/ -674 w 10537"/>
                      <a:gd name="connsiteY2" fmla="*/ -1469 h 127000"/>
                      <a:gd name="connsiteX3" fmla="*/ -674 w 10537"/>
                      <a:gd name="connsiteY3" fmla="*/ 125531 h 127000"/>
                      <a:gd name="connsiteX4" fmla="*/ 9863 w 10537"/>
                      <a:gd name="connsiteY4" fmla="*/ 125531 h 127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7" h="127000">
                        <a:moveTo>
                          <a:pt x="9863" y="125531"/>
                        </a:moveTo>
                        <a:lnTo>
                          <a:pt x="9863" y="-1469"/>
                        </a:lnTo>
                        <a:lnTo>
                          <a:pt x="-674" y="-1469"/>
                        </a:lnTo>
                        <a:lnTo>
                          <a:pt x="-674" y="125531"/>
                        </a:lnTo>
                        <a:lnTo>
                          <a:pt x="9863" y="1255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30FC6A42-2117-D206-BB76-70784FBDA28A}"/>
                      </a:ext>
                    </a:extLst>
                  </p:cNvPr>
                  <p:cNvSpPr/>
                  <p:nvPr/>
                </p:nvSpPr>
                <p:spPr>
                  <a:xfrm flipV="1">
                    <a:off x="8486600" y="4585098"/>
                    <a:ext cx="72132" cy="92590"/>
                  </a:xfrm>
                  <a:custGeom>
                    <a:avLst/>
                    <a:gdLst>
                      <a:gd name="connsiteX0" fmla="*/ 41878 w 72132"/>
                      <a:gd name="connsiteY0" fmla="*/ 41306 h 92590"/>
                      <a:gd name="connsiteX1" fmla="*/ 49717 w 72132"/>
                      <a:gd name="connsiteY1" fmla="*/ 35472 h 92590"/>
                      <a:gd name="connsiteX2" fmla="*/ 57376 w 72132"/>
                      <a:gd name="connsiteY2" fmla="*/ 23188 h 92590"/>
                      <a:gd name="connsiteX3" fmla="*/ 70096 w 72132"/>
                      <a:gd name="connsiteY3" fmla="*/ -2112 h 92590"/>
                      <a:gd name="connsiteX4" fmla="*/ 56622 w 72132"/>
                      <a:gd name="connsiteY4" fmla="*/ -2112 h 92590"/>
                      <a:gd name="connsiteX5" fmla="*/ 44795 w 72132"/>
                      <a:gd name="connsiteY5" fmla="*/ 21641 h 92590"/>
                      <a:gd name="connsiteX6" fmla="*/ 35885 w 72132"/>
                      <a:gd name="connsiteY6" fmla="*/ 33983 h 92590"/>
                      <a:gd name="connsiteX7" fmla="*/ 24138 w 72132"/>
                      <a:gd name="connsiteY7" fmla="*/ 37020 h 92590"/>
                      <a:gd name="connsiteX8" fmla="*/ 10485 w 72132"/>
                      <a:gd name="connsiteY8" fmla="*/ 37020 h 92590"/>
                      <a:gd name="connsiteX9" fmla="*/ 10485 w 72132"/>
                      <a:gd name="connsiteY9" fmla="*/ -2112 h 92590"/>
                      <a:gd name="connsiteX10" fmla="*/ -2036 w 72132"/>
                      <a:gd name="connsiteY10" fmla="*/ -2112 h 92590"/>
                      <a:gd name="connsiteX11" fmla="*/ -2036 w 72132"/>
                      <a:gd name="connsiteY11" fmla="*/ 90479 h 92590"/>
                      <a:gd name="connsiteX12" fmla="*/ 26241 w 72132"/>
                      <a:gd name="connsiteY12" fmla="*/ 90479 h 92590"/>
                      <a:gd name="connsiteX13" fmla="*/ 49935 w 72132"/>
                      <a:gd name="connsiteY13" fmla="*/ 83831 h 92590"/>
                      <a:gd name="connsiteX14" fmla="*/ 57753 w 72132"/>
                      <a:gd name="connsiteY14" fmla="*/ 63809 h 92590"/>
                      <a:gd name="connsiteX15" fmla="*/ 53685 w 72132"/>
                      <a:gd name="connsiteY15" fmla="*/ 49283 h 92590"/>
                      <a:gd name="connsiteX16" fmla="*/ 41878 w 72132"/>
                      <a:gd name="connsiteY16" fmla="*/ 41306 h 92590"/>
                      <a:gd name="connsiteX17" fmla="*/ 10485 w 72132"/>
                      <a:gd name="connsiteY17" fmla="*/ 80180 h 92590"/>
                      <a:gd name="connsiteX18" fmla="*/ 10485 w 72132"/>
                      <a:gd name="connsiteY18" fmla="*/ 47318 h 92590"/>
                      <a:gd name="connsiteX19" fmla="*/ 26241 w 72132"/>
                      <a:gd name="connsiteY19" fmla="*/ 47318 h 92590"/>
                      <a:gd name="connsiteX20" fmla="*/ 39914 w 72132"/>
                      <a:gd name="connsiteY20" fmla="*/ 51505 h 92590"/>
                      <a:gd name="connsiteX21" fmla="*/ 44537 w 72132"/>
                      <a:gd name="connsiteY21" fmla="*/ 63809 h 92590"/>
                      <a:gd name="connsiteX22" fmla="*/ 39914 w 72132"/>
                      <a:gd name="connsiteY22" fmla="*/ 76052 h 92590"/>
                      <a:gd name="connsiteX23" fmla="*/ 26241 w 72132"/>
                      <a:gd name="connsiteY23" fmla="*/ 80180 h 92590"/>
                      <a:gd name="connsiteX24" fmla="*/ 10485 w 72132"/>
                      <a:gd name="connsiteY24" fmla="*/ 80180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72132" h="92590">
                        <a:moveTo>
                          <a:pt x="41878" y="41306"/>
                        </a:moveTo>
                        <a:cubicBezTo>
                          <a:pt x="44564" y="40393"/>
                          <a:pt x="47177" y="38448"/>
                          <a:pt x="49717" y="35472"/>
                        </a:cubicBezTo>
                        <a:cubicBezTo>
                          <a:pt x="52257" y="32495"/>
                          <a:pt x="54810" y="28401"/>
                          <a:pt x="57376" y="23188"/>
                        </a:cubicBezTo>
                        <a:lnTo>
                          <a:pt x="70096" y="-2112"/>
                        </a:lnTo>
                        <a:lnTo>
                          <a:pt x="56622" y="-2112"/>
                        </a:lnTo>
                        <a:lnTo>
                          <a:pt x="44795" y="21641"/>
                        </a:lnTo>
                        <a:cubicBezTo>
                          <a:pt x="41726" y="27845"/>
                          <a:pt x="38756" y="31959"/>
                          <a:pt x="35885" y="33983"/>
                        </a:cubicBezTo>
                        <a:cubicBezTo>
                          <a:pt x="33015" y="36008"/>
                          <a:pt x="29099" y="37020"/>
                          <a:pt x="24138" y="37020"/>
                        </a:cubicBezTo>
                        <a:lnTo>
                          <a:pt x="10485" y="37020"/>
                        </a:lnTo>
                        <a:lnTo>
                          <a:pt x="10485" y="-2112"/>
                        </a:lnTo>
                        <a:lnTo>
                          <a:pt x="-2036" y="-2112"/>
                        </a:lnTo>
                        <a:lnTo>
                          <a:pt x="-2036" y="90479"/>
                        </a:lnTo>
                        <a:lnTo>
                          <a:pt x="26241" y="90479"/>
                        </a:lnTo>
                        <a:cubicBezTo>
                          <a:pt x="36825" y="90479"/>
                          <a:pt x="44723" y="88263"/>
                          <a:pt x="49935" y="83831"/>
                        </a:cubicBezTo>
                        <a:cubicBezTo>
                          <a:pt x="55147" y="79412"/>
                          <a:pt x="57753" y="72738"/>
                          <a:pt x="57753" y="63809"/>
                        </a:cubicBezTo>
                        <a:cubicBezTo>
                          <a:pt x="57753" y="57975"/>
                          <a:pt x="56397" y="53133"/>
                          <a:pt x="53685" y="49283"/>
                        </a:cubicBezTo>
                        <a:cubicBezTo>
                          <a:pt x="50973" y="45447"/>
                          <a:pt x="47038" y="42788"/>
                          <a:pt x="41878" y="41306"/>
                        </a:cubicBezTo>
                        <a:close/>
                        <a:moveTo>
                          <a:pt x="10485" y="80180"/>
                        </a:moveTo>
                        <a:lnTo>
                          <a:pt x="10485" y="47318"/>
                        </a:lnTo>
                        <a:lnTo>
                          <a:pt x="26241" y="47318"/>
                        </a:lnTo>
                        <a:cubicBezTo>
                          <a:pt x="32274" y="47318"/>
                          <a:pt x="36831" y="48714"/>
                          <a:pt x="39914" y="51505"/>
                        </a:cubicBezTo>
                        <a:cubicBezTo>
                          <a:pt x="42996" y="54297"/>
                          <a:pt x="44537" y="58398"/>
                          <a:pt x="44537" y="63809"/>
                        </a:cubicBezTo>
                        <a:cubicBezTo>
                          <a:pt x="44537" y="69219"/>
                          <a:pt x="42996" y="73300"/>
                          <a:pt x="39914" y="76052"/>
                        </a:cubicBezTo>
                        <a:cubicBezTo>
                          <a:pt x="36831" y="78804"/>
                          <a:pt x="32274" y="80180"/>
                          <a:pt x="26241" y="80180"/>
                        </a:cubicBezTo>
                        <a:lnTo>
                          <a:pt x="10485" y="801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9D3ACC95-C85A-F3D4-13BA-0B8B6BAAF66B}"/>
                      </a:ext>
                    </a:extLst>
                  </p:cNvPr>
                  <p:cNvSpPr/>
                  <p:nvPr/>
                </p:nvSpPr>
                <p:spPr>
                  <a:xfrm flipV="1">
                    <a:off x="8639236" y="4581328"/>
                    <a:ext cx="28455" cy="113109"/>
                  </a:xfrm>
                  <a:custGeom>
                    <a:avLst/>
                    <a:gdLst>
                      <a:gd name="connsiteX0" fmla="*/ -815 w 28455"/>
                      <a:gd name="connsiteY0" fmla="*/ 111325 h 113109"/>
                      <a:gd name="connsiteX1" fmla="*/ 9107 w 28455"/>
                      <a:gd name="connsiteY1" fmla="*/ 111325 h 113109"/>
                      <a:gd name="connsiteX2" fmla="*/ 23017 w 28455"/>
                      <a:gd name="connsiteY2" fmla="*/ 82670 h 113109"/>
                      <a:gd name="connsiteX3" fmla="*/ 27641 w 28455"/>
                      <a:gd name="connsiteY3" fmla="*/ 54829 h 113109"/>
                      <a:gd name="connsiteX4" fmla="*/ 23017 w 28455"/>
                      <a:gd name="connsiteY4" fmla="*/ 26870 h 113109"/>
                      <a:gd name="connsiteX5" fmla="*/ 9107 w 28455"/>
                      <a:gd name="connsiteY5" fmla="*/ -1785 h 113109"/>
                      <a:gd name="connsiteX6" fmla="*/ -815 w 28455"/>
                      <a:gd name="connsiteY6" fmla="*/ -1785 h 113109"/>
                      <a:gd name="connsiteX7" fmla="*/ 11488 w 28455"/>
                      <a:gd name="connsiteY7" fmla="*/ 26473 h 113109"/>
                      <a:gd name="connsiteX8" fmla="*/ 15556 w 28455"/>
                      <a:gd name="connsiteY8" fmla="*/ 54829 h 113109"/>
                      <a:gd name="connsiteX9" fmla="*/ 11488 w 28455"/>
                      <a:gd name="connsiteY9" fmla="*/ 83107 h 113109"/>
                      <a:gd name="connsiteX10" fmla="*/ -815 w 28455"/>
                      <a:gd name="connsiteY10" fmla="*/ 111325 h 113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8455" h="113109">
                        <a:moveTo>
                          <a:pt x="-815" y="111325"/>
                        </a:moveTo>
                        <a:lnTo>
                          <a:pt x="9107" y="111325"/>
                        </a:lnTo>
                        <a:cubicBezTo>
                          <a:pt x="15298" y="101575"/>
                          <a:pt x="19935" y="92023"/>
                          <a:pt x="23017" y="82670"/>
                        </a:cubicBezTo>
                        <a:cubicBezTo>
                          <a:pt x="26099" y="73330"/>
                          <a:pt x="27641" y="64050"/>
                          <a:pt x="27641" y="54829"/>
                        </a:cubicBezTo>
                        <a:cubicBezTo>
                          <a:pt x="27641" y="45569"/>
                          <a:pt x="26099" y="36249"/>
                          <a:pt x="23017" y="26870"/>
                        </a:cubicBezTo>
                        <a:cubicBezTo>
                          <a:pt x="19935" y="17490"/>
                          <a:pt x="15298" y="7939"/>
                          <a:pt x="9107" y="-1785"/>
                        </a:cubicBezTo>
                        <a:lnTo>
                          <a:pt x="-815" y="-1785"/>
                        </a:lnTo>
                        <a:cubicBezTo>
                          <a:pt x="4675" y="7687"/>
                          <a:pt x="8776" y="17106"/>
                          <a:pt x="11488" y="26473"/>
                        </a:cubicBezTo>
                        <a:cubicBezTo>
                          <a:pt x="14200" y="35839"/>
                          <a:pt x="15556" y="45291"/>
                          <a:pt x="15556" y="54829"/>
                        </a:cubicBezTo>
                        <a:cubicBezTo>
                          <a:pt x="15556" y="64381"/>
                          <a:pt x="14200" y="73807"/>
                          <a:pt x="11488" y="83107"/>
                        </a:cubicBezTo>
                        <a:cubicBezTo>
                          <a:pt x="8776" y="92420"/>
                          <a:pt x="4675" y="101826"/>
                          <a:pt x="-815" y="11132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231D5260-E658-F6E5-B818-4A7BC0446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84984" y="4519726"/>
                <a:ext cx="143496" cy="143496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F183B9D5-6412-0D23-8E91-ED2C701EE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77533" y="4518151"/>
                <a:ext cx="143496" cy="143496"/>
              </a:xfrm>
              <a:prstGeom prst="rect">
                <a:avLst/>
              </a:prstGeom>
            </p:spPr>
          </p:pic>
        </p:grp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A40B87EC-DC0B-0C9B-376B-3A9743C4E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3198" y="3510288"/>
            <a:ext cx="143496" cy="1434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07A93BB-0A0F-AC18-B34D-465F18A1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1125" y="3200537"/>
            <a:ext cx="143496" cy="1434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751A06-4021-788C-C317-02DE21E90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1469" y="3258409"/>
            <a:ext cx="143496" cy="14349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74B5778-728C-D48D-2584-6FEE61E07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8620" y="3719746"/>
            <a:ext cx="143496" cy="1434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2493EC0-61D2-ABAA-CA3B-A92667363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3412" y="3587753"/>
            <a:ext cx="143496" cy="1434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3398280-3C7F-3834-8702-3D2A7B300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912" y="3772068"/>
            <a:ext cx="143496" cy="1434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1307216-88B3-1216-707E-A91F8B924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364" y="3857764"/>
            <a:ext cx="143496" cy="14349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B7B7BA9-DE18-E921-5E59-CD260BEE9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4850" y="3715753"/>
            <a:ext cx="143496" cy="14349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7249828-95F3-8C3E-811B-292C6B894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97766" y="3486594"/>
            <a:ext cx="143496" cy="14349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263713F-A528-15FB-954D-697BF7CA75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8433" y="3559450"/>
            <a:ext cx="143496" cy="14349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28CA119-C6A5-F925-6969-EF7201359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7787" y="3487584"/>
            <a:ext cx="143496" cy="14349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3DEAF1-334E-27D6-877E-8990258DB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4949" y="3487584"/>
            <a:ext cx="143496" cy="14349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5F9CE4F-DC4E-D46F-9AC3-EEC171496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4388" y="3482845"/>
            <a:ext cx="143496" cy="14349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8BD1ACF-1A72-9FBD-BD80-5E124973C3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3827" y="3482845"/>
            <a:ext cx="143496" cy="14349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3F81D2-1A2E-5675-5602-EDBABE73B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3266" y="3488792"/>
            <a:ext cx="143496" cy="14349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12C3B91-69A1-1087-F46C-F649D974A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32" y="3739568"/>
            <a:ext cx="143496" cy="14349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EAFCFD-86E4-1952-B685-7A6B44F2D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9294" y="3739568"/>
            <a:ext cx="143496" cy="14349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665A46-BBDB-4B06-CA49-1B8084F0F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8733" y="3734829"/>
            <a:ext cx="143496" cy="1434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135FEEB-A79A-00A2-4E72-FD80778E87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8172" y="3734829"/>
            <a:ext cx="143496" cy="14349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CBA6AD1-B2B6-9758-AF9A-9A4A0BF474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7611" y="3740776"/>
            <a:ext cx="143496" cy="143496"/>
          </a:xfrm>
          <a:prstGeom prst="rect">
            <a:avLst/>
          </a:prstGeom>
        </p:spPr>
      </p:pic>
      <p:grpSp>
        <p:nvGrpSpPr>
          <p:cNvPr id="270" name="Graphic 2">
            <a:extLst>
              <a:ext uri="{FF2B5EF4-FFF2-40B4-BE49-F238E27FC236}">
                <a16:creationId xmlns:a16="http://schemas.microsoft.com/office/drawing/2014/main" id="{F652979E-57BF-EA0E-5411-C7E88F6C3E3E}"/>
              </a:ext>
            </a:extLst>
          </p:cNvPr>
          <p:cNvGrpSpPr/>
          <p:nvPr/>
        </p:nvGrpSpPr>
        <p:grpSpPr>
          <a:xfrm>
            <a:off x="9340646" y="3512648"/>
            <a:ext cx="76200" cy="382676"/>
            <a:chOff x="8460638" y="3517976"/>
            <a:chExt cx="76200" cy="382676"/>
          </a:xfrm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901E460-17D1-61C3-DBB5-DC25FC06CAD2}"/>
                </a:ext>
              </a:extLst>
            </p:cNvPr>
            <p:cNvSpPr/>
            <p:nvPr/>
          </p:nvSpPr>
          <p:spPr>
            <a:xfrm>
              <a:off x="8460638" y="3794493"/>
              <a:ext cx="76200" cy="76200"/>
            </a:xfrm>
            <a:custGeom>
              <a:avLst/>
              <a:gdLst>
                <a:gd name="connsiteX0" fmla="*/ 38477 w 76200"/>
                <a:gd name="connsiteY0" fmla="*/ 76362 h 76200"/>
                <a:gd name="connsiteX1" fmla="*/ 65418 w 76200"/>
                <a:gd name="connsiteY1" fmla="*/ 65202 h 76200"/>
                <a:gd name="connsiteX2" fmla="*/ 76577 w 76200"/>
                <a:gd name="connsiteY2" fmla="*/ 38262 h 76200"/>
                <a:gd name="connsiteX3" fmla="*/ 65418 w 76200"/>
                <a:gd name="connsiteY3" fmla="*/ 11321 h 76200"/>
                <a:gd name="connsiteX4" fmla="*/ 38477 w 76200"/>
                <a:gd name="connsiteY4" fmla="*/ 162 h 76200"/>
                <a:gd name="connsiteX5" fmla="*/ 11537 w 76200"/>
                <a:gd name="connsiteY5" fmla="*/ 11321 h 76200"/>
                <a:gd name="connsiteX6" fmla="*/ 377 w 76200"/>
                <a:gd name="connsiteY6" fmla="*/ 38262 h 76200"/>
                <a:gd name="connsiteX7" fmla="*/ 11537 w 76200"/>
                <a:gd name="connsiteY7" fmla="*/ 65202 h 76200"/>
                <a:gd name="connsiteX8" fmla="*/ 38477 w 76200"/>
                <a:gd name="connsiteY8" fmla="*/ 7636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62"/>
                  </a:moveTo>
                  <a:cubicBezTo>
                    <a:pt x="48582" y="76362"/>
                    <a:pt x="58273" y="72347"/>
                    <a:pt x="65418" y="65202"/>
                  </a:cubicBezTo>
                  <a:cubicBezTo>
                    <a:pt x="72563" y="58058"/>
                    <a:pt x="76577" y="48366"/>
                    <a:pt x="76577" y="38262"/>
                  </a:cubicBezTo>
                  <a:cubicBezTo>
                    <a:pt x="76577" y="28157"/>
                    <a:pt x="72563" y="18466"/>
                    <a:pt x="65418" y="11321"/>
                  </a:cubicBezTo>
                  <a:cubicBezTo>
                    <a:pt x="58273" y="4176"/>
                    <a:pt x="48582" y="162"/>
                    <a:pt x="38477" y="162"/>
                  </a:cubicBezTo>
                  <a:cubicBezTo>
                    <a:pt x="28373" y="162"/>
                    <a:pt x="18681" y="4176"/>
                    <a:pt x="11537" y="11321"/>
                  </a:cubicBezTo>
                  <a:cubicBezTo>
                    <a:pt x="4392" y="18466"/>
                    <a:pt x="377" y="28157"/>
                    <a:pt x="377" y="38262"/>
                  </a:cubicBezTo>
                  <a:cubicBezTo>
                    <a:pt x="377" y="48366"/>
                    <a:pt x="4392" y="58058"/>
                    <a:pt x="11537" y="65202"/>
                  </a:cubicBezTo>
                  <a:cubicBezTo>
                    <a:pt x="18681" y="72347"/>
                    <a:pt x="28373" y="76362"/>
                    <a:pt x="38477" y="76362"/>
                  </a:cubicBezTo>
                  <a:close/>
                </a:path>
              </a:pathLst>
            </a:custGeom>
            <a:solidFill>
              <a:srgbClr val="0000FF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AA8852A-53B3-2780-57E1-B68F9CD63BF9}"/>
                </a:ext>
              </a:extLst>
            </p:cNvPr>
            <p:cNvSpPr/>
            <p:nvPr/>
          </p:nvSpPr>
          <p:spPr>
            <a:xfrm>
              <a:off x="8460638" y="3824452"/>
              <a:ext cx="76200" cy="76200"/>
            </a:xfrm>
            <a:custGeom>
              <a:avLst/>
              <a:gdLst>
                <a:gd name="connsiteX0" fmla="*/ 38477 w 76200"/>
                <a:gd name="connsiteY0" fmla="*/ 76364 h 76200"/>
                <a:gd name="connsiteX1" fmla="*/ 65418 w 76200"/>
                <a:gd name="connsiteY1" fmla="*/ 65205 h 76200"/>
                <a:gd name="connsiteX2" fmla="*/ 76577 w 76200"/>
                <a:gd name="connsiteY2" fmla="*/ 38264 h 76200"/>
                <a:gd name="connsiteX3" fmla="*/ 65418 w 76200"/>
                <a:gd name="connsiteY3" fmla="*/ 11323 h 76200"/>
                <a:gd name="connsiteX4" fmla="*/ 38477 w 76200"/>
                <a:gd name="connsiteY4" fmla="*/ 164 h 76200"/>
                <a:gd name="connsiteX5" fmla="*/ 11537 w 76200"/>
                <a:gd name="connsiteY5" fmla="*/ 11323 h 76200"/>
                <a:gd name="connsiteX6" fmla="*/ 377 w 76200"/>
                <a:gd name="connsiteY6" fmla="*/ 38264 h 76200"/>
                <a:gd name="connsiteX7" fmla="*/ 11537 w 76200"/>
                <a:gd name="connsiteY7" fmla="*/ 65205 h 76200"/>
                <a:gd name="connsiteX8" fmla="*/ 38477 w 76200"/>
                <a:gd name="connsiteY8" fmla="*/ 763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64"/>
                  </a:moveTo>
                  <a:cubicBezTo>
                    <a:pt x="48582" y="76364"/>
                    <a:pt x="58273" y="72349"/>
                    <a:pt x="65418" y="65205"/>
                  </a:cubicBezTo>
                  <a:cubicBezTo>
                    <a:pt x="72563" y="58060"/>
                    <a:pt x="76577" y="48368"/>
                    <a:pt x="76577" y="38264"/>
                  </a:cubicBezTo>
                  <a:cubicBezTo>
                    <a:pt x="76577" y="28160"/>
                    <a:pt x="72563" y="18468"/>
                    <a:pt x="65418" y="11323"/>
                  </a:cubicBezTo>
                  <a:cubicBezTo>
                    <a:pt x="58273" y="4178"/>
                    <a:pt x="48582" y="164"/>
                    <a:pt x="38477" y="164"/>
                  </a:cubicBezTo>
                  <a:cubicBezTo>
                    <a:pt x="28373" y="164"/>
                    <a:pt x="18681" y="4178"/>
                    <a:pt x="11537" y="11323"/>
                  </a:cubicBezTo>
                  <a:cubicBezTo>
                    <a:pt x="4392" y="18468"/>
                    <a:pt x="377" y="28160"/>
                    <a:pt x="377" y="38264"/>
                  </a:cubicBezTo>
                  <a:cubicBezTo>
                    <a:pt x="377" y="48368"/>
                    <a:pt x="4392" y="58060"/>
                    <a:pt x="11537" y="65205"/>
                  </a:cubicBezTo>
                  <a:cubicBezTo>
                    <a:pt x="18681" y="72349"/>
                    <a:pt x="28373" y="76364"/>
                    <a:pt x="38477" y="76364"/>
                  </a:cubicBezTo>
                  <a:close/>
                </a:path>
              </a:pathLst>
            </a:custGeom>
            <a:solidFill>
              <a:srgbClr val="DC143C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5F4F80F-FE3A-070E-954B-60521B89FB48}"/>
                </a:ext>
              </a:extLst>
            </p:cNvPr>
            <p:cNvSpPr/>
            <p:nvPr/>
          </p:nvSpPr>
          <p:spPr>
            <a:xfrm>
              <a:off x="8460638" y="3758145"/>
              <a:ext cx="76200" cy="76200"/>
            </a:xfrm>
            <a:custGeom>
              <a:avLst/>
              <a:gdLst>
                <a:gd name="connsiteX0" fmla="*/ 38477 w 76200"/>
                <a:gd name="connsiteY0" fmla="*/ 76359 h 76200"/>
                <a:gd name="connsiteX1" fmla="*/ 65418 w 76200"/>
                <a:gd name="connsiteY1" fmla="*/ 65199 h 76200"/>
                <a:gd name="connsiteX2" fmla="*/ 76577 w 76200"/>
                <a:gd name="connsiteY2" fmla="*/ 38259 h 76200"/>
                <a:gd name="connsiteX3" fmla="*/ 65418 w 76200"/>
                <a:gd name="connsiteY3" fmla="*/ 11318 h 76200"/>
                <a:gd name="connsiteX4" fmla="*/ 38477 w 76200"/>
                <a:gd name="connsiteY4" fmla="*/ 159 h 76200"/>
                <a:gd name="connsiteX5" fmla="*/ 11537 w 76200"/>
                <a:gd name="connsiteY5" fmla="*/ 11318 h 76200"/>
                <a:gd name="connsiteX6" fmla="*/ 377 w 76200"/>
                <a:gd name="connsiteY6" fmla="*/ 38259 h 76200"/>
                <a:gd name="connsiteX7" fmla="*/ 11537 w 76200"/>
                <a:gd name="connsiteY7" fmla="*/ 65199 h 76200"/>
                <a:gd name="connsiteX8" fmla="*/ 38477 w 76200"/>
                <a:gd name="connsiteY8" fmla="*/ 7635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59"/>
                  </a:moveTo>
                  <a:cubicBezTo>
                    <a:pt x="48582" y="76359"/>
                    <a:pt x="58273" y="72344"/>
                    <a:pt x="65418" y="65199"/>
                  </a:cubicBezTo>
                  <a:cubicBezTo>
                    <a:pt x="72563" y="58055"/>
                    <a:pt x="76577" y="48363"/>
                    <a:pt x="76577" y="38259"/>
                  </a:cubicBezTo>
                  <a:cubicBezTo>
                    <a:pt x="76577" y="28154"/>
                    <a:pt x="72563" y="18463"/>
                    <a:pt x="65418" y="11318"/>
                  </a:cubicBezTo>
                  <a:cubicBezTo>
                    <a:pt x="58273" y="4173"/>
                    <a:pt x="48582" y="159"/>
                    <a:pt x="38477" y="159"/>
                  </a:cubicBezTo>
                  <a:cubicBezTo>
                    <a:pt x="28373" y="159"/>
                    <a:pt x="18681" y="4173"/>
                    <a:pt x="11537" y="11318"/>
                  </a:cubicBezTo>
                  <a:cubicBezTo>
                    <a:pt x="4392" y="18463"/>
                    <a:pt x="377" y="28154"/>
                    <a:pt x="377" y="38259"/>
                  </a:cubicBezTo>
                  <a:cubicBezTo>
                    <a:pt x="377" y="48363"/>
                    <a:pt x="4392" y="58055"/>
                    <a:pt x="11537" y="65199"/>
                  </a:cubicBezTo>
                  <a:cubicBezTo>
                    <a:pt x="18681" y="72344"/>
                    <a:pt x="28373" y="76359"/>
                    <a:pt x="38477" y="76359"/>
                  </a:cubicBezTo>
                  <a:close/>
                </a:path>
              </a:pathLst>
            </a:custGeom>
            <a:solidFill>
              <a:srgbClr val="008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D6F5A7A0-EB53-A385-4150-EE1E6C798A6F}"/>
                </a:ext>
              </a:extLst>
            </p:cNvPr>
            <p:cNvSpPr/>
            <p:nvPr/>
          </p:nvSpPr>
          <p:spPr>
            <a:xfrm>
              <a:off x="8460638" y="3517976"/>
              <a:ext cx="76200" cy="76200"/>
            </a:xfrm>
            <a:custGeom>
              <a:avLst/>
              <a:gdLst>
                <a:gd name="connsiteX0" fmla="*/ 38477 w 76200"/>
                <a:gd name="connsiteY0" fmla="*/ 76340 h 76200"/>
                <a:gd name="connsiteX1" fmla="*/ 65418 w 76200"/>
                <a:gd name="connsiteY1" fmla="*/ 65181 h 76200"/>
                <a:gd name="connsiteX2" fmla="*/ 76577 w 76200"/>
                <a:gd name="connsiteY2" fmla="*/ 38240 h 76200"/>
                <a:gd name="connsiteX3" fmla="*/ 65418 w 76200"/>
                <a:gd name="connsiteY3" fmla="*/ 11299 h 76200"/>
                <a:gd name="connsiteX4" fmla="*/ 38477 w 76200"/>
                <a:gd name="connsiteY4" fmla="*/ 140 h 76200"/>
                <a:gd name="connsiteX5" fmla="*/ 11537 w 76200"/>
                <a:gd name="connsiteY5" fmla="*/ 11299 h 76200"/>
                <a:gd name="connsiteX6" fmla="*/ 377 w 76200"/>
                <a:gd name="connsiteY6" fmla="*/ 38240 h 76200"/>
                <a:gd name="connsiteX7" fmla="*/ 11537 w 76200"/>
                <a:gd name="connsiteY7" fmla="*/ 65181 h 76200"/>
                <a:gd name="connsiteX8" fmla="*/ 38477 w 76200"/>
                <a:gd name="connsiteY8" fmla="*/ 763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40"/>
                  </a:moveTo>
                  <a:cubicBezTo>
                    <a:pt x="48582" y="76340"/>
                    <a:pt x="58273" y="72325"/>
                    <a:pt x="65418" y="65181"/>
                  </a:cubicBezTo>
                  <a:cubicBezTo>
                    <a:pt x="72563" y="58036"/>
                    <a:pt x="76577" y="48344"/>
                    <a:pt x="76577" y="38240"/>
                  </a:cubicBezTo>
                  <a:cubicBezTo>
                    <a:pt x="76577" y="28136"/>
                    <a:pt x="72563" y="18444"/>
                    <a:pt x="65418" y="11299"/>
                  </a:cubicBezTo>
                  <a:cubicBezTo>
                    <a:pt x="58273" y="4154"/>
                    <a:pt x="48582" y="140"/>
                    <a:pt x="38477" y="140"/>
                  </a:cubicBezTo>
                  <a:cubicBezTo>
                    <a:pt x="28373" y="140"/>
                    <a:pt x="18681" y="4154"/>
                    <a:pt x="11537" y="11299"/>
                  </a:cubicBezTo>
                  <a:cubicBezTo>
                    <a:pt x="4392" y="18444"/>
                    <a:pt x="377" y="28136"/>
                    <a:pt x="377" y="38240"/>
                  </a:cubicBezTo>
                  <a:cubicBezTo>
                    <a:pt x="377" y="48344"/>
                    <a:pt x="4392" y="58036"/>
                    <a:pt x="11537" y="65181"/>
                  </a:cubicBezTo>
                  <a:cubicBezTo>
                    <a:pt x="18681" y="72325"/>
                    <a:pt x="28373" y="76340"/>
                    <a:pt x="38477" y="76340"/>
                  </a:cubicBezTo>
                  <a:close/>
                </a:path>
              </a:pathLst>
            </a:custGeom>
            <a:solidFill>
              <a:srgbClr val="000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462DABD-95CF-27B4-49DA-1981E43D6E8A}"/>
                </a:ext>
              </a:extLst>
            </p:cNvPr>
            <p:cNvSpPr/>
            <p:nvPr/>
          </p:nvSpPr>
          <p:spPr>
            <a:xfrm>
              <a:off x="8460638" y="3587229"/>
              <a:ext cx="76200" cy="76200"/>
            </a:xfrm>
            <a:custGeom>
              <a:avLst/>
              <a:gdLst>
                <a:gd name="connsiteX0" fmla="*/ 38477 w 76200"/>
                <a:gd name="connsiteY0" fmla="*/ 76345 h 76200"/>
                <a:gd name="connsiteX1" fmla="*/ 65418 w 76200"/>
                <a:gd name="connsiteY1" fmla="*/ 65186 h 76200"/>
                <a:gd name="connsiteX2" fmla="*/ 76577 w 76200"/>
                <a:gd name="connsiteY2" fmla="*/ 38245 h 76200"/>
                <a:gd name="connsiteX3" fmla="*/ 65418 w 76200"/>
                <a:gd name="connsiteY3" fmla="*/ 11304 h 76200"/>
                <a:gd name="connsiteX4" fmla="*/ 38477 w 76200"/>
                <a:gd name="connsiteY4" fmla="*/ 145 h 76200"/>
                <a:gd name="connsiteX5" fmla="*/ 11537 w 76200"/>
                <a:gd name="connsiteY5" fmla="*/ 11304 h 76200"/>
                <a:gd name="connsiteX6" fmla="*/ 377 w 76200"/>
                <a:gd name="connsiteY6" fmla="*/ 38245 h 76200"/>
                <a:gd name="connsiteX7" fmla="*/ 11537 w 76200"/>
                <a:gd name="connsiteY7" fmla="*/ 65186 h 76200"/>
                <a:gd name="connsiteX8" fmla="*/ 38477 w 76200"/>
                <a:gd name="connsiteY8" fmla="*/ 763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77" y="76345"/>
                  </a:moveTo>
                  <a:cubicBezTo>
                    <a:pt x="48582" y="76345"/>
                    <a:pt x="58273" y="72331"/>
                    <a:pt x="65418" y="65186"/>
                  </a:cubicBezTo>
                  <a:cubicBezTo>
                    <a:pt x="72563" y="58041"/>
                    <a:pt x="76577" y="48349"/>
                    <a:pt x="76577" y="38245"/>
                  </a:cubicBezTo>
                  <a:cubicBezTo>
                    <a:pt x="76577" y="28141"/>
                    <a:pt x="72563" y="18449"/>
                    <a:pt x="65418" y="11304"/>
                  </a:cubicBezTo>
                  <a:cubicBezTo>
                    <a:pt x="58273" y="4160"/>
                    <a:pt x="48582" y="145"/>
                    <a:pt x="38477" y="145"/>
                  </a:cubicBezTo>
                  <a:cubicBezTo>
                    <a:pt x="28373" y="145"/>
                    <a:pt x="18681" y="4160"/>
                    <a:pt x="11537" y="11304"/>
                  </a:cubicBezTo>
                  <a:cubicBezTo>
                    <a:pt x="4392" y="18449"/>
                    <a:pt x="377" y="28141"/>
                    <a:pt x="377" y="38245"/>
                  </a:cubicBezTo>
                  <a:cubicBezTo>
                    <a:pt x="377" y="48349"/>
                    <a:pt x="4392" y="58041"/>
                    <a:pt x="11537" y="65186"/>
                  </a:cubicBezTo>
                  <a:cubicBezTo>
                    <a:pt x="18681" y="72331"/>
                    <a:pt x="28373" y="76345"/>
                    <a:pt x="38477" y="76345"/>
                  </a:cubicBezTo>
                  <a:close/>
                </a:path>
              </a:pathLst>
            </a:custGeom>
            <a:solidFill>
              <a:srgbClr val="FFA5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6" name="Graphic 2">
            <a:extLst>
              <a:ext uri="{FF2B5EF4-FFF2-40B4-BE49-F238E27FC236}">
                <a16:creationId xmlns:a16="http://schemas.microsoft.com/office/drawing/2014/main" id="{44F48BBF-7F65-F0C4-6F5C-200AFE83D2E7}"/>
              </a:ext>
            </a:extLst>
          </p:cNvPr>
          <p:cNvGrpSpPr/>
          <p:nvPr/>
        </p:nvGrpSpPr>
        <p:grpSpPr>
          <a:xfrm>
            <a:off x="9486569" y="3241033"/>
            <a:ext cx="76200" cy="575221"/>
            <a:chOff x="8606561" y="3246361"/>
            <a:chExt cx="76200" cy="575221"/>
          </a:xfrm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8FA3588-D65D-239C-DCA7-6C1557C86978}"/>
                </a:ext>
              </a:extLst>
            </p:cNvPr>
            <p:cNvSpPr/>
            <p:nvPr/>
          </p:nvSpPr>
          <p:spPr>
            <a:xfrm>
              <a:off x="8606561" y="3563162"/>
              <a:ext cx="76200" cy="76200"/>
            </a:xfrm>
            <a:custGeom>
              <a:avLst/>
              <a:gdLst>
                <a:gd name="connsiteX0" fmla="*/ 38489 w 76200"/>
                <a:gd name="connsiteY0" fmla="*/ 76343 h 76200"/>
                <a:gd name="connsiteX1" fmla="*/ 65430 w 76200"/>
                <a:gd name="connsiteY1" fmla="*/ 65184 h 76200"/>
                <a:gd name="connsiteX2" fmla="*/ 76589 w 76200"/>
                <a:gd name="connsiteY2" fmla="*/ 38243 h 76200"/>
                <a:gd name="connsiteX3" fmla="*/ 65430 w 76200"/>
                <a:gd name="connsiteY3" fmla="*/ 11303 h 76200"/>
                <a:gd name="connsiteX4" fmla="*/ 38489 w 76200"/>
                <a:gd name="connsiteY4" fmla="*/ 143 h 76200"/>
                <a:gd name="connsiteX5" fmla="*/ 11548 w 76200"/>
                <a:gd name="connsiteY5" fmla="*/ 11303 h 76200"/>
                <a:gd name="connsiteX6" fmla="*/ 389 w 76200"/>
                <a:gd name="connsiteY6" fmla="*/ 38243 h 76200"/>
                <a:gd name="connsiteX7" fmla="*/ 11548 w 76200"/>
                <a:gd name="connsiteY7" fmla="*/ 65184 h 76200"/>
                <a:gd name="connsiteX8" fmla="*/ 38489 w 76200"/>
                <a:gd name="connsiteY8" fmla="*/ 7634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43"/>
                  </a:moveTo>
                  <a:cubicBezTo>
                    <a:pt x="48593" y="76343"/>
                    <a:pt x="58285" y="72329"/>
                    <a:pt x="65430" y="65184"/>
                  </a:cubicBezTo>
                  <a:cubicBezTo>
                    <a:pt x="72574" y="58039"/>
                    <a:pt x="76589" y="48348"/>
                    <a:pt x="76589" y="38243"/>
                  </a:cubicBezTo>
                  <a:cubicBezTo>
                    <a:pt x="76589" y="28139"/>
                    <a:pt x="72574" y="18447"/>
                    <a:pt x="65430" y="11303"/>
                  </a:cubicBezTo>
                  <a:cubicBezTo>
                    <a:pt x="58285" y="4158"/>
                    <a:pt x="48593" y="143"/>
                    <a:pt x="38489" y="143"/>
                  </a:cubicBezTo>
                  <a:cubicBezTo>
                    <a:pt x="28385" y="143"/>
                    <a:pt x="18693" y="4158"/>
                    <a:pt x="11548" y="11303"/>
                  </a:cubicBezTo>
                  <a:cubicBezTo>
                    <a:pt x="4403" y="18447"/>
                    <a:pt x="389" y="28139"/>
                    <a:pt x="389" y="38243"/>
                  </a:cubicBezTo>
                  <a:cubicBezTo>
                    <a:pt x="389" y="48348"/>
                    <a:pt x="4403" y="58039"/>
                    <a:pt x="11548" y="65184"/>
                  </a:cubicBezTo>
                  <a:cubicBezTo>
                    <a:pt x="18693" y="72329"/>
                    <a:pt x="28385" y="76343"/>
                    <a:pt x="38489" y="76343"/>
                  </a:cubicBezTo>
                  <a:close/>
                </a:path>
              </a:pathLst>
            </a:custGeom>
            <a:solidFill>
              <a:srgbClr val="0000FF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78CFBC5-A30F-D5EC-0EE3-83C24829816C}"/>
                </a:ext>
              </a:extLst>
            </p:cNvPr>
            <p:cNvSpPr/>
            <p:nvPr/>
          </p:nvSpPr>
          <p:spPr>
            <a:xfrm>
              <a:off x="8606561" y="3246361"/>
              <a:ext cx="76200" cy="76200"/>
            </a:xfrm>
            <a:custGeom>
              <a:avLst/>
              <a:gdLst>
                <a:gd name="connsiteX0" fmla="*/ 38489 w 76200"/>
                <a:gd name="connsiteY0" fmla="*/ 76318 h 76200"/>
                <a:gd name="connsiteX1" fmla="*/ 65430 w 76200"/>
                <a:gd name="connsiteY1" fmla="*/ 65159 h 76200"/>
                <a:gd name="connsiteX2" fmla="*/ 76589 w 76200"/>
                <a:gd name="connsiteY2" fmla="*/ 38218 h 76200"/>
                <a:gd name="connsiteX3" fmla="*/ 65430 w 76200"/>
                <a:gd name="connsiteY3" fmla="*/ 11278 h 76200"/>
                <a:gd name="connsiteX4" fmla="*/ 38489 w 76200"/>
                <a:gd name="connsiteY4" fmla="*/ 118 h 76200"/>
                <a:gd name="connsiteX5" fmla="*/ 11548 w 76200"/>
                <a:gd name="connsiteY5" fmla="*/ 11278 h 76200"/>
                <a:gd name="connsiteX6" fmla="*/ 389 w 76200"/>
                <a:gd name="connsiteY6" fmla="*/ 38218 h 76200"/>
                <a:gd name="connsiteX7" fmla="*/ 11548 w 76200"/>
                <a:gd name="connsiteY7" fmla="*/ 65159 h 76200"/>
                <a:gd name="connsiteX8" fmla="*/ 38489 w 76200"/>
                <a:gd name="connsiteY8" fmla="*/ 7631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18"/>
                  </a:moveTo>
                  <a:cubicBezTo>
                    <a:pt x="48593" y="76318"/>
                    <a:pt x="58285" y="72304"/>
                    <a:pt x="65430" y="65159"/>
                  </a:cubicBezTo>
                  <a:cubicBezTo>
                    <a:pt x="72574" y="58014"/>
                    <a:pt x="76589" y="48323"/>
                    <a:pt x="76589" y="38218"/>
                  </a:cubicBezTo>
                  <a:cubicBezTo>
                    <a:pt x="76589" y="28114"/>
                    <a:pt x="72574" y="18422"/>
                    <a:pt x="65430" y="11278"/>
                  </a:cubicBezTo>
                  <a:cubicBezTo>
                    <a:pt x="58285" y="4133"/>
                    <a:pt x="48593" y="118"/>
                    <a:pt x="38489" y="118"/>
                  </a:cubicBezTo>
                  <a:cubicBezTo>
                    <a:pt x="28385" y="118"/>
                    <a:pt x="18693" y="4133"/>
                    <a:pt x="11548" y="11278"/>
                  </a:cubicBezTo>
                  <a:cubicBezTo>
                    <a:pt x="4403" y="18422"/>
                    <a:pt x="389" y="28114"/>
                    <a:pt x="389" y="38218"/>
                  </a:cubicBezTo>
                  <a:cubicBezTo>
                    <a:pt x="389" y="48323"/>
                    <a:pt x="4403" y="58014"/>
                    <a:pt x="11548" y="65159"/>
                  </a:cubicBezTo>
                  <a:cubicBezTo>
                    <a:pt x="18693" y="72304"/>
                    <a:pt x="28385" y="76318"/>
                    <a:pt x="38489" y="76318"/>
                  </a:cubicBezTo>
                  <a:close/>
                </a:path>
              </a:pathLst>
            </a:custGeom>
            <a:solidFill>
              <a:srgbClr val="DC143C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BF53D5F0-6F72-6A92-EC52-1A229EE3F5D8}"/>
                </a:ext>
              </a:extLst>
            </p:cNvPr>
            <p:cNvSpPr/>
            <p:nvPr/>
          </p:nvSpPr>
          <p:spPr>
            <a:xfrm>
              <a:off x="8606561" y="3294494"/>
              <a:ext cx="76200" cy="76200"/>
            </a:xfrm>
            <a:custGeom>
              <a:avLst/>
              <a:gdLst>
                <a:gd name="connsiteX0" fmla="*/ 38489 w 76200"/>
                <a:gd name="connsiteY0" fmla="*/ 76322 h 76200"/>
                <a:gd name="connsiteX1" fmla="*/ 65430 w 76200"/>
                <a:gd name="connsiteY1" fmla="*/ 65163 h 76200"/>
                <a:gd name="connsiteX2" fmla="*/ 76589 w 76200"/>
                <a:gd name="connsiteY2" fmla="*/ 38222 h 76200"/>
                <a:gd name="connsiteX3" fmla="*/ 65430 w 76200"/>
                <a:gd name="connsiteY3" fmla="*/ 11281 h 76200"/>
                <a:gd name="connsiteX4" fmla="*/ 38489 w 76200"/>
                <a:gd name="connsiteY4" fmla="*/ 122 h 76200"/>
                <a:gd name="connsiteX5" fmla="*/ 11548 w 76200"/>
                <a:gd name="connsiteY5" fmla="*/ 11281 h 76200"/>
                <a:gd name="connsiteX6" fmla="*/ 389 w 76200"/>
                <a:gd name="connsiteY6" fmla="*/ 38222 h 76200"/>
                <a:gd name="connsiteX7" fmla="*/ 11548 w 76200"/>
                <a:gd name="connsiteY7" fmla="*/ 65163 h 76200"/>
                <a:gd name="connsiteX8" fmla="*/ 38489 w 76200"/>
                <a:gd name="connsiteY8" fmla="*/ 7632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22"/>
                  </a:moveTo>
                  <a:cubicBezTo>
                    <a:pt x="48593" y="76322"/>
                    <a:pt x="58285" y="72308"/>
                    <a:pt x="65430" y="65163"/>
                  </a:cubicBezTo>
                  <a:cubicBezTo>
                    <a:pt x="72574" y="58018"/>
                    <a:pt x="76589" y="48326"/>
                    <a:pt x="76589" y="38222"/>
                  </a:cubicBezTo>
                  <a:cubicBezTo>
                    <a:pt x="76589" y="28118"/>
                    <a:pt x="72574" y="18426"/>
                    <a:pt x="65430" y="11281"/>
                  </a:cubicBezTo>
                  <a:cubicBezTo>
                    <a:pt x="58285" y="4137"/>
                    <a:pt x="48593" y="122"/>
                    <a:pt x="38489" y="122"/>
                  </a:cubicBezTo>
                  <a:cubicBezTo>
                    <a:pt x="28385" y="122"/>
                    <a:pt x="18693" y="4137"/>
                    <a:pt x="11548" y="11281"/>
                  </a:cubicBezTo>
                  <a:cubicBezTo>
                    <a:pt x="4403" y="18426"/>
                    <a:pt x="389" y="28118"/>
                    <a:pt x="389" y="38222"/>
                  </a:cubicBezTo>
                  <a:cubicBezTo>
                    <a:pt x="389" y="48326"/>
                    <a:pt x="4403" y="58018"/>
                    <a:pt x="11548" y="65163"/>
                  </a:cubicBezTo>
                  <a:cubicBezTo>
                    <a:pt x="18693" y="72308"/>
                    <a:pt x="28385" y="76322"/>
                    <a:pt x="38489" y="76322"/>
                  </a:cubicBezTo>
                  <a:close/>
                </a:path>
              </a:pathLst>
            </a:custGeom>
            <a:solidFill>
              <a:srgbClr val="008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BE074591-87A2-BFF5-5700-AB4015995205}"/>
                </a:ext>
              </a:extLst>
            </p:cNvPr>
            <p:cNvSpPr/>
            <p:nvPr/>
          </p:nvSpPr>
          <p:spPr>
            <a:xfrm>
              <a:off x="8606561" y="3745382"/>
              <a:ext cx="76200" cy="76200"/>
            </a:xfrm>
            <a:custGeom>
              <a:avLst/>
              <a:gdLst>
                <a:gd name="connsiteX0" fmla="*/ 38489 w 76200"/>
                <a:gd name="connsiteY0" fmla="*/ 76358 h 76200"/>
                <a:gd name="connsiteX1" fmla="*/ 65430 w 76200"/>
                <a:gd name="connsiteY1" fmla="*/ 65198 h 76200"/>
                <a:gd name="connsiteX2" fmla="*/ 76589 w 76200"/>
                <a:gd name="connsiteY2" fmla="*/ 38258 h 76200"/>
                <a:gd name="connsiteX3" fmla="*/ 65430 w 76200"/>
                <a:gd name="connsiteY3" fmla="*/ 11317 h 76200"/>
                <a:gd name="connsiteX4" fmla="*/ 38489 w 76200"/>
                <a:gd name="connsiteY4" fmla="*/ 158 h 76200"/>
                <a:gd name="connsiteX5" fmla="*/ 11548 w 76200"/>
                <a:gd name="connsiteY5" fmla="*/ 11317 h 76200"/>
                <a:gd name="connsiteX6" fmla="*/ 389 w 76200"/>
                <a:gd name="connsiteY6" fmla="*/ 38258 h 76200"/>
                <a:gd name="connsiteX7" fmla="*/ 11548 w 76200"/>
                <a:gd name="connsiteY7" fmla="*/ 65198 h 76200"/>
                <a:gd name="connsiteX8" fmla="*/ 38489 w 76200"/>
                <a:gd name="connsiteY8" fmla="*/ 7635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58"/>
                  </a:moveTo>
                  <a:cubicBezTo>
                    <a:pt x="48593" y="76358"/>
                    <a:pt x="58285" y="72343"/>
                    <a:pt x="65430" y="65198"/>
                  </a:cubicBezTo>
                  <a:cubicBezTo>
                    <a:pt x="72574" y="58054"/>
                    <a:pt x="76589" y="48362"/>
                    <a:pt x="76589" y="38258"/>
                  </a:cubicBezTo>
                  <a:cubicBezTo>
                    <a:pt x="76589" y="28153"/>
                    <a:pt x="72574" y="18462"/>
                    <a:pt x="65430" y="11317"/>
                  </a:cubicBezTo>
                  <a:cubicBezTo>
                    <a:pt x="58285" y="4172"/>
                    <a:pt x="48593" y="158"/>
                    <a:pt x="38489" y="158"/>
                  </a:cubicBezTo>
                  <a:cubicBezTo>
                    <a:pt x="28385" y="158"/>
                    <a:pt x="18693" y="4172"/>
                    <a:pt x="11548" y="11317"/>
                  </a:cubicBezTo>
                  <a:cubicBezTo>
                    <a:pt x="4403" y="18462"/>
                    <a:pt x="389" y="28153"/>
                    <a:pt x="389" y="38258"/>
                  </a:cubicBezTo>
                  <a:cubicBezTo>
                    <a:pt x="389" y="48362"/>
                    <a:pt x="4403" y="58054"/>
                    <a:pt x="11548" y="65198"/>
                  </a:cubicBezTo>
                  <a:cubicBezTo>
                    <a:pt x="18693" y="72343"/>
                    <a:pt x="28385" y="76358"/>
                    <a:pt x="38489" y="76358"/>
                  </a:cubicBezTo>
                  <a:close/>
                </a:path>
              </a:pathLst>
            </a:custGeom>
            <a:solidFill>
              <a:srgbClr val="0000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947A4D5-DE70-B81B-35A5-92ACE7E6E408}"/>
                </a:ext>
              </a:extLst>
            </p:cNvPr>
            <p:cNvSpPr/>
            <p:nvPr/>
          </p:nvSpPr>
          <p:spPr>
            <a:xfrm>
              <a:off x="8606561" y="3619639"/>
              <a:ext cx="76200" cy="76200"/>
            </a:xfrm>
            <a:custGeom>
              <a:avLst/>
              <a:gdLst>
                <a:gd name="connsiteX0" fmla="*/ 38489 w 76200"/>
                <a:gd name="connsiteY0" fmla="*/ 76348 h 76200"/>
                <a:gd name="connsiteX1" fmla="*/ 65430 w 76200"/>
                <a:gd name="connsiteY1" fmla="*/ 65189 h 76200"/>
                <a:gd name="connsiteX2" fmla="*/ 76589 w 76200"/>
                <a:gd name="connsiteY2" fmla="*/ 38248 h 76200"/>
                <a:gd name="connsiteX3" fmla="*/ 65430 w 76200"/>
                <a:gd name="connsiteY3" fmla="*/ 11307 h 76200"/>
                <a:gd name="connsiteX4" fmla="*/ 38489 w 76200"/>
                <a:gd name="connsiteY4" fmla="*/ 148 h 76200"/>
                <a:gd name="connsiteX5" fmla="*/ 11548 w 76200"/>
                <a:gd name="connsiteY5" fmla="*/ 11307 h 76200"/>
                <a:gd name="connsiteX6" fmla="*/ 389 w 76200"/>
                <a:gd name="connsiteY6" fmla="*/ 38248 h 76200"/>
                <a:gd name="connsiteX7" fmla="*/ 11548 w 76200"/>
                <a:gd name="connsiteY7" fmla="*/ 65189 h 76200"/>
                <a:gd name="connsiteX8" fmla="*/ 38489 w 76200"/>
                <a:gd name="connsiteY8" fmla="*/ 763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38489" y="76348"/>
                  </a:moveTo>
                  <a:cubicBezTo>
                    <a:pt x="48593" y="76348"/>
                    <a:pt x="58285" y="72333"/>
                    <a:pt x="65430" y="65189"/>
                  </a:cubicBezTo>
                  <a:cubicBezTo>
                    <a:pt x="72574" y="58044"/>
                    <a:pt x="76589" y="48352"/>
                    <a:pt x="76589" y="38248"/>
                  </a:cubicBezTo>
                  <a:cubicBezTo>
                    <a:pt x="76589" y="28144"/>
                    <a:pt x="72574" y="18452"/>
                    <a:pt x="65430" y="11307"/>
                  </a:cubicBezTo>
                  <a:cubicBezTo>
                    <a:pt x="58285" y="4162"/>
                    <a:pt x="48593" y="148"/>
                    <a:pt x="38489" y="148"/>
                  </a:cubicBezTo>
                  <a:cubicBezTo>
                    <a:pt x="28385" y="148"/>
                    <a:pt x="18693" y="4162"/>
                    <a:pt x="11548" y="11307"/>
                  </a:cubicBezTo>
                  <a:cubicBezTo>
                    <a:pt x="4403" y="18452"/>
                    <a:pt x="389" y="28144"/>
                    <a:pt x="389" y="38248"/>
                  </a:cubicBezTo>
                  <a:cubicBezTo>
                    <a:pt x="389" y="48352"/>
                    <a:pt x="4403" y="58044"/>
                    <a:pt x="11548" y="65189"/>
                  </a:cubicBezTo>
                  <a:cubicBezTo>
                    <a:pt x="18693" y="72333"/>
                    <a:pt x="28385" y="76348"/>
                    <a:pt x="38489" y="76348"/>
                  </a:cubicBezTo>
                  <a:close/>
                </a:path>
              </a:pathLst>
            </a:custGeom>
            <a:solidFill>
              <a:srgbClr val="FFA500"/>
            </a:solidFill>
            <a:ln w="60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073E3B9E-69BC-D9E2-3874-895CEABB88D4}"/>
              </a:ext>
            </a:extLst>
          </p:cNvPr>
          <p:cNvSpPr/>
          <p:nvPr/>
        </p:nvSpPr>
        <p:spPr>
          <a:xfrm>
            <a:off x="9451708" y="2632281"/>
            <a:ext cx="12700" cy="1719049"/>
          </a:xfrm>
          <a:custGeom>
            <a:avLst/>
            <a:gdLst>
              <a:gd name="connsiteX0" fmla="*/ 0 w 12700"/>
              <a:gd name="connsiteY0" fmla="*/ 1719049 h 1719049"/>
              <a:gd name="connsiteX1" fmla="*/ 0 w 12700"/>
              <a:gd name="connsiteY1" fmla="*/ 0 h 171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719049">
                <a:moveTo>
                  <a:pt x="0" y="1719049"/>
                </a:moveTo>
                <a:lnTo>
                  <a:pt x="0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0102049-A7FE-471E-4A66-838168A4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377" y="953833"/>
            <a:ext cx="2828925" cy="28289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C811E8-D6E4-E201-B1AC-FA1A9B085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7187" y="4121658"/>
            <a:ext cx="557974" cy="55797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A08EAEF-AAAA-E7DA-D19E-A231F47A9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1987" y="871537"/>
            <a:ext cx="1781175" cy="17811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00D46A6-2077-5D1B-4C03-932F00AB9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4825" y="3038474"/>
            <a:ext cx="1938337" cy="193833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C3C20B4-8558-11DF-29BD-F14424D27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274" y="3595426"/>
            <a:ext cx="100870" cy="10087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EDDF528-E154-A272-0325-96819CD07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6944" y="2827761"/>
            <a:ext cx="100870" cy="10087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1362C83-1C01-8B83-BEDA-ADB9204555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10604" y="4205629"/>
            <a:ext cx="410008" cy="41000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96F0B64-E9FC-3E4E-ED51-5192239BB7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48449" y="3595426"/>
            <a:ext cx="100870" cy="1008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C20EC88-0ED2-7183-C519-CF39E6686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87119" y="2827761"/>
            <a:ext cx="100870" cy="1008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3AA01DC-507C-8F3C-4A6E-AB248AF90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29204" y="2752802"/>
            <a:ext cx="188949" cy="18894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9151674-62CA-23D2-25AC-23C8788D24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78624" y="3595426"/>
            <a:ext cx="100870" cy="1008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5FF0FB-E369-491B-8AD7-F1D02769DF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17294" y="2827761"/>
            <a:ext cx="100870" cy="10087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34D77CD-2F98-6954-286D-A3A901EE96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74247" y="3703713"/>
            <a:ext cx="234765" cy="23476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F04861-9419-3948-8857-92356682F6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92131" y="3595426"/>
            <a:ext cx="100870" cy="10087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EBCFF85-FEEC-91D7-8FDC-28F67C5AF9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30801" y="2827761"/>
            <a:ext cx="100870" cy="10087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7F4E5BF-EAEE-922C-8503-E5CC271D329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617151" y="3164455"/>
            <a:ext cx="402455" cy="40245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72B5F5A-4904-44FB-D20C-4DA79AC35CD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918736" y="3595426"/>
            <a:ext cx="100870" cy="10087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D408BEC-2528-9F4C-2C70-ED52278C75B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957406" y="2827761"/>
            <a:ext cx="100870" cy="10087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672961C-A330-8F37-B787-95736D9BF36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12702" y="3048705"/>
            <a:ext cx="402455" cy="40245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471B1E2-771A-AD6D-7DB8-D357A9DF6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7195" y="3508053"/>
            <a:ext cx="167969" cy="1679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35DEA20-5DBF-938B-E118-44639B2C8A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50807" y="4037902"/>
            <a:ext cx="167969" cy="16796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4B3C963-032D-2936-7FF1-3E9697E718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6742" y="3907846"/>
            <a:ext cx="167969" cy="16796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9FCD836-5584-9B9D-33E3-B20304D1A4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5669" y="3727617"/>
            <a:ext cx="167969" cy="16796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5F17F1E-7D78-1AF7-58B7-2D0B4440587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58246" y="3420783"/>
            <a:ext cx="167969" cy="16796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78251C7-16AD-7D8A-C951-61A3E176C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476082" y="2691321"/>
            <a:ext cx="100870" cy="10087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D8D33C1-2239-0078-3159-664F94DB0B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9606257" y="2691321"/>
            <a:ext cx="100870" cy="10087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865F3C2-249C-7053-421D-E28434352F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9736432" y="2691321"/>
            <a:ext cx="100870" cy="10087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D4526C0-324F-BA26-69DE-0D86D442B2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9849939" y="2691321"/>
            <a:ext cx="100870" cy="10087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F50EF38-1F6C-AE40-AC77-BEF3BA1515D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>
            <a:off x="9976544" y="2691321"/>
            <a:ext cx="100870" cy="10087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D37B455-E8D7-3123-B832-308F0334C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505364" y="3724844"/>
            <a:ext cx="100870" cy="10087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C77240B-5B83-28D7-5716-30C15888B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635539" y="3724844"/>
            <a:ext cx="100870" cy="10087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91DE853-39BB-7148-5DB5-08D5D4668F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9765714" y="3724844"/>
            <a:ext cx="100870" cy="10087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0407C0A-55A7-13EE-01C2-023A351D278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9879221" y="3724844"/>
            <a:ext cx="100870" cy="10087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69841318-1A82-2368-AD38-5CF69DBE136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10005826" y="3724844"/>
            <a:ext cx="100870" cy="10087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43638B7-9D1C-683E-4D3D-650DA757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217991" y="3510230"/>
            <a:ext cx="167969" cy="16796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9B461E8-550D-7693-8939-3A9366707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18232" y="2762625"/>
            <a:ext cx="167969" cy="16796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214CF6-3364-34D5-7B45-FAC6EEA06E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8217705" y="3701362"/>
            <a:ext cx="167969" cy="16796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426C70C-05EC-0BA5-AEF4-C7001E6799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8214118" y="3854494"/>
            <a:ext cx="167969" cy="16796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FAE4DC3-8536-BE54-2F2E-AE7EFC88680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8272355" y="3612401"/>
            <a:ext cx="167969" cy="16796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56EFD2B-29C9-1D09-A02A-FC4CDC7FC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1169" y="4578250"/>
            <a:ext cx="143496" cy="14349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6C4E59ED-4F34-9120-AFD6-CB52C42AD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08134" y="4582037"/>
            <a:ext cx="143496" cy="143496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978232D-02A1-EC13-A542-5AA15102EB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7956" y="3215530"/>
            <a:ext cx="143496" cy="143496"/>
          </a:xfrm>
          <a:prstGeom prst="rect">
            <a:avLst/>
          </a:prstGeom>
        </p:spPr>
      </p:pic>
      <p:grpSp>
        <p:nvGrpSpPr>
          <p:cNvPr id="44" name="Graphic 2">
            <a:extLst>
              <a:ext uri="{FF2B5EF4-FFF2-40B4-BE49-F238E27FC236}">
                <a16:creationId xmlns:a16="http://schemas.microsoft.com/office/drawing/2014/main" id="{D9CD851F-9C77-0062-7CB4-40F186B182F3}"/>
              </a:ext>
            </a:extLst>
          </p:cNvPr>
          <p:cNvGrpSpPr/>
          <p:nvPr/>
        </p:nvGrpSpPr>
        <p:grpSpPr>
          <a:xfrm>
            <a:off x="7806528" y="4491736"/>
            <a:ext cx="1064372" cy="215897"/>
            <a:chOff x="7806528" y="4491736"/>
            <a:chExt cx="1064372" cy="215897"/>
          </a:xfrm>
          <a:solidFill>
            <a:srgbClr val="000000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67F2DB0-0D1B-0D81-3DDC-C3463EA18E63}"/>
                </a:ext>
              </a:extLst>
            </p:cNvPr>
            <p:cNvSpPr/>
            <p:nvPr/>
          </p:nvSpPr>
          <p:spPr>
            <a:xfrm>
              <a:off x="8218855" y="4491736"/>
              <a:ext cx="12700" cy="44450"/>
            </a:xfrm>
            <a:custGeom>
              <a:avLst/>
              <a:gdLst>
                <a:gd name="connsiteX0" fmla="*/ 383 w 12700"/>
                <a:gd name="connsiteY0" fmla="*/ 210 h 44450"/>
                <a:gd name="connsiteX1" fmla="*/ 383 w 12700"/>
                <a:gd name="connsiteY1" fmla="*/ 4466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383" y="210"/>
                  </a:moveTo>
                  <a:lnTo>
                    <a:pt x="383" y="4466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aphic 2">
              <a:extLst>
                <a:ext uri="{FF2B5EF4-FFF2-40B4-BE49-F238E27FC236}">
                  <a16:creationId xmlns:a16="http://schemas.microsoft.com/office/drawing/2014/main" id="{92AC2CE1-9166-1758-1BBB-B61D415159FD}"/>
                </a:ext>
              </a:extLst>
            </p:cNvPr>
            <p:cNvGrpSpPr/>
            <p:nvPr/>
          </p:nvGrpSpPr>
          <p:grpSpPr>
            <a:xfrm>
              <a:off x="7806528" y="4580633"/>
              <a:ext cx="1064372" cy="127000"/>
              <a:chOff x="7806528" y="4580633"/>
              <a:chExt cx="1064372" cy="127000"/>
            </a:xfrm>
            <a:solidFill>
              <a:srgbClr val="000000"/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9B5692-0A30-2786-E5D2-21CA56F7C2DD}"/>
                  </a:ext>
                </a:extLst>
              </p:cNvPr>
              <p:cNvSpPr/>
              <p:nvPr/>
            </p:nvSpPr>
            <p:spPr>
              <a:xfrm flipV="1">
                <a:off x="7806528" y="4585098"/>
                <a:ext cx="59789" cy="92590"/>
              </a:xfrm>
              <a:custGeom>
                <a:avLst/>
                <a:gdLst>
                  <a:gd name="connsiteX0" fmla="*/ 10740 w 59789"/>
                  <a:gd name="connsiteY0" fmla="*/ 80180 h 92590"/>
                  <a:gd name="connsiteX1" fmla="*/ 10740 w 59789"/>
                  <a:gd name="connsiteY1" fmla="*/ 45394 h 92590"/>
                  <a:gd name="connsiteX2" fmla="*/ 26496 w 59789"/>
                  <a:gd name="connsiteY2" fmla="*/ 45394 h 92590"/>
                  <a:gd name="connsiteX3" fmla="*/ 40009 w 59789"/>
                  <a:gd name="connsiteY3" fmla="*/ 49918 h 92590"/>
                  <a:gd name="connsiteX4" fmla="*/ 44792 w 59789"/>
                  <a:gd name="connsiteY4" fmla="*/ 62816 h 92590"/>
                  <a:gd name="connsiteX5" fmla="*/ 40009 w 59789"/>
                  <a:gd name="connsiteY5" fmla="*/ 75655 h 92590"/>
                  <a:gd name="connsiteX6" fmla="*/ 26496 w 59789"/>
                  <a:gd name="connsiteY6" fmla="*/ 80180 h 92590"/>
                  <a:gd name="connsiteX7" fmla="*/ 10740 w 59789"/>
                  <a:gd name="connsiteY7" fmla="*/ 80180 h 92590"/>
                  <a:gd name="connsiteX8" fmla="*/ -1781 w 59789"/>
                  <a:gd name="connsiteY8" fmla="*/ 90479 h 92590"/>
                  <a:gd name="connsiteX9" fmla="*/ 26496 w 59789"/>
                  <a:gd name="connsiteY9" fmla="*/ 90479 h 92590"/>
                  <a:gd name="connsiteX10" fmla="*/ 50031 w 59789"/>
                  <a:gd name="connsiteY10" fmla="*/ 83434 h 92590"/>
                  <a:gd name="connsiteX11" fmla="*/ 58008 w 59789"/>
                  <a:gd name="connsiteY11" fmla="*/ 62816 h 92590"/>
                  <a:gd name="connsiteX12" fmla="*/ 50031 w 59789"/>
                  <a:gd name="connsiteY12" fmla="*/ 42100 h 92590"/>
                  <a:gd name="connsiteX13" fmla="*/ 26496 w 59789"/>
                  <a:gd name="connsiteY13" fmla="*/ 35095 h 92590"/>
                  <a:gd name="connsiteX14" fmla="*/ 10740 w 59789"/>
                  <a:gd name="connsiteY14" fmla="*/ 35095 h 92590"/>
                  <a:gd name="connsiteX15" fmla="*/ 10740 w 59789"/>
                  <a:gd name="connsiteY15" fmla="*/ -2112 h 92590"/>
                  <a:gd name="connsiteX16" fmla="*/ -1781 w 59789"/>
                  <a:gd name="connsiteY16" fmla="*/ -2112 h 92590"/>
                  <a:gd name="connsiteX17" fmla="*/ -1781 w 59789"/>
                  <a:gd name="connsiteY17" fmla="*/ 90479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789" h="92590">
                    <a:moveTo>
                      <a:pt x="10740" y="80180"/>
                    </a:moveTo>
                    <a:lnTo>
                      <a:pt x="10740" y="45394"/>
                    </a:lnTo>
                    <a:lnTo>
                      <a:pt x="26496" y="45394"/>
                    </a:lnTo>
                    <a:cubicBezTo>
                      <a:pt x="32330" y="45394"/>
                      <a:pt x="36834" y="46902"/>
                      <a:pt x="40009" y="49918"/>
                    </a:cubicBezTo>
                    <a:cubicBezTo>
                      <a:pt x="43198" y="52934"/>
                      <a:pt x="44792" y="57234"/>
                      <a:pt x="44792" y="62816"/>
                    </a:cubicBezTo>
                    <a:cubicBezTo>
                      <a:pt x="44792" y="68359"/>
                      <a:pt x="43198" y="72639"/>
                      <a:pt x="40009" y="75655"/>
                    </a:cubicBezTo>
                    <a:cubicBezTo>
                      <a:pt x="36834" y="78672"/>
                      <a:pt x="32330" y="80180"/>
                      <a:pt x="26496" y="80180"/>
                    </a:cubicBezTo>
                    <a:lnTo>
                      <a:pt x="10740" y="80180"/>
                    </a:lnTo>
                    <a:close/>
                    <a:moveTo>
                      <a:pt x="-1781" y="90479"/>
                    </a:moveTo>
                    <a:lnTo>
                      <a:pt x="26496" y="90479"/>
                    </a:lnTo>
                    <a:cubicBezTo>
                      <a:pt x="36881" y="90479"/>
                      <a:pt x="44726" y="88131"/>
                      <a:pt x="50031" y="83434"/>
                    </a:cubicBezTo>
                    <a:cubicBezTo>
                      <a:pt x="55349" y="78738"/>
                      <a:pt x="58008" y="71865"/>
                      <a:pt x="58008" y="62816"/>
                    </a:cubicBezTo>
                    <a:cubicBezTo>
                      <a:pt x="58008" y="53675"/>
                      <a:pt x="55349" y="46769"/>
                      <a:pt x="50031" y="42100"/>
                    </a:cubicBezTo>
                    <a:cubicBezTo>
                      <a:pt x="44726" y="37430"/>
                      <a:pt x="36881" y="35095"/>
                      <a:pt x="26496" y="35095"/>
                    </a:cubicBezTo>
                    <a:lnTo>
                      <a:pt x="10740" y="35095"/>
                    </a:lnTo>
                    <a:lnTo>
                      <a:pt x="10740" y="-2112"/>
                    </a:lnTo>
                    <a:lnTo>
                      <a:pt x="-1781" y="-2112"/>
                    </a:lnTo>
                    <a:lnTo>
                      <a:pt x="-1781" y="9047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F03315B-E5BC-BBFC-C9E0-315FCD1718FA}"/>
                  </a:ext>
                </a:extLst>
              </p:cNvPr>
              <p:cNvSpPr/>
              <p:nvPr/>
            </p:nvSpPr>
            <p:spPr>
              <a:xfrm flipV="1">
                <a:off x="7872555" y="4606569"/>
                <a:ext cx="58677" cy="72925"/>
              </a:xfrm>
              <a:custGeom>
                <a:avLst/>
                <a:gdLst>
                  <a:gd name="connsiteX0" fmla="*/ 34413 w 58677"/>
                  <a:gd name="connsiteY0" fmla="*/ 35186 h 72925"/>
                  <a:gd name="connsiteX1" fmla="*/ 15244 w 58677"/>
                  <a:gd name="connsiteY1" fmla="*/ 32031 h 72925"/>
                  <a:gd name="connsiteX2" fmla="*/ 9906 w 58677"/>
                  <a:gd name="connsiteY2" fmla="*/ 21236 h 72925"/>
                  <a:gd name="connsiteX3" fmla="*/ 13914 w 58677"/>
                  <a:gd name="connsiteY3" fmla="*/ 11592 h 72925"/>
                  <a:gd name="connsiteX4" fmla="*/ 24789 w 58677"/>
                  <a:gd name="connsiteY4" fmla="*/ 8040 h 72925"/>
                  <a:gd name="connsiteX5" fmla="*/ 40029 w 58677"/>
                  <a:gd name="connsiteY5" fmla="*/ 14767 h 72925"/>
                  <a:gd name="connsiteX6" fmla="*/ 45764 w 58677"/>
                  <a:gd name="connsiteY6" fmla="*/ 32646 h 72925"/>
                  <a:gd name="connsiteX7" fmla="*/ 45764 w 58677"/>
                  <a:gd name="connsiteY7" fmla="*/ 35186 h 72925"/>
                  <a:gd name="connsiteX8" fmla="*/ 34413 w 58677"/>
                  <a:gd name="connsiteY8" fmla="*/ 35186 h 72925"/>
                  <a:gd name="connsiteX9" fmla="*/ 57174 w 58677"/>
                  <a:gd name="connsiteY9" fmla="*/ 39909 h 72925"/>
                  <a:gd name="connsiteX10" fmla="*/ 57174 w 58677"/>
                  <a:gd name="connsiteY10" fmla="*/ 281 h 72925"/>
                  <a:gd name="connsiteX11" fmla="*/ 45764 w 58677"/>
                  <a:gd name="connsiteY11" fmla="*/ 281 h 72925"/>
                  <a:gd name="connsiteX12" fmla="*/ 45764 w 58677"/>
                  <a:gd name="connsiteY12" fmla="*/ 10818 h 72925"/>
                  <a:gd name="connsiteX13" fmla="*/ 36020 w 58677"/>
                  <a:gd name="connsiteY13" fmla="*/ 1491 h 72925"/>
                  <a:gd name="connsiteX14" fmla="*/ 21753 w 58677"/>
                  <a:gd name="connsiteY14" fmla="*/ -1525 h 72925"/>
                  <a:gd name="connsiteX15" fmla="*/ 4786 w 58677"/>
                  <a:gd name="connsiteY15" fmla="*/ 4468 h 72925"/>
                  <a:gd name="connsiteX16" fmla="*/ -1504 w 58677"/>
                  <a:gd name="connsiteY16" fmla="*/ 20502 h 72925"/>
                  <a:gd name="connsiteX17" fmla="*/ 6334 w 58677"/>
                  <a:gd name="connsiteY17" fmla="*/ 38163 h 72925"/>
                  <a:gd name="connsiteX18" fmla="*/ 29750 w 58677"/>
                  <a:gd name="connsiteY18" fmla="*/ 44116 h 72925"/>
                  <a:gd name="connsiteX19" fmla="*/ 45764 w 58677"/>
                  <a:gd name="connsiteY19" fmla="*/ 44116 h 72925"/>
                  <a:gd name="connsiteX20" fmla="*/ 45764 w 58677"/>
                  <a:gd name="connsiteY20" fmla="*/ 45247 h 72925"/>
                  <a:gd name="connsiteX21" fmla="*/ 40584 w 58677"/>
                  <a:gd name="connsiteY21" fmla="*/ 57431 h 72925"/>
                  <a:gd name="connsiteX22" fmla="*/ 26039 w 58677"/>
                  <a:gd name="connsiteY22" fmla="*/ 61737 h 72925"/>
                  <a:gd name="connsiteX23" fmla="*/ 14430 w 58677"/>
                  <a:gd name="connsiteY23" fmla="*/ 60308 h 72925"/>
                  <a:gd name="connsiteX24" fmla="*/ 3596 w 58677"/>
                  <a:gd name="connsiteY24" fmla="*/ 56022 h 72925"/>
                  <a:gd name="connsiteX25" fmla="*/ 3596 w 58677"/>
                  <a:gd name="connsiteY25" fmla="*/ 66579 h 72925"/>
                  <a:gd name="connsiteX26" fmla="*/ 15740 w 58677"/>
                  <a:gd name="connsiteY26" fmla="*/ 70190 h 72925"/>
                  <a:gd name="connsiteX27" fmla="*/ 27210 w 58677"/>
                  <a:gd name="connsiteY27" fmla="*/ 71401 h 72925"/>
                  <a:gd name="connsiteX28" fmla="*/ 49732 w 58677"/>
                  <a:gd name="connsiteY28" fmla="*/ 63582 h 72925"/>
                  <a:gd name="connsiteX29" fmla="*/ 57174 w 58677"/>
                  <a:gd name="connsiteY29" fmla="*/ 39909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677" h="72925">
                    <a:moveTo>
                      <a:pt x="34413" y="35186"/>
                    </a:moveTo>
                    <a:cubicBezTo>
                      <a:pt x="25192" y="35186"/>
                      <a:pt x="18802" y="34134"/>
                      <a:pt x="15244" y="32031"/>
                    </a:cubicBezTo>
                    <a:cubicBezTo>
                      <a:pt x="11685" y="29927"/>
                      <a:pt x="9906" y="26329"/>
                      <a:pt x="9906" y="21236"/>
                    </a:cubicBezTo>
                    <a:cubicBezTo>
                      <a:pt x="9906" y="17188"/>
                      <a:pt x="11242" y="13973"/>
                      <a:pt x="13914" y="11592"/>
                    </a:cubicBezTo>
                    <a:cubicBezTo>
                      <a:pt x="16587" y="9224"/>
                      <a:pt x="20211" y="8040"/>
                      <a:pt x="24789" y="8040"/>
                    </a:cubicBezTo>
                    <a:cubicBezTo>
                      <a:pt x="31125" y="8040"/>
                      <a:pt x="36205" y="10282"/>
                      <a:pt x="40029" y="14767"/>
                    </a:cubicBezTo>
                    <a:cubicBezTo>
                      <a:pt x="43852" y="19252"/>
                      <a:pt x="45764" y="25211"/>
                      <a:pt x="45764" y="32646"/>
                    </a:cubicBezTo>
                    <a:lnTo>
                      <a:pt x="45764" y="35186"/>
                    </a:lnTo>
                    <a:lnTo>
                      <a:pt x="34413" y="35186"/>
                    </a:lnTo>
                    <a:close/>
                    <a:moveTo>
                      <a:pt x="57174" y="39909"/>
                    </a:moveTo>
                    <a:lnTo>
                      <a:pt x="57174" y="281"/>
                    </a:lnTo>
                    <a:lnTo>
                      <a:pt x="45764" y="281"/>
                    </a:lnTo>
                    <a:lnTo>
                      <a:pt x="45764" y="10818"/>
                    </a:lnTo>
                    <a:cubicBezTo>
                      <a:pt x="43157" y="6611"/>
                      <a:pt x="39910" y="3502"/>
                      <a:pt x="36020" y="1491"/>
                    </a:cubicBezTo>
                    <a:cubicBezTo>
                      <a:pt x="32131" y="-519"/>
                      <a:pt x="27375" y="-1525"/>
                      <a:pt x="21753" y="-1525"/>
                    </a:cubicBezTo>
                    <a:cubicBezTo>
                      <a:pt x="14649" y="-1525"/>
                      <a:pt x="8993" y="473"/>
                      <a:pt x="4786" y="4468"/>
                    </a:cubicBezTo>
                    <a:cubicBezTo>
                      <a:pt x="593" y="8463"/>
                      <a:pt x="-1504" y="13808"/>
                      <a:pt x="-1504" y="20502"/>
                    </a:cubicBezTo>
                    <a:cubicBezTo>
                      <a:pt x="-1504" y="28307"/>
                      <a:pt x="1108" y="34194"/>
                      <a:pt x="6334" y="38163"/>
                    </a:cubicBezTo>
                    <a:cubicBezTo>
                      <a:pt x="11573" y="42131"/>
                      <a:pt x="19378" y="44116"/>
                      <a:pt x="29750" y="44116"/>
                    </a:cubicBezTo>
                    <a:lnTo>
                      <a:pt x="45764" y="44116"/>
                    </a:lnTo>
                    <a:lnTo>
                      <a:pt x="45764" y="45247"/>
                    </a:lnTo>
                    <a:cubicBezTo>
                      <a:pt x="45764" y="50499"/>
                      <a:pt x="44037" y="54560"/>
                      <a:pt x="40584" y="57431"/>
                    </a:cubicBezTo>
                    <a:cubicBezTo>
                      <a:pt x="37131" y="60302"/>
                      <a:pt x="32283" y="61737"/>
                      <a:pt x="26039" y="61737"/>
                    </a:cubicBezTo>
                    <a:cubicBezTo>
                      <a:pt x="22070" y="61737"/>
                      <a:pt x="18201" y="61261"/>
                      <a:pt x="14430" y="60308"/>
                    </a:cubicBezTo>
                    <a:cubicBezTo>
                      <a:pt x="10673" y="59356"/>
                      <a:pt x="7062" y="57927"/>
                      <a:pt x="3596" y="56022"/>
                    </a:cubicBezTo>
                    <a:lnTo>
                      <a:pt x="3596" y="66579"/>
                    </a:lnTo>
                    <a:cubicBezTo>
                      <a:pt x="7763" y="68193"/>
                      <a:pt x="11811" y="69397"/>
                      <a:pt x="15740" y="70190"/>
                    </a:cubicBezTo>
                    <a:cubicBezTo>
                      <a:pt x="19669" y="70997"/>
                      <a:pt x="23492" y="71401"/>
                      <a:pt x="27210" y="71401"/>
                    </a:cubicBezTo>
                    <a:cubicBezTo>
                      <a:pt x="37264" y="71401"/>
                      <a:pt x="44771" y="68795"/>
                      <a:pt x="49732" y="63582"/>
                    </a:cubicBezTo>
                    <a:cubicBezTo>
                      <a:pt x="54693" y="58383"/>
                      <a:pt x="57174" y="50492"/>
                      <a:pt x="57174" y="3990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222D9BC-7A74-FFC9-99CE-343C91A1AE5F}"/>
                  </a:ext>
                </a:extLst>
              </p:cNvPr>
              <p:cNvSpPr/>
              <p:nvPr/>
            </p:nvSpPr>
            <p:spPr>
              <a:xfrm flipV="1">
                <a:off x="7946173" y="4588511"/>
                <a:ext cx="43338" cy="89177"/>
              </a:xfrm>
              <a:custGeom>
                <a:avLst/>
                <a:gdLst>
                  <a:gd name="connsiteX0" fmla="*/ 18943 w 43338"/>
                  <a:gd name="connsiteY0" fmla="*/ 87152 h 89177"/>
                  <a:gd name="connsiteX1" fmla="*/ 18943 w 43338"/>
                  <a:gd name="connsiteY1" fmla="*/ 67427 h 89177"/>
                  <a:gd name="connsiteX2" fmla="*/ 42438 w 43338"/>
                  <a:gd name="connsiteY2" fmla="*/ 67427 h 89177"/>
                  <a:gd name="connsiteX3" fmla="*/ 42438 w 43338"/>
                  <a:gd name="connsiteY3" fmla="*/ 58557 h 89177"/>
                  <a:gd name="connsiteX4" fmla="*/ 18943 w 43338"/>
                  <a:gd name="connsiteY4" fmla="*/ 58557 h 89177"/>
                  <a:gd name="connsiteX5" fmla="*/ 18943 w 43338"/>
                  <a:gd name="connsiteY5" fmla="*/ 20854 h 89177"/>
                  <a:gd name="connsiteX6" fmla="*/ 21265 w 43338"/>
                  <a:gd name="connsiteY6" fmla="*/ 9940 h 89177"/>
                  <a:gd name="connsiteX7" fmla="*/ 30730 w 43338"/>
                  <a:gd name="connsiteY7" fmla="*/ 7519 h 89177"/>
                  <a:gd name="connsiteX8" fmla="*/ 42438 w 43338"/>
                  <a:gd name="connsiteY8" fmla="*/ 7519 h 89177"/>
                  <a:gd name="connsiteX9" fmla="*/ 42438 w 43338"/>
                  <a:gd name="connsiteY9" fmla="*/ -2026 h 89177"/>
                  <a:gd name="connsiteX10" fmla="*/ 30730 w 43338"/>
                  <a:gd name="connsiteY10" fmla="*/ -2026 h 89177"/>
                  <a:gd name="connsiteX11" fmla="*/ 12494 w 43338"/>
                  <a:gd name="connsiteY11" fmla="*/ 2895 h 89177"/>
                  <a:gd name="connsiteX12" fmla="*/ 7473 w 43338"/>
                  <a:gd name="connsiteY12" fmla="*/ 20854 h 89177"/>
                  <a:gd name="connsiteX13" fmla="*/ 7473 w 43338"/>
                  <a:gd name="connsiteY13" fmla="*/ 58557 h 89177"/>
                  <a:gd name="connsiteX14" fmla="*/ -901 w 43338"/>
                  <a:gd name="connsiteY14" fmla="*/ 58557 h 89177"/>
                  <a:gd name="connsiteX15" fmla="*/ -901 w 43338"/>
                  <a:gd name="connsiteY15" fmla="*/ 67427 h 89177"/>
                  <a:gd name="connsiteX16" fmla="*/ 7473 w 43338"/>
                  <a:gd name="connsiteY16" fmla="*/ 67427 h 89177"/>
                  <a:gd name="connsiteX17" fmla="*/ 7473 w 43338"/>
                  <a:gd name="connsiteY17" fmla="*/ 87152 h 89177"/>
                  <a:gd name="connsiteX18" fmla="*/ 18943 w 43338"/>
                  <a:gd name="connsiteY18" fmla="*/ 87152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943" y="87152"/>
                    </a:moveTo>
                    <a:lnTo>
                      <a:pt x="18943" y="67427"/>
                    </a:lnTo>
                    <a:lnTo>
                      <a:pt x="42438" y="67427"/>
                    </a:lnTo>
                    <a:lnTo>
                      <a:pt x="42438" y="58557"/>
                    </a:lnTo>
                    <a:lnTo>
                      <a:pt x="18943" y="58557"/>
                    </a:lnTo>
                    <a:lnTo>
                      <a:pt x="18943" y="20854"/>
                    </a:lnTo>
                    <a:cubicBezTo>
                      <a:pt x="18943" y="15192"/>
                      <a:pt x="19717" y="11554"/>
                      <a:pt x="21265" y="9940"/>
                    </a:cubicBezTo>
                    <a:cubicBezTo>
                      <a:pt x="22813" y="8326"/>
                      <a:pt x="25968" y="7519"/>
                      <a:pt x="30730" y="7519"/>
                    </a:cubicBezTo>
                    <a:lnTo>
                      <a:pt x="42438" y="7519"/>
                    </a:lnTo>
                    <a:lnTo>
                      <a:pt x="42438" y="-2026"/>
                    </a:lnTo>
                    <a:lnTo>
                      <a:pt x="30730" y="-2026"/>
                    </a:lnTo>
                    <a:cubicBezTo>
                      <a:pt x="21920" y="-2026"/>
                      <a:pt x="15841" y="-386"/>
                      <a:pt x="12494" y="2895"/>
                    </a:cubicBezTo>
                    <a:cubicBezTo>
                      <a:pt x="9147" y="6189"/>
                      <a:pt x="7473" y="12175"/>
                      <a:pt x="7473" y="20854"/>
                    </a:cubicBezTo>
                    <a:lnTo>
                      <a:pt x="7473" y="58557"/>
                    </a:lnTo>
                    <a:lnTo>
                      <a:pt x="-901" y="58557"/>
                    </a:lnTo>
                    <a:lnTo>
                      <a:pt x="-901" y="67427"/>
                    </a:lnTo>
                    <a:lnTo>
                      <a:pt x="7473" y="67427"/>
                    </a:lnTo>
                    <a:lnTo>
                      <a:pt x="7473" y="87152"/>
                    </a:lnTo>
                    <a:lnTo>
                      <a:pt x="18943" y="8715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D1E38AF-D73D-8BBE-EA28-1B7CD2523FB2}"/>
                  </a:ext>
                </a:extLst>
              </p:cNvPr>
              <p:cNvSpPr/>
              <p:nvPr/>
            </p:nvSpPr>
            <p:spPr>
              <a:xfrm flipV="1">
                <a:off x="8004521" y="4581189"/>
                <a:ext cx="11410" cy="96500"/>
              </a:xfrm>
              <a:custGeom>
                <a:avLst/>
                <a:gdLst>
                  <a:gd name="connsiteX0" fmla="*/ -524 w 11410"/>
                  <a:gd name="connsiteY0" fmla="*/ 67242 h 96500"/>
                  <a:gd name="connsiteX1" fmla="*/ 10886 w 11410"/>
                  <a:gd name="connsiteY1" fmla="*/ 67242 h 96500"/>
                  <a:gd name="connsiteX2" fmla="*/ 10886 w 11410"/>
                  <a:gd name="connsiteY2" fmla="*/ -2211 h 96500"/>
                  <a:gd name="connsiteX3" fmla="*/ -524 w 11410"/>
                  <a:gd name="connsiteY3" fmla="*/ -2211 h 96500"/>
                  <a:gd name="connsiteX4" fmla="*/ -524 w 11410"/>
                  <a:gd name="connsiteY4" fmla="*/ 67242 h 96500"/>
                  <a:gd name="connsiteX5" fmla="*/ -524 w 11410"/>
                  <a:gd name="connsiteY5" fmla="*/ 94289 h 96500"/>
                  <a:gd name="connsiteX6" fmla="*/ 10886 w 11410"/>
                  <a:gd name="connsiteY6" fmla="*/ 94289 h 96500"/>
                  <a:gd name="connsiteX7" fmla="*/ 10886 w 11410"/>
                  <a:gd name="connsiteY7" fmla="*/ 79823 h 96500"/>
                  <a:gd name="connsiteX8" fmla="*/ -524 w 11410"/>
                  <a:gd name="connsiteY8" fmla="*/ 79823 h 96500"/>
                  <a:gd name="connsiteX9" fmla="*/ -524 w 11410"/>
                  <a:gd name="connsiteY9" fmla="*/ 94289 h 9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0" h="96500">
                    <a:moveTo>
                      <a:pt x="-524" y="67242"/>
                    </a:moveTo>
                    <a:lnTo>
                      <a:pt x="10886" y="67242"/>
                    </a:lnTo>
                    <a:lnTo>
                      <a:pt x="10886" y="-2211"/>
                    </a:lnTo>
                    <a:lnTo>
                      <a:pt x="-524" y="-2211"/>
                    </a:lnTo>
                    <a:lnTo>
                      <a:pt x="-524" y="67242"/>
                    </a:lnTo>
                    <a:close/>
                    <a:moveTo>
                      <a:pt x="-524" y="94289"/>
                    </a:moveTo>
                    <a:lnTo>
                      <a:pt x="10886" y="94289"/>
                    </a:lnTo>
                    <a:lnTo>
                      <a:pt x="10886" y="79823"/>
                    </a:lnTo>
                    <a:lnTo>
                      <a:pt x="-524" y="79823"/>
                    </a:lnTo>
                    <a:lnTo>
                      <a:pt x="-524" y="9428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EE3C7AA-D9CC-F32A-5203-8370F7E08FF9}"/>
                  </a:ext>
                </a:extLst>
              </p:cNvPr>
              <p:cNvSpPr/>
              <p:nvPr/>
            </p:nvSpPr>
            <p:spPr>
              <a:xfrm flipV="1">
                <a:off x="8034845" y="4606569"/>
                <a:ext cx="64373" cy="72925"/>
              </a:xfrm>
              <a:custGeom>
                <a:avLst/>
                <a:gdLst>
                  <a:gd name="connsiteX0" fmla="*/ 62769 w 64373"/>
                  <a:gd name="connsiteY0" fmla="*/ 37865 h 72925"/>
                  <a:gd name="connsiteX1" fmla="*/ 62769 w 64373"/>
                  <a:gd name="connsiteY1" fmla="*/ 32289 h 72925"/>
                  <a:gd name="connsiteX2" fmla="*/ 10302 w 64373"/>
                  <a:gd name="connsiteY2" fmla="*/ 32289 h 72925"/>
                  <a:gd name="connsiteX3" fmla="*/ 17407 w 64373"/>
                  <a:gd name="connsiteY3" fmla="*/ 14330 h 72925"/>
                  <a:gd name="connsiteX4" fmla="*/ 35107 w 64373"/>
                  <a:gd name="connsiteY4" fmla="*/ 8159 h 72925"/>
                  <a:gd name="connsiteX5" fmla="*/ 47847 w 64373"/>
                  <a:gd name="connsiteY5" fmla="*/ 9766 h 72925"/>
                  <a:gd name="connsiteX6" fmla="*/ 60110 w 64373"/>
                  <a:gd name="connsiteY6" fmla="*/ 14608 h 72925"/>
                  <a:gd name="connsiteX7" fmla="*/ 60110 w 64373"/>
                  <a:gd name="connsiteY7" fmla="*/ 3813 h 72925"/>
                  <a:gd name="connsiteX8" fmla="*/ 47509 w 64373"/>
                  <a:gd name="connsiteY8" fmla="*/ -156 h 72925"/>
                  <a:gd name="connsiteX9" fmla="*/ 34432 w 64373"/>
                  <a:gd name="connsiteY9" fmla="*/ -1525 h 72925"/>
                  <a:gd name="connsiteX10" fmla="*/ 8100 w 64373"/>
                  <a:gd name="connsiteY10" fmla="*/ 8139 h 72925"/>
                  <a:gd name="connsiteX11" fmla="*/ -1604 w 64373"/>
                  <a:gd name="connsiteY11" fmla="*/ 34333 h 72925"/>
                  <a:gd name="connsiteX12" fmla="*/ 7604 w 64373"/>
                  <a:gd name="connsiteY12" fmla="*/ 61380 h 72925"/>
                  <a:gd name="connsiteX13" fmla="*/ 32448 w 64373"/>
                  <a:gd name="connsiteY13" fmla="*/ 71401 h 72925"/>
                  <a:gd name="connsiteX14" fmla="*/ 54614 w 64373"/>
                  <a:gd name="connsiteY14" fmla="*/ 62372 h 72925"/>
                  <a:gd name="connsiteX15" fmla="*/ 62769 w 64373"/>
                  <a:gd name="connsiteY15" fmla="*/ 37865 h 72925"/>
                  <a:gd name="connsiteX16" fmla="*/ 51359 w 64373"/>
                  <a:gd name="connsiteY16" fmla="*/ 41219 h 72925"/>
                  <a:gd name="connsiteX17" fmla="*/ 46120 w 64373"/>
                  <a:gd name="connsiteY17" fmla="*/ 56141 h 72925"/>
                  <a:gd name="connsiteX18" fmla="*/ 32567 w 64373"/>
                  <a:gd name="connsiteY18" fmla="*/ 61737 h 72925"/>
                  <a:gd name="connsiteX19" fmla="*/ 17287 w 64373"/>
                  <a:gd name="connsiteY19" fmla="*/ 56339 h 72925"/>
                  <a:gd name="connsiteX20" fmla="*/ 10679 w 64373"/>
                  <a:gd name="connsiteY20" fmla="*/ 41139 h 72925"/>
                  <a:gd name="connsiteX21" fmla="*/ 51359 w 64373"/>
                  <a:gd name="connsiteY21" fmla="*/ 41219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373" h="72925">
                    <a:moveTo>
                      <a:pt x="62769" y="37865"/>
                    </a:moveTo>
                    <a:lnTo>
                      <a:pt x="62769" y="32289"/>
                    </a:lnTo>
                    <a:lnTo>
                      <a:pt x="10302" y="32289"/>
                    </a:lnTo>
                    <a:cubicBezTo>
                      <a:pt x="10805" y="24431"/>
                      <a:pt x="13173" y="18445"/>
                      <a:pt x="17407" y="14330"/>
                    </a:cubicBezTo>
                    <a:cubicBezTo>
                      <a:pt x="21640" y="10216"/>
                      <a:pt x="27540" y="8159"/>
                      <a:pt x="35107" y="8159"/>
                    </a:cubicBezTo>
                    <a:cubicBezTo>
                      <a:pt x="39486" y="8159"/>
                      <a:pt x="43733" y="8695"/>
                      <a:pt x="47847" y="9766"/>
                    </a:cubicBezTo>
                    <a:cubicBezTo>
                      <a:pt x="51961" y="10838"/>
                      <a:pt x="56049" y="12452"/>
                      <a:pt x="60110" y="14608"/>
                    </a:cubicBezTo>
                    <a:lnTo>
                      <a:pt x="60110" y="3813"/>
                    </a:lnTo>
                    <a:cubicBezTo>
                      <a:pt x="56009" y="2080"/>
                      <a:pt x="51809" y="757"/>
                      <a:pt x="47509" y="-156"/>
                    </a:cubicBezTo>
                    <a:cubicBezTo>
                      <a:pt x="43210" y="-1069"/>
                      <a:pt x="38851" y="-1525"/>
                      <a:pt x="34432" y="-1525"/>
                    </a:cubicBezTo>
                    <a:cubicBezTo>
                      <a:pt x="23346" y="-1525"/>
                      <a:pt x="14569" y="1696"/>
                      <a:pt x="8100" y="8139"/>
                    </a:cubicBezTo>
                    <a:cubicBezTo>
                      <a:pt x="1631" y="14595"/>
                      <a:pt x="-1604" y="23326"/>
                      <a:pt x="-1604" y="34333"/>
                    </a:cubicBezTo>
                    <a:cubicBezTo>
                      <a:pt x="-1604" y="45697"/>
                      <a:pt x="1465" y="54712"/>
                      <a:pt x="7604" y="61380"/>
                    </a:cubicBezTo>
                    <a:cubicBezTo>
                      <a:pt x="13742" y="68061"/>
                      <a:pt x="22024" y="71401"/>
                      <a:pt x="32448" y="71401"/>
                    </a:cubicBezTo>
                    <a:cubicBezTo>
                      <a:pt x="41788" y="71401"/>
                      <a:pt x="49176" y="68391"/>
                      <a:pt x="54614" y="62372"/>
                    </a:cubicBezTo>
                    <a:cubicBezTo>
                      <a:pt x="60051" y="56366"/>
                      <a:pt x="62769" y="48197"/>
                      <a:pt x="62769" y="37865"/>
                    </a:cubicBezTo>
                    <a:close/>
                    <a:moveTo>
                      <a:pt x="51359" y="41219"/>
                    </a:moveTo>
                    <a:cubicBezTo>
                      <a:pt x="51280" y="47449"/>
                      <a:pt x="49534" y="52424"/>
                      <a:pt x="46120" y="56141"/>
                    </a:cubicBezTo>
                    <a:cubicBezTo>
                      <a:pt x="42707" y="59872"/>
                      <a:pt x="38189" y="61737"/>
                      <a:pt x="32567" y="61737"/>
                    </a:cubicBezTo>
                    <a:cubicBezTo>
                      <a:pt x="26204" y="61737"/>
                      <a:pt x="21111" y="59938"/>
                      <a:pt x="17287" y="56339"/>
                    </a:cubicBezTo>
                    <a:cubicBezTo>
                      <a:pt x="13464" y="52741"/>
                      <a:pt x="11261" y="47674"/>
                      <a:pt x="10679" y="41139"/>
                    </a:cubicBezTo>
                    <a:lnTo>
                      <a:pt x="51359" y="4121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0922D10-7E56-A75A-071E-05292022AAF1}"/>
                  </a:ext>
                </a:extLst>
              </p:cNvPr>
              <p:cNvSpPr/>
              <p:nvPr/>
            </p:nvSpPr>
            <p:spPr>
              <a:xfrm flipV="1">
                <a:off x="8117504" y="4606569"/>
                <a:ext cx="58181" cy="71119"/>
              </a:xfrm>
              <a:custGeom>
                <a:avLst/>
                <a:gdLst>
                  <a:gd name="connsiteX0" fmla="*/ 56512 w 58181"/>
                  <a:gd name="connsiteY0" fmla="*/ 40359 h 71119"/>
                  <a:gd name="connsiteX1" fmla="*/ 56512 w 58181"/>
                  <a:gd name="connsiteY1" fmla="*/ -1570 h 71119"/>
                  <a:gd name="connsiteX2" fmla="*/ 45102 w 58181"/>
                  <a:gd name="connsiteY2" fmla="*/ -1570 h 71119"/>
                  <a:gd name="connsiteX3" fmla="*/ 45102 w 58181"/>
                  <a:gd name="connsiteY3" fmla="*/ 39982 h 71119"/>
                  <a:gd name="connsiteX4" fmla="*/ 41252 w 58181"/>
                  <a:gd name="connsiteY4" fmla="*/ 54726 h 71119"/>
                  <a:gd name="connsiteX5" fmla="*/ 29723 w 58181"/>
                  <a:gd name="connsiteY5" fmla="*/ 59628 h 71119"/>
                  <a:gd name="connsiteX6" fmla="*/ 15138 w 58181"/>
                  <a:gd name="connsiteY6" fmla="*/ 53734 h 71119"/>
                  <a:gd name="connsiteX7" fmla="*/ 9800 w 58181"/>
                  <a:gd name="connsiteY7" fmla="*/ 37680 h 71119"/>
                  <a:gd name="connsiteX8" fmla="*/ 9800 w 58181"/>
                  <a:gd name="connsiteY8" fmla="*/ -1570 h 71119"/>
                  <a:gd name="connsiteX9" fmla="*/ -1670 w 58181"/>
                  <a:gd name="connsiteY9" fmla="*/ -1570 h 71119"/>
                  <a:gd name="connsiteX10" fmla="*/ -1670 w 58181"/>
                  <a:gd name="connsiteY10" fmla="*/ 67883 h 71119"/>
                  <a:gd name="connsiteX11" fmla="*/ 9800 w 58181"/>
                  <a:gd name="connsiteY11" fmla="*/ 67883 h 71119"/>
                  <a:gd name="connsiteX12" fmla="*/ 9800 w 58181"/>
                  <a:gd name="connsiteY12" fmla="*/ 57088 h 71119"/>
                  <a:gd name="connsiteX13" fmla="*/ 19444 w 58181"/>
                  <a:gd name="connsiteY13" fmla="*/ 66454 h 71119"/>
                  <a:gd name="connsiteX14" fmla="*/ 32263 w 58181"/>
                  <a:gd name="connsiteY14" fmla="*/ 69550 h 71119"/>
                  <a:gd name="connsiteX15" fmla="*/ 50361 w 58181"/>
                  <a:gd name="connsiteY15" fmla="*/ 62148 h 71119"/>
                  <a:gd name="connsiteX16" fmla="*/ 56512 w 58181"/>
                  <a:gd name="connsiteY16" fmla="*/ 40359 h 7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181" h="71119">
                    <a:moveTo>
                      <a:pt x="56512" y="40359"/>
                    </a:moveTo>
                    <a:lnTo>
                      <a:pt x="56512" y="-1570"/>
                    </a:lnTo>
                    <a:lnTo>
                      <a:pt x="45102" y="-1570"/>
                    </a:lnTo>
                    <a:lnTo>
                      <a:pt x="45102" y="39982"/>
                    </a:lnTo>
                    <a:cubicBezTo>
                      <a:pt x="45102" y="46557"/>
                      <a:pt x="43819" y="51472"/>
                      <a:pt x="41252" y="54726"/>
                    </a:cubicBezTo>
                    <a:cubicBezTo>
                      <a:pt x="38686" y="57994"/>
                      <a:pt x="34843" y="59628"/>
                      <a:pt x="29723" y="59628"/>
                    </a:cubicBezTo>
                    <a:cubicBezTo>
                      <a:pt x="23558" y="59628"/>
                      <a:pt x="18697" y="57663"/>
                      <a:pt x="15138" y="53734"/>
                    </a:cubicBezTo>
                    <a:cubicBezTo>
                      <a:pt x="11580" y="49818"/>
                      <a:pt x="9800" y="44467"/>
                      <a:pt x="9800" y="37680"/>
                    </a:cubicBezTo>
                    <a:lnTo>
                      <a:pt x="9800" y="-1570"/>
                    </a:lnTo>
                    <a:lnTo>
                      <a:pt x="-1670" y="-1570"/>
                    </a:lnTo>
                    <a:lnTo>
                      <a:pt x="-1670" y="67883"/>
                    </a:lnTo>
                    <a:lnTo>
                      <a:pt x="9800" y="67883"/>
                    </a:lnTo>
                    <a:lnTo>
                      <a:pt x="9800" y="57088"/>
                    </a:lnTo>
                    <a:cubicBezTo>
                      <a:pt x="12539" y="61268"/>
                      <a:pt x="15753" y="64390"/>
                      <a:pt x="19444" y="66454"/>
                    </a:cubicBezTo>
                    <a:cubicBezTo>
                      <a:pt x="23148" y="68518"/>
                      <a:pt x="27421" y="69550"/>
                      <a:pt x="32263" y="69550"/>
                    </a:cubicBezTo>
                    <a:cubicBezTo>
                      <a:pt x="40240" y="69550"/>
                      <a:pt x="46273" y="67082"/>
                      <a:pt x="50361" y="62148"/>
                    </a:cubicBezTo>
                    <a:cubicBezTo>
                      <a:pt x="54462" y="57213"/>
                      <a:pt x="56512" y="49950"/>
                      <a:pt x="56512" y="403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A16992C-C5E2-2F24-07BE-68C5C62203A3}"/>
                  </a:ext>
                </a:extLst>
              </p:cNvPr>
              <p:cNvSpPr/>
              <p:nvPr/>
            </p:nvSpPr>
            <p:spPr>
              <a:xfrm flipV="1">
                <a:off x="8189880" y="4588511"/>
                <a:ext cx="43338" cy="89177"/>
              </a:xfrm>
              <a:custGeom>
                <a:avLst/>
                <a:gdLst>
                  <a:gd name="connsiteX0" fmla="*/ 18962 w 43338"/>
                  <a:gd name="connsiteY0" fmla="*/ 87152 h 89177"/>
                  <a:gd name="connsiteX1" fmla="*/ 18962 w 43338"/>
                  <a:gd name="connsiteY1" fmla="*/ 67427 h 89177"/>
                  <a:gd name="connsiteX2" fmla="*/ 42457 w 43338"/>
                  <a:gd name="connsiteY2" fmla="*/ 67427 h 89177"/>
                  <a:gd name="connsiteX3" fmla="*/ 42457 w 43338"/>
                  <a:gd name="connsiteY3" fmla="*/ 58557 h 89177"/>
                  <a:gd name="connsiteX4" fmla="*/ 18962 w 43338"/>
                  <a:gd name="connsiteY4" fmla="*/ 58557 h 89177"/>
                  <a:gd name="connsiteX5" fmla="*/ 18962 w 43338"/>
                  <a:gd name="connsiteY5" fmla="*/ 20854 h 89177"/>
                  <a:gd name="connsiteX6" fmla="*/ 21284 w 43338"/>
                  <a:gd name="connsiteY6" fmla="*/ 9940 h 89177"/>
                  <a:gd name="connsiteX7" fmla="*/ 30750 w 43338"/>
                  <a:gd name="connsiteY7" fmla="*/ 7519 h 89177"/>
                  <a:gd name="connsiteX8" fmla="*/ 42457 w 43338"/>
                  <a:gd name="connsiteY8" fmla="*/ 7519 h 89177"/>
                  <a:gd name="connsiteX9" fmla="*/ 42457 w 43338"/>
                  <a:gd name="connsiteY9" fmla="*/ -2026 h 89177"/>
                  <a:gd name="connsiteX10" fmla="*/ 30750 w 43338"/>
                  <a:gd name="connsiteY10" fmla="*/ -2026 h 89177"/>
                  <a:gd name="connsiteX11" fmla="*/ 12513 w 43338"/>
                  <a:gd name="connsiteY11" fmla="*/ 2895 h 89177"/>
                  <a:gd name="connsiteX12" fmla="*/ 7493 w 43338"/>
                  <a:gd name="connsiteY12" fmla="*/ 20854 h 89177"/>
                  <a:gd name="connsiteX13" fmla="*/ 7493 w 43338"/>
                  <a:gd name="connsiteY13" fmla="*/ 58557 h 89177"/>
                  <a:gd name="connsiteX14" fmla="*/ -881 w 43338"/>
                  <a:gd name="connsiteY14" fmla="*/ 58557 h 89177"/>
                  <a:gd name="connsiteX15" fmla="*/ -881 w 43338"/>
                  <a:gd name="connsiteY15" fmla="*/ 67427 h 89177"/>
                  <a:gd name="connsiteX16" fmla="*/ 7493 w 43338"/>
                  <a:gd name="connsiteY16" fmla="*/ 67427 h 89177"/>
                  <a:gd name="connsiteX17" fmla="*/ 7493 w 43338"/>
                  <a:gd name="connsiteY17" fmla="*/ 87152 h 89177"/>
                  <a:gd name="connsiteX18" fmla="*/ 18962 w 43338"/>
                  <a:gd name="connsiteY18" fmla="*/ 87152 h 8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38" h="89177">
                    <a:moveTo>
                      <a:pt x="18962" y="87152"/>
                    </a:moveTo>
                    <a:lnTo>
                      <a:pt x="18962" y="67427"/>
                    </a:lnTo>
                    <a:lnTo>
                      <a:pt x="42457" y="67427"/>
                    </a:lnTo>
                    <a:lnTo>
                      <a:pt x="42457" y="58557"/>
                    </a:lnTo>
                    <a:lnTo>
                      <a:pt x="18962" y="58557"/>
                    </a:lnTo>
                    <a:lnTo>
                      <a:pt x="18962" y="20854"/>
                    </a:lnTo>
                    <a:cubicBezTo>
                      <a:pt x="18962" y="15192"/>
                      <a:pt x="19736" y="11554"/>
                      <a:pt x="21284" y="9940"/>
                    </a:cubicBezTo>
                    <a:cubicBezTo>
                      <a:pt x="22832" y="8326"/>
                      <a:pt x="25987" y="7519"/>
                      <a:pt x="30750" y="7519"/>
                    </a:cubicBezTo>
                    <a:lnTo>
                      <a:pt x="42457" y="7519"/>
                    </a:lnTo>
                    <a:lnTo>
                      <a:pt x="42457" y="-2026"/>
                    </a:lnTo>
                    <a:lnTo>
                      <a:pt x="30750" y="-2026"/>
                    </a:lnTo>
                    <a:cubicBezTo>
                      <a:pt x="21939" y="-2026"/>
                      <a:pt x="15860" y="-386"/>
                      <a:pt x="12513" y="2895"/>
                    </a:cubicBezTo>
                    <a:cubicBezTo>
                      <a:pt x="9166" y="6189"/>
                      <a:pt x="7493" y="12175"/>
                      <a:pt x="7493" y="20854"/>
                    </a:cubicBezTo>
                    <a:lnTo>
                      <a:pt x="7493" y="58557"/>
                    </a:lnTo>
                    <a:lnTo>
                      <a:pt x="-881" y="58557"/>
                    </a:lnTo>
                    <a:lnTo>
                      <a:pt x="-881" y="67427"/>
                    </a:lnTo>
                    <a:lnTo>
                      <a:pt x="7493" y="67427"/>
                    </a:lnTo>
                    <a:lnTo>
                      <a:pt x="7493" y="87152"/>
                    </a:lnTo>
                    <a:lnTo>
                      <a:pt x="18962" y="87152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452C7A7-98A0-23FE-97A6-A80F141B5C6E}"/>
                  </a:ext>
                </a:extLst>
              </p:cNvPr>
              <p:cNvSpPr/>
              <p:nvPr/>
            </p:nvSpPr>
            <p:spPr>
              <a:xfrm flipV="1">
                <a:off x="8243148" y="4606569"/>
                <a:ext cx="53082" cy="72925"/>
              </a:xfrm>
              <a:custGeom>
                <a:avLst/>
                <a:gdLst>
                  <a:gd name="connsiteX0" fmla="*/ 48054 w 53082"/>
                  <a:gd name="connsiteY0" fmla="*/ 67690 h 72925"/>
                  <a:gd name="connsiteX1" fmla="*/ 48054 w 53082"/>
                  <a:gd name="connsiteY1" fmla="*/ 56895 h 72925"/>
                  <a:gd name="connsiteX2" fmla="*/ 38013 w 53082"/>
                  <a:gd name="connsiteY2" fmla="*/ 60606 h 72925"/>
                  <a:gd name="connsiteX3" fmla="*/ 27218 w 53082"/>
                  <a:gd name="connsiteY3" fmla="*/ 61856 h 72925"/>
                  <a:gd name="connsiteX4" fmla="*/ 14478 w 53082"/>
                  <a:gd name="connsiteY4" fmla="*/ 59257 h 72925"/>
                  <a:gd name="connsiteX5" fmla="*/ 10232 w 53082"/>
                  <a:gd name="connsiteY5" fmla="*/ 51438 h 72925"/>
                  <a:gd name="connsiteX6" fmla="*/ 13268 w 53082"/>
                  <a:gd name="connsiteY6" fmla="*/ 45207 h 72925"/>
                  <a:gd name="connsiteX7" fmla="*/ 25492 w 53082"/>
                  <a:gd name="connsiteY7" fmla="*/ 40901 h 72925"/>
                  <a:gd name="connsiteX8" fmla="*/ 29401 w 53082"/>
                  <a:gd name="connsiteY8" fmla="*/ 40028 h 72925"/>
                  <a:gd name="connsiteX9" fmla="*/ 46665 w 53082"/>
                  <a:gd name="connsiteY9" fmla="*/ 32686 h 72925"/>
                  <a:gd name="connsiteX10" fmla="*/ 51785 w 53082"/>
                  <a:gd name="connsiteY10" fmla="*/ 19450 h 72925"/>
                  <a:gd name="connsiteX11" fmla="*/ 44125 w 53082"/>
                  <a:gd name="connsiteY11" fmla="*/ 4111 h 72925"/>
                  <a:gd name="connsiteX12" fmla="*/ 23071 w 53082"/>
                  <a:gd name="connsiteY12" fmla="*/ -1525 h 72925"/>
                  <a:gd name="connsiteX13" fmla="*/ 11442 w 53082"/>
                  <a:gd name="connsiteY13" fmla="*/ -434 h 72925"/>
                  <a:gd name="connsiteX14" fmla="*/ -1297 w 53082"/>
                  <a:gd name="connsiteY14" fmla="*/ 2821 h 72925"/>
                  <a:gd name="connsiteX15" fmla="*/ -1297 w 53082"/>
                  <a:gd name="connsiteY15" fmla="*/ 14608 h 72925"/>
                  <a:gd name="connsiteX16" fmla="*/ 11165 w 53082"/>
                  <a:gd name="connsiteY16" fmla="*/ 9667 h 72925"/>
                  <a:gd name="connsiteX17" fmla="*/ 23329 w 53082"/>
                  <a:gd name="connsiteY17" fmla="*/ 8040 h 72925"/>
                  <a:gd name="connsiteX18" fmla="*/ 35711 w 53082"/>
                  <a:gd name="connsiteY18" fmla="*/ 10798 h 72925"/>
                  <a:gd name="connsiteX19" fmla="*/ 40057 w 53082"/>
                  <a:gd name="connsiteY19" fmla="*/ 18577 h 72925"/>
                  <a:gd name="connsiteX20" fmla="*/ 36922 w 53082"/>
                  <a:gd name="connsiteY20" fmla="*/ 25701 h 72925"/>
                  <a:gd name="connsiteX21" fmla="*/ 23190 w 53082"/>
                  <a:gd name="connsiteY21" fmla="*/ 30483 h 72925"/>
                  <a:gd name="connsiteX22" fmla="*/ 19221 w 53082"/>
                  <a:gd name="connsiteY22" fmla="*/ 31416 h 72925"/>
                  <a:gd name="connsiteX23" fmla="*/ 3902 w 53082"/>
                  <a:gd name="connsiteY23" fmla="*/ 38262 h 72925"/>
                  <a:gd name="connsiteX24" fmla="*/ -801 w 53082"/>
                  <a:gd name="connsiteY24" fmla="*/ 50942 h 72925"/>
                  <a:gd name="connsiteX25" fmla="*/ 6144 w 53082"/>
                  <a:gd name="connsiteY25" fmla="*/ 66063 h 72925"/>
                  <a:gd name="connsiteX26" fmla="*/ 25869 w 53082"/>
                  <a:gd name="connsiteY26" fmla="*/ 71401 h 72925"/>
                  <a:gd name="connsiteX27" fmla="*/ 37755 w 53082"/>
                  <a:gd name="connsiteY27" fmla="*/ 70468 h 72925"/>
                  <a:gd name="connsiteX28" fmla="*/ 48054 w 53082"/>
                  <a:gd name="connsiteY28" fmla="*/ 67690 h 7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082" h="72925">
                    <a:moveTo>
                      <a:pt x="48054" y="67690"/>
                    </a:moveTo>
                    <a:lnTo>
                      <a:pt x="48054" y="56895"/>
                    </a:lnTo>
                    <a:cubicBezTo>
                      <a:pt x="44839" y="58549"/>
                      <a:pt x="41492" y="59786"/>
                      <a:pt x="38013" y="60606"/>
                    </a:cubicBezTo>
                    <a:cubicBezTo>
                      <a:pt x="34547" y="61439"/>
                      <a:pt x="30949" y="61856"/>
                      <a:pt x="27218" y="61856"/>
                    </a:cubicBezTo>
                    <a:cubicBezTo>
                      <a:pt x="21556" y="61856"/>
                      <a:pt x="17310" y="60989"/>
                      <a:pt x="14478" y="59257"/>
                    </a:cubicBezTo>
                    <a:cubicBezTo>
                      <a:pt x="11647" y="57524"/>
                      <a:pt x="10232" y="54917"/>
                      <a:pt x="10232" y="51438"/>
                    </a:cubicBezTo>
                    <a:cubicBezTo>
                      <a:pt x="10232" y="48792"/>
                      <a:pt x="11244" y="46715"/>
                      <a:pt x="13268" y="45207"/>
                    </a:cubicBezTo>
                    <a:cubicBezTo>
                      <a:pt x="15292" y="43699"/>
                      <a:pt x="19367" y="42264"/>
                      <a:pt x="25492" y="40901"/>
                    </a:cubicBezTo>
                    <a:lnTo>
                      <a:pt x="29401" y="40028"/>
                    </a:lnTo>
                    <a:cubicBezTo>
                      <a:pt x="37497" y="38295"/>
                      <a:pt x="43252" y="35847"/>
                      <a:pt x="46665" y="32686"/>
                    </a:cubicBezTo>
                    <a:cubicBezTo>
                      <a:pt x="50078" y="29524"/>
                      <a:pt x="51785" y="25112"/>
                      <a:pt x="51785" y="19450"/>
                    </a:cubicBezTo>
                    <a:cubicBezTo>
                      <a:pt x="51785" y="12994"/>
                      <a:pt x="49231" y="7881"/>
                      <a:pt x="44125" y="4111"/>
                    </a:cubicBezTo>
                    <a:cubicBezTo>
                      <a:pt x="39019" y="354"/>
                      <a:pt x="32000" y="-1525"/>
                      <a:pt x="23071" y="-1525"/>
                    </a:cubicBezTo>
                    <a:cubicBezTo>
                      <a:pt x="19353" y="-1525"/>
                      <a:pt x="15477" y="-1161"/>
                      <a:pt x="11442" y="-434"/>
                    </a:cubicBezTo>
                    <a:cubicBezTo>
                      <a:pt x="7407" y="294"/>
                      <a:pt x="3161" y="1379"/>
                      <a:pt x="-1297" y="2821"/>
                    </a:cubicBezTo>
                    <a:lnTo>
                      <a:pt x="-1297" y="14608"/>
                    </a:lnTo>
                    <a:cubicBezTo>
                      <a:pt x="2923" y="12412"/>
                      <a:pt x="7077" y="10765"/>
                      <a:pt x="11165" y="9667"/>
                    </a:cubicBezTo>
                    <a:cubicBezTo>
                      <a:pt x="15252" y="8582"/>
                      <a:pt x="19307" y="8040"/>
                      <a:pt x="23329" y="8040"/>
                    </a:cubicBezTo>
                    <a:cubicBezTo>
                      <a:pt x="28700" y="8040"/>
                      <a:pt x="32827" y="8959"/>
                      <a:pt x="35711" y="10798"/>
                    </a:cubicBezTo>
                    <a:cubicBezTo>
                      <a:pt x="38608" y="12637"/>
                      <a:pt x="40057" y="15230"/>
                      <a:pt x="40057" y="18577"/>
                    </a:cubicBezTo>
                    <a:cubicBezTo>
                      <a:pt x="40057" y="21672"/>
                      <a:pt x="39012" y="24047"/>
                      <a:pt x="36922" y="25701"/>
                    </a:cubicBezTo>
                    <a:cubicBezTo>
                      <a:pt x="34845" y="27354"/>
                      <a:pt x="30268" y="28949"/>
                      <a:pt x="23190" y="30483"/>
                    </a:cubicBezTo>
                    <a:lnTo>
                      <a:pt x="19221" y="31416"/>
                    </a:lnTo>
                    <a:cubicBezTo>
                      <a:pt x="12157" y="32897"/>
                      <a:pt x="7050" y="35179"/>
                      <a:pt x="3902" y="38262"/>
                    </a:cubicBezTo>
                    <a:cubicBezTo>
                      <a:pt x="766" y="41344"/>
                      <a:pt x="-801" y="45571"/>
                      <a:pt x="-801" y="50942"/>
                    </a:cubicBezTo>
                    <a:cubicBezTo>
                      <a:pt x="-801" y="57477"/>
                      <a:pt x="1514" y="62517"/>
                      <a:pt x="6144" y="66063"/>
                    </a:cubicBezTo>
                    <a:cubicBezTo>
                      <a:pt x="10774" y="69621"/>
                      <a:pt x="17349" y="71401"/>
                      <a:pt x="25869" y="71401"/>
                    </a:cubicBezTo>
                    <a:cubicBezTo>
                      <a:pt x="30076" y="71401"/>
                      <a:pt x="34038" y="71090"/>
                      <a:pt x="37755" y="70468"/>
                    </a:cubicBezTo>
                    <a:cubicBezTo>
                      <a:pt x="41486" y="69860"/>
                      <a:pt x="44919" y="68934"/>
                      <a:pt x="48054" y="676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A91AF51-5237-3363-FE24-ACDCF5B405CF}"/>
                  </a:ext>
                </a:extLst>
              </p:cNvPr>
              <p:cNvSpPr/>
              <p:nvPr/>
            </p:nvSpPr>
            <p:spPr>
              <a:xfrm flipV="1">
                <a:off x="8302428" y="4677689"/>
                <a:ext cx="12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700"/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F8F27D2-B84B-E090-A0F2-98FE09DBE77E}"/>
                  </a:ext>
                </a:extLst>
              </p:cNvPr>
              <p:cNvSpPr/>
              <p:nvPr/>
            </p:nvSpPr>
            <p:spPr>
              <a:xfrm flipV="1">
                <a:off x="8353711" y="4581328"/>
                <a:ext cx="28455" cy="113109"/>
              </a:xfrm>
              <a:custGeom>
                <a:avLst/>
                <a:gdLst>
                  <a:gd name="connsiteX0" fmla="*/ 27584 w 28455"/>
                  <a:gd name="connsiteY0" fmla="*/ 111325 h 113109"/>
                  <a:gd name="connsiteX1" fmla="*/ 15241 w 28455"/>
                  <a:gd name="connsiteY1" fmla="*/ 83107 h 113109"/>
                  <a:gd name="connsiteX2" fmla="*/ 11213 w 28455"/>
                  <a:gd name="connsiteY2" fmla="*/ 54829 h 113109"/>
                  <a:gd name="connsiteX3" fmla="*/ 15281 w 28455"/>
                  <a:gd name="connsiteY3" fmla="*/ 26473 h 113109"/>
                  <a:gd name="connsiteX4" fmla="*/ 27584 w 28455"/>
                  <a:gd name="connsiteY4" fmla="*/ -1785 h 113109"/>
                  <a:gd name="connsiteX5" fmla="*/ 17662 w 28455"/>
                  <a:gd name="connsiteY5" fmla="*/ -1785 h 113109"/>
                  <a:gd name="connsiteX6" fmla="*/ 3751 w 28455"/>
                  <a:gd name="connsiteY6" fmla="*/ 26870 h 113109"/>
                  <a:gd name="connsiteX7" fmla="*/ -872 w 28455"/>
                  <a:gd name="connsiteY7" fmla="*/ 54829 h 113109"/>
                  <a:gd name="connsiteX8" fmla="*/ 3712 w 28455"/>
                  <a:gd name="connsiteY8" fmla="*/ 82670 h 113109"/>
                  <a:gd name="connsiteX9" fmla="*/ 17662 w 28455"/>
                  <a:gd name="connsiteY9" fmla="*/ 111325 h 113109"/>
                  <a:gd name="connsiteX10" fmla="*/ 27584 w 28455"/>
                  <a:gd name="connsiteY10" fmla="*/ 111325 h 11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455" h="113109">
                    <a:moveTo>
                      <a:pt x="27584" y="111325"/>
                    </a:moveTo>
                    <a:cubicBezTo>
                      <a:pt x="22054" y="101826"/>
                      <a:pt x="17940" y="92420"/>
                      <a:pt x="15241" y="83107"/>
                    </a:cubicBezTo>
                    <a:cubicBezTo>
                      <a:pt x="12556" y="73807"/>
                      <a:pt x="11213" y="64381"/>
                      <a:pt x="11213" y="54829"/>
                    </a:cubicBezTo>
                    <a:cubicBezTo>
                      <a:pt x="11213" y="45291"/>
                      <a:pt x="12569" y="35839"/>
                      <a:pt x="15281" y="26473"/>
                    </a:cubicBezTo>
                    <a:cubicBezTo>
                      <a:pt x="17993" y="17106"/>
                      <a:pt x="22094" y="7687"/>
                      <a:pt x="27584" y="-1785"/>
                    </a:cubicBezTo>
                    <a:lnTo>
                      <a:pt x="17662" y="-1785"/>
                    </a:lnTo>
                    <a:cubicBezTo>
                      <a:pt x="11471" y="7939"/>
                      <a:pt x="6834" y="17490"/>
                      <a:pt x="3751" y="26870"/>
                    </a:cubicBezTo>
                    <a:cubicBezTo>
                      <a:pt x="669" y="36249"/>
                      <a:pt x="-872" y="45569"/>
                      <a:pt x="-872" y="54829"/>
                    </a:cubicBezTo>
                    <a:cubicBezTo>
                      <a:pt x="-872" y="64050"/>
                      <a:pt x="656" y="73330"/>
                      <a:pt x="3712" y="82670"/>
                    </a:cubicBezTo>
                    <a:cubicBezTo>
                      <a:pt x="6781" y="92023"/>
                      <a:pt x="11431" y="101575"/>
                      <a:pt x="17662" y="111325"/>
                    </a:cubicBezTo>
                    <a:lnTo>
                      <a:pt x="27584" y="111325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254C18D-5207-E0DB-AEAF-1136199A16F8}"/>
                  </a:ext>
                </a:extLst>
              </p:cNvPr>
              <p:cNvSpPr/>
              <p:nvPr/>
            </p:nvSpPr>
            <p:spPr>
              <a:xfrm flipV="1">
                <a:off x="8404807" y="4585098"/>
                <a:ext cx="57606" cy="92590"/>
              </a:xfrm>
              <a:custGeom>
                <a:avLst/>
                <a:gdLst>
                  <a:gd name="connsiteX0" fmla="*/ -1679 w 57606"/>
                  <a:gd name="connsiteY0" fmla="*/ 90479 h 92590"/>
                  <a:gd name="connsiteX1" fmla="*/ 10842 w 57606"/>
                  <a:gd name="connsiteY1" fmla="*/ 90479 h 92590"/>
                  <a:gd name="connsiteX2" fmla="*/ 10842 w 57606"/>
                  <a:gd name="connsiteY2" fmla="*/ 8425 h 92590"/>
                  <a:gd name="connsiteX3" fmla="*/ 55927 w 57606"/>
                  <a:gd name="connsiteY3" fmla="*/ 8425 h 92590"/>
                  <a:gd name="connsiteX4" fmla="*/ 55927 w 57606"/>
                  <a:gd name="connsiteY4" fmla="*/ -2112 h 92590"/>
                  <a:gd name="connsiteX5" fmla="*/ -1679 w 57606"/>
                  <a:gd name="connsiteY5" fmla="*/ -2112 h 92590"/>
                  <a:gd name="connsiteX6" fmla="*/ -1679 w 57606"/>
                  <a:gd name="connsiteY6" fmla="*/ 90479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" h="92590">
                    <a:moveTo>
                      <a:pt x="-1679" y="90479"/>
                    </a:moveTo>
                    <a:lnTo>
                      <a:pt x="10842" y="90479"/>
                    </a:lnTo>
                    <a:lnTo>
                      <a:pt x="10842" y="8425"/>
                    </a:lnTo>
                    <a:lnTo>
                      <a:pt x="55927" y="8425"/>
                    </a:lnTo>
                    <a:lnTo>
                      <a:pt x="55927" y="-2112"/>
                    </a:lnTo>
                    <a:lnTo>
                      <a:pt x="-1679" y="-2112"/>
                    </a:lnTo>
                    <a:lnTo>
                      <a:pt x="-1679" y="90479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39730E5-BAA7-D029-21DA-7C10366E06F1}"/>
                  </a:ext>
                </a:extLst>
              </p:cNvPr>
              <p:cNvSpPr/>
              <p:nvPr/>
            </p:nvSpPr>
            <p:spPr>
              <a:xfrm flipV="1">
                <a:off x="8612581" y="4580633"/>
                <a:ext cx="10537" cy="127000"/>
              </a:xfrm>
              <a:custGeom>
                <a:avLst/>
                <a:gdLst>
                  <a:gd name="connsiteX0" fmla="*/ 9863 w 10537"/>
                  <a:gd name="connsiteY0" fmla="*/ 125531 h 127000"/>
                  <a:gd name="connsiteX1" fmla="*/ 9863 w 10537"/>
                  <a:gd name="connsiteY1" fmla="*/ -1469 h 127000"/>
                  <a:gd name="connsiteX2" fmla="*/ -674 w 10537"/>
                  <a:gd name="connsiteY2" fmla="*/ -1469 h 127000"/>
                  <a:gd name="connsiteX3" fmla="*/ -674 w 10537"/>
                  <a:gd name="connsiteY3" fmla="*/ 125531 h 127000"/>
                  <a:gd name="connsiteX4" fmla="*/ 9863 w 10537"/>
                  <a:gd name="connsiteY4" fmla="*/ 125531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7" h="127000">
                    <a:moveTo>
                      <a:pt x="9863" y="125531"/>
                    </a:moveTo>
                    <a:lnTo>
                      <a:pt x="9863" y="-1469"/>
                    </a:lnTo>
                    <a:lnTo>
                      <a:pt x="-674" y="-1469"/>
                    </a:lnTo>
                    <a:lnTo>
                      <a:pt x="-674" y="125531"/>
                    </a:lnTo>
                    <a:lnTo>
                      <a:pt x="9863" y="125531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FAFB36F-5F97-3A3F-8AF1-61C35AAF1E55}"/>
                  </a:ext>
                </a:extLst>
              </p:cNvPr>
              <p:cNvSpPr/>
              <p:nvPr/>
            </p:nvSpPr>
            <p:spPr>
              <a:xfrm flipV="1">
                <a:off x="8651698" y="4585098"/>
                <a:ext cx="72132" cy="92590"/>
              </a:xfrm>
              <a:custGeom>
                <a:avLst/>
                <a:gdLst>
                  <a:gd name="connsiteX0" fmla="*/ 41878 w 72132"/>
                  <a:gd name="connsiteY0" fmla="*/ 41306 h 92590"/>
                  <a:gd name="connsiteX1" fmla="*/ 49717 w 72132"/>
                  <a:gd name="connsiteY1" fmla="*/ 35472 h 92590"/>
                  <a:gd name="connsiteX2" fmla="*/ 57376 w 72132"/>
                  <a:gd name="connsiteY2" fmla="*/ 23188 h 92590"/>
                  <a:gd name="connsiteX3" fmla="*/ 70096 w 72132"/>
                  <a:gd name="connsiteY3" fmla="*/ -2112 h 92590"/>
                  <a:gd name="connsiteX4" fmla="*/ 56622 w 72132"/>
                  <a:gd name="connsiteY4" fmla="*/ -2112 h 92590"/>
                  <a:gd name="connsiteX5" fmla="*/ 44795 w 72132"/>
                  <a:gd name="connsiteY5" fmla="*/ 21641 h 92590"/>
                  <a:gd name="connsiteX6" fmla="*/ 35885 w 72132"/>
                  <a:gd name="connsiteY6" fmla="*/ 33983 h 92590"/>
                  <a:gd name="connsiteX7" fmla="*/ 24138 w 72132"/>
                  <a:gd name="connsiteY7" fmla="*/ 37020 h 92590"/>
                  <a:gd name="connsiteX8" fmla="*/ 10485 w 72132"/>
                  <a:gd name="connsiteY8" fmla="*/ 37020 h 92590"/>
                  <a:gd name="connsiteX9" fmla="*/ 10485 w 72132"/>
                  <a:gd name="connsiteY9" fmla="*/ -2112 h 92590"/>
                  <a:gd name="connsiteX10" fmla="*/ -2036 w 72132"/>
                  <a:gd name="connsiteY10" fmla="*/ -2112 h 92590"/>
                  <a:gd name="connsiteX11" fmla="*/ -2036 w 72132"/>
                  <a:gd name="connsiteY11" fmla="*/ 90479 h 92590"/>
                  <a:gd name="connsiteX12" fmla="*/ 26241 w 72132"/>
                  <a:gd name="connsiteY12" fmla="*/ 90479 h 92590"/>
                  <a:gd name="connsiteX13" fmla="*/ 49935 w 72132"/>
                  <a:gd name="connsiteY13" fmla="*/ 83831 h 92590"/>
                  <a:gd name="connsiteX14" fmla="*/ 57753 w 72132"/>
                  <a:gd name="connsiteY14" fmla="*/ 63809 h 92590"/>
                  <a:gd name="connsiteX15" fmla="*/ 53685 w 72132"/>
                  <a:gd name="connsiteY15" fmla="*/ 49283 h 92590"/>
                  <a:gd name="connsiteX16" fmla="*/ 41878 w 72132"/>
                  <a:gd name="connsiteY16" fmla="*/ 41306 h 92590"/>
                  <a:gd name="connsiteX17" fmla="*/ 10485 w 72132"/>
                  <a:gd name="connsiteY17" fmla="*/ 80180 h 92590"/>
                  <a:gd name="connsiteX18" fmla="*/ 10485 w 72132"/>
                  <a:gd name="connsiteY18" fmla="*/ 47318 h 92590"/>
                  <a:gd name="connsiteX19" fmla="*/ 26241 w 72132"/>
                  <a:gd name="connsiteY19" fmla="*/ 47318 h 92590"/>
                  <a:gd name="connsiteX20" fmla="*/ 39914 w 72132"/>
                  <a:gd name="connsiteY20" fmla="*/ 51505 h 92590"/>
                  <a:gd name="connsiteX21" fmla="*/ 44537 w 72132"/>
                  <a:gd name="connsiteY21" fmla="*/ 63809 h 92590"/>
                  <a:gd name="connsiteX22" fmla="*/ 39914 w 72132"/>
                  <a:gd name="connsiteY22" fmla="*/ 76052 h 92590"/>
                  <a:gd name="connsiteX23" fmla="*/ 26241 w 72132"/>
                  <a:gd name="connsiteY23" fmla="*/ 80180 h 92590"/>
                  <a:gd name="connsiteX24" fmla="*/ 10485 w 72132"/>
                  <a:gd name="connsiteY24" fmla="*/ 80180 h 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32" h="92590">
                    <a:moveTo>
                      <a:pt x="41878" y="41306"/>
                    </a:moveTo>
                    <a:cubicBezTo>
                      <a:pt x="44564" y="40393"/>
                      <a:pt x="47177" y="38448"/>
                      <a:pt x="49717" y="35472"/>
                    </a:cubicBezTo>
                    <a:cubicBezTo>
                      <a:pt x="52257" y="32495"/>
                      <a:pt x="54810" y="28401"/>
                      <a:pt x="57376" y="23188"/>
                    </a:cubicBezTo>
                    <a:lnTo>
                      <a:pt x="70096" y="-2112"/>
                    </a:lnTo>
                    <a:lnTo>
                      <a:pt x="56622" y="-2112"/>
                    </a:lnTo>
                    <a:lnTo>
                      <a:pt x="44795" y="21641"/>
                    </a:lnTo>
                    <a:cubicBezTo>
                      <a:pt x="41726" y="27845"/>
                      <a:pt x="38756" y="31959"/>
                      <a:pt x="35885" y="33983"/>
                    </a:cubicBezTo>
                    <a:cubicBezTo>
                      <a:pt x="33015" y="36008"/>
                      <a:pt x="29099" y="37020"/>
                      <a:pt x="24138" y="37020"/>
                    </a:cubicBezTo>
                    <a:lnTo>
                      <a:pt x="10485" y="37020"/>
                    </a:lnTo>
                    <a:lnTo>
                      <a:pt x="10485" y="-2112"/>
                    </a:lnTo>
                    <a:lnTo>
                      <a:pt x="-2036" y="-2112"/>
                    </a:lnTo>
                    <a:lnTo>
                      <a:pt x="-2036" y="90479"/>
                    </a:lnTo>
                    <a:lnTo>
                      <a:pt x="26241" y="90479"/>
                    </a:lnTo>
                    <a:cubicBezTo>
                      <a:pt x="36825" y="90479"/>
                      <a:pt x="44723" y="88263"/>
                      <a:pt x="49935" y="83831"/>
                    </a:cubicBezTo>
                    <a:cubicBezTo>
                      <a:pt x="55147" y="79412"/>
                      <a:pt x="57753" y="72738"/>
                      <a:pt x="57753" y="63809"/>
                    </a:cubicBezTo>
                    <a:cubicBezTo>
                      <a:pt x="57753" y="57975"/>
                      <a:pt x="56397" y="53133"/>
                      <a:pt x="53685" y="49283"/>
                    </a:cubicBezTo>
                    <a:cubicBezTo>
                      <a:pt x="50973" y="45447"/>
                      <a:pt x="47038" y="42788"/>
                      <a:pt x="41878" y="41306"/>
                    </a:cubicBezTo>
                    <a:close/>
                    <a:moveTo>
                      <a:pt x="10485" y="80180"/>
                    </a:moveTo>
                    <a:lnTo>
                      <a:pt x="10485" y="47318"/>
                    </a:lnTo>
                    <a:lnTo>
                      <a:pt x="26241" y="47318"/>
                    </a:lnTo>
                    <a:cubicBezTo>
                      <a:pt x="32274" y="47318"/>
                      <a:pt x="36831" y="48714"/>
                      <a:pt x="39914" y="51505"/>
                    </a:cubicBezTo>
                    <a:cubicBezTo>
                      <a:pt x="42996" y="54297"/>
                      <a:pt x="44537" y="58398"/>
                      <a:pt x="44537" y="63809"/>
                    </a:cubicBezTo>
                    <a:cubicBezTo>
                      <a:pt x="44537" y="69219"/>
                      <a:pt x="42996" y="73300"/>
                      <a:pt x="39914" y="76052"/>
                    </a:cubicBezTo>
                    <a:cubicBezTo>
                      <a:pt x="36831" y="78804"/>
                      <a:pt x="32274" y="80180"/>
                      <a:pt x="26241" y="80180"/>
                    </a:cubicBezTo>
                    <a:lnTo>
                      <a:pt x="10485" y="80180"/>
                    </a:ln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CC7B999-0008-7625-96EE-EFC55AC0F530}"/>
                  </a:ext>
                </a:extLst>
              </p:cNvPr>
              <p:cNvSpPr/>
              <p:nvPr/>
            </p:nvSpPr>
            <p:spPr>
              <a:xfrm flipV="1">
                <a:off x="8842445" y="4581328"/>
                <a:ext cx="28455" cy="113109"/>
              </a:xfrm>
              <a:custGeom>
                <a:avLst/>
                <a:gdLst>
                  <a:gd name="connsiteX0" fmla="*/ -815 w 28455"/>
                  <a:gd name="connsiteY0" fmla="*/ 111325 h 113109"/>
                  <a:gd name="connsiteX1" fmla="*/ 9107 w 28455"/>
                  <a:gd name="connsiteY1" fmla="*/ 111325 h 113109"/>
                  <a:gd name="connsiteX2" fmla="*/ 23017 w 28455"/>
                  <a:gd name="connsiteY2" fmla="*/ 82670 h 113109"/>
                  <a:gd name="connsiteX3" fmla="*/ 27641 w 28455"/>
                  <a:gd name="connsiteY3" fmla="*/ 54829 h 113109"/>
                  <a:gd name="connsiteX4" fmla="*/ 23017 w 28455"/>
                  <a:gd name="connsiteY4" fmla="*/ 26870 h 113109"/>
                  <a:gd name="connsiteX5" fmla="*/ 9107 w 28455"/>
                  <a:gd name="connsiteY5" fmla="*/ -1785 h 113109"/>
                  <a:gd name="connsiteX6" fmla="*/ -815 w 28455"/>
                  <a:gd name="connsiteY6" fmla="*/ -1785 h 113109"/>
                  <a:gd name="connsiteX7" fmla="*/ 11488 w 28455"/>
                  <a:gd name="connsiteY7" fmla="*/ 26473 h 113109"/>
                  <a:gd name="connsiteX8" fmla="*/ 15556 w 28455"/>
                  <a:gd name="connsiteY8" fmla="*/ 54829 h 113109"/>
                  <a:gd name="connsiteX9" fmla="*/ 11488 w 28455"/>
                  <a:gd name="connsiteY9" fmla="*/ 83107 h 113109"/>
                  <a:gd name="connsiteX10" fmla="*/ -815 w 28455"/>
                  <a:gd name="connsiteY10" fmla="*/ 111325 h 11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455" h="113109">
                    <a:moveTo>
                      <a:pt x="-815" y="111325"/>
                    </a:moveTo>
                    <a:lnTo>
                      <a:pt x="9107" y="111325"/>
                    </a:lnTo>
                    <a:cubicBezTo>
                      <a:pt x="15298" y="101575"/>
                      <a:pt x="19935" y="92023"/>
                      <a:pt x="23017" y="82670"/>
                    </a:cubicBezTo>
                    <a:cubicBezTo>
                      <a:pt x="26099" y="73330"/>
                      <a:pt x="27641" y="64050"/>
                      <a:pt x="27641" y="54829"/>
                    </a:cubicBezTo>
                    <a:cubicBezTo>
                      <a:pt x="27641" y="45569"/>
                      <a:pt x="26099" y="36249"/>
                      <a:pt x="23017" y="26870"/>
                    </a:cubicBezTo>
                    <a:cubicBezTo>
                      <a:pt x="19935" y="17490"/>
                      <a:pt x="15298" y="7939"/>
                      <a:pt x="9107" y="-1785"/>
                    </a:cubicBezTo>
                    <a:lnTo>
                      <a:pt x="-815" y="-1785"/>
                    </a:lnTo>
                    <a:cubicBezTo>
                      <a:pt x="4675" y="7687"/>
                      <a:pt x="8776" y="17106"/>
                      <a:pt x="11488" y="26473"/>
                    </a:cubicBezTo>
                    <a:cubicBezTo>
                      <a:pt x="14200" y="35839"/>
                      <a:pt x="15556" y="45291"/>
                      <a:pt x="15556" y="54829"/>
                    </a:cubicBezTo>
                    <a:cubicBezTo>
                      <a:pt x="15556" y="64381"/>
                      <a:pt x="14200" y="73807"/>
                      <a:pt x="11488" y="83107"/>
                    </a:cubicBezTo>
                    <a:cubicBezTo>
                      <a:pt x="8776" y="92420"/>
                      <a:pt x="4675" y="101826"/>
                      <a:pt x="-815" y="111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1F98C952-DFA0-A4F3-D2D8-6B419E7FA6E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579178" y="2986079"/>
            <a:ext cx="143496" cy="143496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7BE32A0-A965-E345-3DC6-4AEEED3EE24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676340" y="2986079"/>
            <a:ext cx="143496" cy="143496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B36EAC5B-4D7E-252B-B3EB-13A79FA5160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775779" y="2981340"/>
            <a:ext cx="143496" cy="14349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546AE71-5AD5-E10B-C792-DEF4EB8A185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875218" y="2981340"/>
            <a:ext cx="143496" cy="14349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9BD8D652-887E-BCFB-CDFD-2A7702C10CA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74657" y="2987287"/>
            <a:ext cx="143496" cy="14349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64202086-AAB4-5958-F4B9-589A984F646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570046" y="3258678"/>
            <a:ext cx="143496" cy="143496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F0C04ACA-67FB-8C21-340E-7DFC688FE4E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667208" y="3258678"/>
            <a:ext cx="143496" cy="143496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376ECAAF-D353-BCC0-76E4-9DAF59EDA42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766647" y="3253939"/>
            <a:ext cx="143496" cy="143496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5049B55B-F59C-5436-9E25-2A9945E3A56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866086" y="3253939"/>
            <a:ext cx="143496" cy="14349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D20DA10A-8898-EDA4-0B20-A0D5C90F7D3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65525" y="3259886"/>
            <a:ext cx="143496" cy="143496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CEBF681-8C8C-7EF5-9567-1F5C20054A5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570046" y="3506721"/>
            <a:ext cx="143496" cy="143496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2509B5A8-5121-824A-C764-17C5F3E90FE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667208" y="3506721"/>
            <a:ext cx="143496" cy="143496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7EDAB30D-1DC1-A46A-2744-49E47D8D026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766647" y="3501982"/>
            <a:ext cx="143496" cy="143496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94BDBC49-0321-C0E0-8EA4-15808985E16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866086" y="3501982"/>
            <a:ext cx="143496" cy="14349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F8EB5C1-98C2-BCF9-1843-49B10D78084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65525" y="3507929"/>
            <a:ext cx="143496" cy="143496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07549EDC-2BB0-32D1-D52E-A283897D20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574391" y="3758705"/>
            <a:ext cx="143496" cy="143496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668C9A4A-C348-36BD-9D4C-AB1ED65E1A1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671553" y="3758705"/>
            <a:ext cx="143496" cy="143496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762F91B7-3179-B91E-16FE-45609A93396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770992" y="3753966"/>
            <a:ext cx="143496" cy="143496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C185A63E-7310-6B89-1F62-ECB7CF7C7D0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870431" y="3753966"/>
            <a:ext cx="143496" cy="14349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5A5FC8D-8626-1215-D52C-BD12A4466A6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69870" y="3759913"/>
            <a:ext cx="143496" cy="1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2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BC32134-2088-6626-1D37-13C45828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284"/>
            <a:ext cx="12192000" cy="6153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B3C963-1BCE-CC55-3CBA-7C73CD7BA942}"/>
              </a:ext>
            </a:extLst>
          </p:cNvPr>
          <p:cNvCxnSpPr>
            <a:cxnSpLocks/>
          </p:cNvCxnSpPr>
          <p:nvPr/>
        </p:nvCxnSpPr>
        <p:spPr>
          <a:xfrm>
            <a:off x="0" y="347018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7AFB45-3DD0-939B-EE0C-04291F5AE5AE}"/>
              </a:ext>
            </a:extLst>
          </p:cNvPr>
          <p:cNvCxnSpPr>
            <a:cxnSpLocks/>
          </p:cNvCxnSpPr>
          <p:nvPr/>
        </p:nvCxnSpPr>
        <p:spPr>
          <a:xfrm>
            <a:off x="152400" y="349901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73F3EF-425D-39CF-15B3-AFA9E7DF0294}"/>
              </a:ext>
            </a:extLst>
          </p:cNvPr>
          <p:cNvCxnSpPr>
            <a:cxnSpLocks/>
          </p:cNvCxnSpPr>
          <p:nvPr/>
        </p:nvCxnSpPr>
        <p:spPr>
          <a:xfrm>
            <a:off x="69850" y="401628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E9D5F0-8E1E-9729-4150-FFDA0ECA7C2C}"/>
              </a:ext>
            </a:extLst>
          </p:cNvPr>
          <p:cNvCxnSpPr>
            <a:cxnSpLocks/>
          </p:cNvCxnSpPr>
          <p:nvPr/>
        </p:nvCxnSpPr>
        <p:spPr>
          <a:xfrm>
            <a:off x="152400" y="472113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8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6F7098C-BE05-7209-AAEB-404902BDA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8EC660-333D-4670-6019-2786CD32CB65}"/>
              </a:ext>
            </a:extLst>
          </p:cNvPr>
          <p:cNvCxnSpPr>
            <a:cxnSpLocks/>
          </p:cNvCxnSpPr>
          <p:nvPr/>
        </p:nvCxnSpPr>
        <p:spPr>
          <a:xfrm>
            <a:off x="82550" y="327333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5B5C4C-087B-61E4-55C5-740339845566}"/>
              </a:ext>
            </a:extLst>
          </p:cNvPr>
          <p:cNvCxnSpPr>
            <a:cxnSpLocks/>
          </p:cNvCxnSpPr>
          <p:nvPr/>
        </p:nvCxnSpPr>
        <p:spPr>
          <a:xfrm>
            <a:off x="82550" y="331778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4AEC78-2260-F8C0-78E1-62B8BB0C43F9}"/>
              </a:ext>
            </a:extLst>
          </p:cNvPr>
          <p:cNvCxnSpPr>
            <a:cxnSpLocks/>
          </p:cNvCxnSpPr>
          <p:nvPr/>
        </p:nvCxnSpPr>
        <p:spPr>
          <a:xfrm>
            <a:off x="0" y="340033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6AACDE-EE66-F0D2-2B60-19A0B35B5A00}"/>
              </a:ext>
            </a:extLst>
          </p:cNvPr>
          <p:cNvCxnSpPr>
            <a:cxnSpLocks/>
          </p:cNvCxnSpPr>
          <p:nvPr/>
        </p:nvCxnSpPr>
        <p:spPr>
          <a:xfrm>
            <a:off x="82550" y="415598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F76151-251B-B4B3-B005-09550F3FF657}"/>
              </a:ext>
            </a:extLst>
          </p:cNvPr>
          <p:cNvCxnSpPr>
            <a:cxnSpLocks/>
          </p:cNvCxnSpPr>
          <p:nvPr/>
        </p:nvCxnSpPr>
        <p:spPr>
          <a:xfrm>
            <a:off x="0" y="371783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5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37FA85C-BF97-E236-3060-ACD3EDDC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351A60-FC46-C6EE-83FF-DA540011E57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D20EFA-F550-C552-DC56-9FE3D84D0E98}"/>
              </a:ext>
            </a:extLst>
          </p:cNvPr>
          <p:cNvCxnSpPr>
            <a:cxnSpLocks/>
          </p:cNvCxnSpPr>
          <p:nvPr/>
        </p:nvCxnSpPr>
        <p:spPr>
          <a:xfrm>
            <a:off x="0" y="345113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EDCC6-DA13-E938-30DB-1F8CFBBC7098}"/>
              </a:ext>
            </a:extLst>
          </p:cNvPr>
          <p:cNvCxnSpPr>
            <a:cxnSpLocks/>
          </p:cNvCxnSpPr>
          <p:nvPr/>
        </p:nvCxnSpPr>
        <p:spPr>
          <a:xfrm>
            <a:off x="0" y="340033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C3D260-C18A-7476-97E2-A3B3C0D8A9F7}"/>
              </a:ext>
            </a:extLst>
          </p:cNvPr>
          <p:cNvCxnSpPr>
            <a:cxnSpLocks/>
          </p:cNvCxnSpPr>
          <p:nvPr/>
        </p:nvCxnSpPr>
        <p:spPr>
          <a:xfrm>
            <a:off x="0" y="350828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81F6B9-96F9-8471-D6D6-ADC8A471B504}"/>
              </a:ext>
            </a:extLst>
          </p:cNvPr>
          <p:cNvCxnSpPr>
            <a:cxnSpLocks/>
          </p:cNvCxnSpPr>
          <p:nvPr/>
        </p:nvCxnSpPr>
        <p:spPr>
          <a:xfrm>
            <a:off x="0" y="387658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4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BC32134-2088-6626-1D37-13C45828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284"/>
            <a:ext cx="12192000" cy="6153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B3C963-1BCE-CC55-3CBA-7C73CD7BA942}"/>
              </a:ext>
            </a:extLst>
          </p:cNvPr>
          <p:cNvCxnSpPr>
            <a:cxnSpLocks/>
          </p:cNvCxnSpPr>
          <p:nvPr/>
        </p:nvCxnSpPr>
        <p:spPr>
          <a:xfrm>
            <a:off x="-114300" y="4003588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6536A6-D636-7011-516F-9DE554D8B778}"/>
              </a:ext>
            </a:extLst>
          </p:cNvPr>
          <p:cNvCxnSpPr>
            <a:cxnSpLocks/>
          </p:cNvCxnSpPr>
          <p:nvPr/>
        </p:nvCxnSpPr>
        <p:spPr>
          <a:xfrm>
            <a:off x="0" y="4365538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52E8DD-73C1-103C-41E4-44D85310956A}"/>
              </a:ext>
            </a:extLst>
          </p:cNvPr>
          <p:cNvCxnSpPr>
            <a:cxnSpLocks/>
          </p:cNvCxnSpPr>
          <p:nvPr/>
        </p:nvCxnSpPr>
        <p:spPr>
          <a:xfrm>
            <a:off x="-50800" y="4714788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6B3C3011-62E6-0F6E-C4D1-2F3EC009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68" y="6048081"/>
            <a:ext cx="7259063" cy="781159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2869EE9-FA61-97E3-5756-3A29739B18EA}"/>
              </a:ext>
            </a:extLst>
          </p:cNvPr>
          <p:cNvCxnSpPr>
            <a:cxnSpLocks/>
          </p:cNvCxnSpPr>
          <p:nvPr/>
        </p:nvCxnSpPr>
        <p:spPr>
          <a:xfrm>
            <a:off x="38100" y="4155988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7BF3F43-9AA2-1A83-4ABA-4278F6CC891D}"/>
              </a:ext>
            </a:extLst>
          </p:cNvPr>
          <p:cNvCxnSpPr>
            <a:cxnSpLocks/>
          </p:cNvCxnSpPr>
          <p:nvPr/>
        </p:nvCxnSpPr>
        <p:spPr>
          <a:xfrm>
            <a:off x="-279400" y="389563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A08704-D889-5A61-E01A-8832BE09967F}"/>
              </a:ext>
            </a:extLst>
          </p:cNvPr>
          <p:cNvCxnSpPr>
            <a:cxnSpLocks/>
          </p:cNvCxnSpPr>
          <p:nvPr/>
        </p:nvCxnSpPr>
        <p:spPr>
          <a:xfrm>
            <a:off x="-158750" y="440998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171DDC-9B81-7C7E-8F43-DE812FBFB0B7}"/>
              </a:ext>
            </a:extLst>
          </p:cNvPr>
          <p:cNvCxnSpPr>
            <a:cxnSpLocks/>
          </p:cNvCxnSpPr>
          <p:nvPr/>
        </p:nvCxnSpPr>
        <p:spPr>
          <a:xfrm>
            <a:off x="-50800" y="3376997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7634DA-7DEB-B4FC-1480-56E54B349F18}"/>
              </a:ext>
            </a:extLst>
          </p:cNvPr>
          <p:cNvCxnSpPr>
            <a:cxnSpLocks/>
          </p:cNvCxnSpPr>
          <p:nvPr/>
        </p:nvCxnSpPr>
        <p:spPr>
          <a:xfrm>
            <a:off x="101600" y="3529397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8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13</Words>
  <Application>Microsoft Office PowerPoint</Application>
  <PresentationFormat>Widescreen</PresentationFormat>
  <Paragraphs>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Moradi</dc:creator>
  <cp:lastModifiedBy>Hamidreza Moradi</cp:lastModifiedBy>
  <cp:revision>11</cp:revision>
  <dcterms:created xsi:type="dcterms:W3CDTF">2022-12-19T05:15:15Z</dcterms:created>
  <dcterms:modified xsi:type="dcterms:W3CDTF">2023-01-10T09:03:08Z</dcterms:modified>
</cp:coreProperties>
</file>