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1A9E9C-60E0-4998-8500-2373DC51CE5B}" v="1" dt="2023-02-17T22:11:58.706"/>
    <p1510:client id="{F089F07C-134C-4058-8293-2E357A581D0C}" v="4" dt="2023-02-17T05:11:18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dreza Moradi" userId="3ecce25f-930d-409f-be24-0620a33553d5" providerId="ADAL" clId="{D91A9E9C-60E0-4998-8500-2373DC51CE5B}"/>
    <pc:docChg chg="undo custSel addSld delSld modSld">
      <pc:chgData name="Hamidreza Moradi" userId="3ecce25f-930d-409f-be24-0620a33553d5" providerId="ADAL" clId="{D91A9E9C-60E0-4998-8500-2373DC51CE5B}" dt="2023-02-17T22:19:20.774" v="14" actId="47"/>
      <pc:docMkLst>
        <pc:docMk/>
      </pc:docMkLst>
      <pc:sldChg chg="del">
        <pc:chgData name="Hamidreza Moradi" userId="3ecce25f-930d-409f-be24-0620a33553d5" providerId="ADAL" clId="{D91A9E9C-60E0-4998-8500-2373DC51CE5B}" dt="2023-02-17T22:19:19.302" v="12" actId="47"/>
        <pc:sldMkLst>
          <pc:docMk/>
          <pc:sldMk cId="1928533843" sldId="257"/>
        </pc:sldMkLst>
      </pc:sldChg>
      <pc:sldChg chg="addSp delSp modSp add mod">
        <pc:chgData name="Hamidreza Moradi" userId="3ecce25f-930d-409f-be24-0620a33553d5" providerId="ADAL" clId="{D91A9E9C-60E0-4998-8500-2373DC51CE5B}" dt="2023-02-17T22:12:17.941" v="11" actId="1076"/>
        <pc:sldMkLst>
          <pc:docMk/>
          <pc:sldMk cId="263624306" sldId="258"/>
        </pc:sldMkLst>
        <pc:spChg chg="add del mod topLvl">
          <ac:chgData name="Hamidreza Moradi" userId="3ecce25f-930d-409f-be24-0620a33553d5" providerId="ADAL" clId="{D91A9E9C-60E0-4998-8500-2373DC51CE5B}" dt="2023-02-17T22:12:06.125" v="9" actId="478"/>
          <ac:spMkLst>
            <pc:docMk/>
            <pc:sldMk cId="263624306" sldId="258"/>
            <ac:spMk id="6" creationId="{6F595CA4-391C-EB37-B7E7-E2D1AFA663BD}"/>
          </ac:spMkLst>
        </pc:spChg>
        <pc:grpChg chg="del">
          <ac:chgData name="Hamidreza Moradi" userId="3ecce25f-930d-409f-be24-0620a33553d5" providerId="ADAL" clId="{D91A9E9C-60E0-4998-8500-2373DC51CE5B}" dt="2023-02-17T22:11:58.706" v="4" actId="165"/>
          <ac:grpSpMkLst>
            <pc:docMk/>
            <pc:sldMk cId="263624306" sldId="258"/>
            <ac:grpSpMk id="7" creationId="{364D303C-4D64-1305-5859-35F9A4999C66}"/>
          </ac:grpSpMkLst>
        </pc:grpChg>
        <pc:picChg chg="add del mod topLvl modCrop">
          <ac:chgData name="Hamidreza Moradi" userId="3ecce25f-930d-409f-be24-0620a33553d5" providerId="ADAL" clId="{D91A9E9C-60E0-4998-8500-2373DC51CE5B}" dt="2023-02-17T22:12:17.941" v="11" actId="1076"/>
          <ac:picMkLst>
            <pc:docMk/>
            <pc:sldMk cId="263624306" sldId="258"/>
            <ac:picMk id="5" creationId="{EC0B25AF-0F19-B241-A5D8-3D7A7500B3F4}"/>
          </ac:picMkLst>
        </pc:picChg>
      </pc:sldChg>
      <pc:sldChg chg="new del">
        <pc:chgData name="Hamidreza Moradi" userId="3ecce25f-930d-409f-be24-0620a33553d5" providerId="ADAL" clId="{D91A9E9C-60E0-4998-8500-2373DC51CE5B}" dt="2023-02-17T22:19:20.774" v="14" actId="47"/>
        <pc:sldMkLst>
          <pc:docMk/>
          <pc:sldMk cId="346218620" sldId="259"/>
        </pc:sldMkLst>
      </pc:sldChg>
    </pc:docChg>
  </pc:docChgLst>
  <pc:docChgLst>
    <pc:chgData name="Hamidreza Moradi" userId="3ecce25f-930d-409f-be24-0620a33553d5" providerId="ADAL" clId="{F089F07C-134C-4058-8293-2E357A581D0C}"/>
    <pc:docChg chg="undo custSel addSld modSld">
      <pc:chgData name="Hamidreza Moradi" userId="3ecce25f-930d-409f-be24-0620a33553d5" providerId="ADAL" clId="{F089F07C-134C-4058-8293-2E357A581D0C}" dt="2023-02-17T05:11:20.877" v="28" actId="27614"/>
      <pc:docMkLst>
        <pc:docMk/>
      </pc:docMkLst>
      <pc:sldChg chg="addSp delSp modSp new mod modClrScheme chgLayout">
        <pc:chgData name="Hamidreza Moradi" userId="3ecce25f-930d-409f-be24-0620a33553d5" providerId="ADAL" clId="{F089F07C-134C-4058-8293-2E357A581D0C}" dt="2023-02-17T03:27:31.548" v="25" actId="164"/>
        <pc:sldMkLst>
          <pc:docMk/>
          <pc:sldMk cId="3757206482" sldId="256"/>
        </pc:sldMkLst>
        <pc:spChg chg="del">
          <ac:chgData name="Hamidreza Moradi" userId="3ecce25f-930d-409f-be24-0620a33553d5" providerId="ADAL" clId="{F089F07C-134C-4058-8293-2E357A581D0C}" dt="2023-02-17T03:04:14.417" v="1" actId="700"/>
          <ac:spMkLst>
            <pc:docMk/>
            <pc:sldMk cId="3757206482" sldId="256"/>
            <ac:spMk id="2" creationId="{3BD04CC9-A3D3-EA58-01BA-9E6FCBD2B136}"/>
          </ac:spMkLst>
        </pc:spChg>
        <pc:spChg chg="del">
          <ac:chgData name="Hamidreza Moradi" userId="3ecce25f-930d-409f-be24-0620a33553d5" providerId="ADAL" clId="{F089F07C-134C-4058-8293-2E357A581D0C}" dt="2023-02-17T03:04:14.417" v="1" actId="700"/>
          <ac:spMkLst>
            <pc:docMk/>
            <pc:sldMk cId="3757206482" sldId="256"/>
            <ac:spMk id="3" creationId="{8FC4F14D-1323-9192-54B6-3E06E4EFE9A9}"/>
          </ac:spMkLst>
        </pc:spChg>
        <pc:spChg chg="add mod">
          <ac:chgData name="Hamidreza Moradi" userId="3ecce25f-930d-409f-be24-0620a33553d5" providerId="ADAL" clId="{F089F07C-134C-4058-8293-2E357A581D0C}" dt="2023-02-17T03:27:31.548" v="25" actId="164"/>
          <ac:spMkLst>
            <pc:docMk/>
            <pc:sldMk cId="3757206482" sldId="256"/>
            <ac:spMk id="6" creationId="{6F595CA4-391C-EB37-B7E7-E2D1AFA663BD}"/>
          </ac:spMkLst>
        </pc:spChg>
        <pc:grpChg chg="add mod">
          <ac:chgData name="Hamidreza Moradi" userId="3ecce25f-930d-409f-be24-0620a33553d5" providerId="ADAL" clId="{F089F07C-134C-4058-8293-2E357A581D0C}" dt="2023-02-17T03:27:31.548" v="25" actId="164"/>
          <ac:grpSpMkLst>
            <pc:docMk/>
            <pc:sldMk cId="3757206482" sldId="256"/>
            <ac:grpSpMk id="7" creationId="{364D303C-4D64-1305-5859-35F9A4999C66}"/>
          </ac:grpSpMkLst>
        </pc:grpChg>
        <pc:picChg chg="add mod">
          <ac:chgData name="Hamidreza Moradi" userId="3ecce25f-930d-409f-be24-0620a33553d5" providerId="ADAL" clId="{F089F07C-134C-4058-8293-2E357A581D0C}" dt="2023-02-17T03:27:31.548" v="25" actId="164"/>
          <ac:picMkLst>
            <pc:docMk/>
            <pc:sldMk cId="3757206482" sldId="256"/>
            <ac:picMk id="5" creationId="{EC0B25AF-0F19-B241-A5D8-3D7A7500B3F4}"/>
          </ac:picMkLst>
        </pc:picChg>
      </pc:sldChg>
      <pc:sldChg chg="addSp modSp new mod">
        <pc:chgData name="Hamidreza Moradi" userId="3ecce25f-930d-409f-be24-0620a33553d5" providerId="ADAL" clId="{F089F07C-134C-4058-8293-2E357A581D0C}" dt="2023-02-17T05:11:20.877" v="28" actId="27614"/>
        <pc:sldMkLst>
          <pc:docMk/>
          <pc:sldMk cId="1928533843" sldId="257"/>
        </pc:sldMkLst>
        <pc:picChg chg="add mod">
          <ac:chgData name="Hamidreza Moradi" userId="3ecce25f-930d-409f-be24-0620a33553d5" providerId="ADAL" clId="{F089F07C-134C-4058-8293-2E357A581D0C}" dt="2023-02-17T05:11:20.877" v="28" actId="27614"/>
          <ac:picMkLst>
            <pc:docMk/>
            <pc:sldMk cId="1928533843" sldId="257"/>
            <ac:picMk id="3" creationId="{F2F44E5A-3282-AB18-1BAC-A20714AF1D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7445-5231-BDC7-20FF-FD0AF7F9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84BE7-0C96-7550-E97E-1BDE5FC67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FB67A-67B5-2038-AAB1-6E7BE8BB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401FC-E7C5-6FCE-A577-98B72796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5BB1-A01C-C924-E17D-005FBC4A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7967-64BC-22B4-7487-A61FF035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20CB6-F41B-BA61-0C1E-413C2B39E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3382-FB64-61C1-A76A-D13A2DB5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89B3F-3385-FB1D-B78C-A344E2A0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E2CD1-CB8E-428A-3210-94A1CF1C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6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CB19B-19EB-3C09-C194-4754110EA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218B8-1606-3DF3-5822-0F286E38B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6C10-63DC-71FB-94EA-797B7D8C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F149-71A0-8583-FA5E-9EB0CCFB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57621-AB08-27E7-BAF9-24B56EAC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C773-C27E-BB52-5C47-5A544747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5E20-F93E-333E-723C-D7E2F1963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11B8-44DB-5AED-86F3-AF5BA1D9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94844-2EB2-507B-330C-94B433AD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02B35-06A4-9B29-3AA4-283CBD57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501C-20A1-A203-96E2-B213BA91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04445-00FF-F9EA-6238-2C270D1B1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5A50-0A9F-09A4-BA98-84CB4EA0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542A-DAE6-A485-0007-AD61FBE3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374E7-D88C-C89B-2837-EF06B515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4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899C-009D-CE88-C763-4AAA6CEA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65F91-AF4C-1F78-9358-BD0DDE9A4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9A943-A075-80F7-CB8A-F99F57E34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A6098-0BF4-8883-98B7-7D86A5F3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DD53-2126-5A6C-01AC-49A5D5AA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5A32-438C-424F-9B44-34C4DE93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DA9D-646B-825F-A5C5-015AAFAD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A9057-0A85-02DF-B941-AB3BCA3C4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B0E21-F7B1-C25A-9E8D-1BA485955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6B346-5986-06CB-0A88-67EE5D8FA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F282A-985F-A954-DEE9-EC174685F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83EF1-0662-BFBA-9B94-5C31D055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70121-0ECD-B7F0-3B58-E6826276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5A0F5-7117-567C-4FDE-FCC369FF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5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4035-8CAF-91CE-86BD-F9204291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EEA49-DFA9-DC08-F6C5-DFD5E5DF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95372-BE8C-37A1-238F-C6E6BD9C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56E2C-7E3C-C268-BB66-C35CEDA4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3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449AA-F318-7A39-66A0-1B587A7B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C6D39-FD40-74D7-96A6-7CB9B90A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A0E2F-7310-7E7D-9AB5-7F3B7C05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3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769A-99B1-4DE6-22B0-1A6406A8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9565-3EF4-65CD-88AE-9F8BC88A8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14F57-775D-BC10-FA37-5A52945E5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9662-CD23-01F3-3414-49F28133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6CEEE-5E99-953E-0DDD-6F136A5B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BF01C-94DE-C4FB-841F-397CF0B1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5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946A-63CB-C8C5-7A37-F4C61047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8E9F8-AD21-3161-2097-A2F2DE094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ACF74-BAE6-4DC1-B2E2-37D73AC84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94224-A546-FC0D-9AB8-5980DA09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CCAC5-BDDB-224E-B2E9-361711D4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19E5F-ABCF-A525-34C9-AF56DB3C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5B7F9-691B-0047-C7AA-DD2CEDBC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747F0-FBB4-73FE-B290-9E9190DA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9CF5-F7E3-3CC9-3708-22E52F24E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B9829-C0E7-443B-AB09-7B2D1EAA1EC8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3536-AD2E-C124-FD1B-E8BC0AE7B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6A933-4860-A51E-8BED-7F69F4556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7EB06-06B8-45F5-B2CA-81B622A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64D303C-4D64-1305-5859-35F9A4999C66}"/>
              </a:ext>
            </a:extLst>
          </p:cNvPr>
          <p:cNvGrpSpPr/>
          <p:nvPr/>
        </p:nvGrpSpPr>
        <p:grpSpPr>
          <a:xfrm>
            <a:off x="1387824" y="1228397"/>
            <a:ext cx="9478698" cy="4401205"/>
            <a:chOff x="1387824" y="1228397"/>
            <a:chExt cx="9478698" cy="4401205"/>
          </a:xfrm>
        </p:grpSpPr>
        <p:pic>
          <p:nvPicPr>
            <p:cNvPr id="5" name="Picture 4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EC0B25AF-0F19-B241-A5D8-3D7A7500B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824" y="1561859"/>
              <a:ext cx="9478698" cy="406774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595CA4-391C-EB37-B7E7-E2D1AFA663BD}"/>
                </a:ext>
              </a:extLst>
            </p:cNvPr>
            <p:cNvSpPr txBox="1"/>
            <p:nvPr/>
          </p:nvSpPr>
          <p:spPr>
            <a:xfrm>
              <a:off x="3441123" y="1228397"/>
              <a:ext cx="6076950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0" dirty="0"/>
                <a:t>TBD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20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EC0B25AF-0F19-B241-A5D8-3D7A7500B3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39"/>
          <a:stretch/>
        </p:blipFill>
        <p:spPr>
          <a:xfrm>
            <a:off x="3530949" y="1009409"/>
            <a:ext cx="256505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Hamidreza Moradi</dc:creator>
  <cp:lastModifiedBy>Hamidreza Moradi</cp:lastModifiedBy>
  <cp:revision>1</cp:revision>
  <dcterms:created xsi:type="dcterms:W3CDTF">2023-02-17T03:04:08Z</dcterms:created>
  <dcterms:modified xsi:type="dcterms:W3CDTF">2023-02-17T22:19:22Z</dcterms:modified>
</cp:coreProperties>
</file>