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62" r:id="rId3"/>
    <p:sldId id="259" r:id="rId4"/>
    <p:sldId id="261" r:id="rId5"/>
    <p:sldId id="257" r:id="rId6"/>
    <p:sldId id="260" r:id="rId7"/>
    <p:sldId id="25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0C452E-8BEF-49F4-871E-1E9BD46A223F}" v="93" dt="2023-02-20T06:14:05.5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dreza Moradi" userId="3ecce25f-930d-409f-be24-0620a33553d5" providerId="ADAL" clId="{790C452E-8BEF-49F4-871E-1E9BD46A223F}"/>
    <pc:docChg chg="undo redo custSel addSld delSld modSld sldOrd">
      <pc:chgData name="Hamidreza Moradi" userId="3ecce25f-930d-409f-be24-0620a33553d5" providerId="ADAL" clId="{790C452E-8BEF-49F4-871E-1E9BD46A223F}" dt="2023-02-20T06:14:07.149" v="836" actId="1076"/>
      <pc:docMkLst>
        <pc:docMk/>
      </pc:docMkLst>
      <pc:sldChg chg="addSp delSp modSp new del mod modClrScheme chgLayout">
        <pc:chgData name="Hamidreza Moradi" userId="3ecce25f-930d-409f-be24-0620a33553d5" providerId="ADAL" clId="{790C452E-8BEF-49F4-871E-1E9BD46A223F}" dt="2023-02-20T05:16:54.963" v="219" actId="47"/>
        <pc:sldMkLst>
          <pc:docMk/>
          <pc:sldMk cId="2926717829" sldId="256"/>
        </pc:sldMkLst>
        <pc:spChg chg="del">
          <ac:chgData name="Hamidreza Moradi" userId="3ecce25f-930d-409f-be24-0620a33553d5" providerId="ADAL" clId="{790C452E-8BEF-49F4-871E-1E9BD46A223F}" dt="2023-02-20T04:59:56.301" v="1" actId="700"/>
          <ac:spMkLst>
            <pc:docMk/>
            <pc:sldMk cId="2926717829" sldId="256"/>
            <ac:spMk id="2" creationId="{CD22CFE6-9B68-5EB1-870A-3A33468F8E61}"/>
          </ac:spMkLst>
        </pc:spChg>
        <pc:spChg chg="del">
          <ac:chgData name="Hamidreza Moradi" userId="3ecce25f-930d-409f-be24-0620a33553d5" providerId="ADAL" clId="{790C452E-8BEF-49F4-871E-1E9BD46A223F}" dt="2023-02-20T04:59:56.301" v="1" actId="700"/>
          <ac:spMkLst>
            <pc:docMk/>
            <pc:sldMk cId="2926717829" sldId="256"/>
            <ac:spMk id="3" creationId="{41B7DC5C-D9A2-4E27-B7E8-BE27EF4628B9}"/>
          </ac:spMkLst>
        </pc:spChg>
        <pc:spChg chg="add mod">
          <ac:chgData name="Hamidreza Moradi" userId="3ecce25f-930d-409f-be24-0620a33553d5" providerId="ADAL" clId="{790C452E-8BEF-49F4-871E-1E9BD46A223F}" dt="2023-02-20T05:15:39.129" v="184" actId="1038"/>
          <ac:spMkLst>
            <pc:docMk/>
            <pc:sldMk cId="2926717829" sldId="256"/>
            <ac:spMk id="6" creationId="{0BCEAE73-18F9-D418-2FD7-1FECDA5B6EC6}"/>
          </ac:spMkLst>
        </pc:spChg>
        <pc:spChg chg="add mod">
          <ac:chgData name="Hamidreza Moradi" userId="3ecce25f-930d-409f-be24-0620a33553d5" providerId="ADAL" clId="{790C452E-8BEF-49F4-871E-1E9BD46A223F}" dt="2023-02-20T05:15:39.129" v="184" actId="1038"/>
          <ac:spMkLst>
            <pc:docMk/>
            <pc:sldMk cId="2926717829" sldId="256"/>
            <ac:spMk id="7" creationId="{D8378551-F331-1475-9687-D549FC94D9CF}"/>
          </ac:spMkLst>
        </pc:spChg>
        <pc:spChg chg="add del mod topLvl">
          <ac:chgData name="Hamidreza Moradi" userId="3ecce25f-930d-409f-be24-0620a33553d5" providerId="ADAL" clId="{790C452E-8BEF-49F4-871E-1E9BD46A223F}" dt="2023-02-20T05:06:07.942" v="34" actId="478"/>
          <ac:spMkLst>
            <pc:docMk/>
            <pc:sldMk cId="2926717829" sldId="256"/>
            <ac:spMk id="8" creationId="{5AC2BC28-C1B0-F1D5-FD8A-A1F2984112A7}"/>
          </ac:spMkLst>
        </pc:spChg>
        <pc:spChg chg="add mod topLvl">
          <ac:chgData name="Hamidreza Moradi" userId="3ecce25f-930d-409f-be24-0620a33553d5" providerId="ADAL" clId="{790C452E-8BEF-49F4-871E-1E9BD46A223F}" dt="2023-02-20T05:15:39.129" v="184" actId="1038"/>
          <ac:spMkLst>
            <pc:docMk/>
            <pc:sldMk cId="2926717829" sldId="256"/>
            <ac:spMk id="9" creationId="{1956E743-B644-7730-C418-23E327B4A369}"/>
          </ac:spMkLst>
        </pc:spChg>
        <pc:spChg chg="add del mod">
          <ac:chgData name="Hamidreza Moradi" userId="3ecce25f-930d-409f-be24-0620a33553d5" providerId="ADAL" clId="{790C452E-8BEF-49F4-871E-1E9BD46A223F}" dt="2023-02-20T05:04:36.810" v="19" actId="478"/>
          <ac:spMkLst>
            <pc:docMk/>
            <pc:sldMk cId="2926717829" sldId="256"/>
            <ac:spMk id="11" creationId="{493AA34E-9BBD-E99E-0BA0-5D1D16F17C5D}"/>
          </ac:spMkLst>
        </pc:spChg>
        <pc:spChg chg="add del mod">
          <ac:chgData name="Hamidreza Moradi" userId="3ecce25f-930d-409f-be24-0620a33553d5" providerId="ADAL" clId="{790C452E-8BEF-49F4-871E-1E9BD46A223F}" dt="2023-02-20T05:04:36.810" v="19" actId="478"/>
          <ac:spMkLst>
            <pc:docMk/>
            <pc:sldMk cId="2926717829" sldId="256"/>
            <ac:spMk id="12" creationId="{597D90AF-6D75-20DE-C69B-AF59BDFC5EFD}"/>
          </ac:spMkLst>
        </pc:spChg>
        <pc:spChg chg="add mod">
          <ac:chgData name="Hamidreza Moradi" userId="3ecce25f-930d-409f-be24-0620a33553d5" providerId="ADAL" clId="{790C452E-8BEF-49F4-871E-1E9BD46A223F}" dt="2023-02-20T05:15:39.129" v="184" actId="1038"/>
          <ac:spMkLst>
            <pc:docMk/>
            <pc:sldMk cId="2926717829" sldId="256"/>
            <ac:spMk id="13" creationId="{AEA08150-7580-B849-224C-BDDA51A6F406}"/>
          </ac:spMkLst>
        </pc:spChg>
        <pc:spChg chg="add mod">
          <ac:chgData name="Hamidreza Moradi" userId="3ecce25f-930d-409f-be24-0620a33553d5" providerId="ADAL" clId="{790C452E-8BEF-49F4-871E-1E9BD46A223F}" dt="2023-02-20T05:15:39.129" v="184" actId="1038"/>
          <ac:spMkLst>
            <pc:docMk/>
            <pc:sldMk cId="2926717829" sldId="256"/>
            <ac:spMk id="14" creationId="{F5D07488-FA74-5297-0905-2E80F9274C8B}"/>
          </ac:spMkLst>
        </pc:spChg>
        <pc:spChg chg="add mod">
          <ac:chgData name="Hamidreza Moradi" userId="3ecce25f-930d-409f-be24-0620a33553d5" providerId="ADAL" clId="{790C452E-8BEF-49F4-871E-1E9BD46A223F}" dt="2023-02-20T05:15:36.761" v="177" actId="164"/>
          <ac:spMkLst>
            <pc:docMk/>
            <pc:sldMk cId="2926717829" sldId="256"/>
            <ac:spMk id="15" creationId="{F7ED8105-8AF1-0694-F356-2D03FE57D151}"/>
          </ac:spMkLst>
        </pc:spChg>
        <pc:spChg chg="add mod">
          <ac:chgData name="Hamidreza Moradi" userId="3ecce25f-930d-409f-be24-0620a33553d5" providerId="ADAL" clId="{790C452E-8BEF-49F4-871E-1E9BD46A223F}" dt="2023-02-20T05:15:36.761" v="177" actId="164"/>
          <ac:spMkLst>
            <pc:docMk/>
            <pc:sldMk cId="2926717829" sldId="256"/>
            <ac:spMk id="16" creationId="{3E9AC1D9-30C1-15A3-64D3-43306C77869B}"/>
          </ac:spMkLst>
        </pc:spChg>
        <pc:spChg chg="add mod">
          <ac:chgData name="Hamidreza Moradi" userId="3ecce25f-930d-409f-be24-0620a33553d5" providerId="ADAL" clId="{790C452E-8BEF-49F4-871E-1E9BD46A223F}" dt="2023-02-20T05:15:36.761" v="177" actId="164"/>
          <ac:spMkLst>
            <pc:docMk/>
            <pc:sldMk cId="2926717829" sldId="256"/>
            <ac:spMk id="17" creationId="{61BDC497-251B-F933-1A06-2D73A3DA508E}"/>
          </ac:spMkLst>
        </pc:spChg>
        <pc:spChg chg="add del mod">
          <ac:chgData name="Hamidreza Moradi" userId="3ecce25f-930d-409f-be24-0620a33553d5" providerId="ADAL" clId="{790C452E-8BEF-49F4-871E-1E9BD46A223F}" dt="2023-02-20T05:08:41.467" v="48"/>
          <ac:spMkLst>
            <pc:docMk/>
            <pc:sldMk cId="2926717829" sldId="256"/>
            <ac:spMk id="18" creationId="{CE25314A-C206-9E59-B6EF-5006C2C1BABC}"/>
          </ac:spMkLst>
        </pc:spChg>
        <pc:spChg chg="add del mod">
          <ac:chgData name="Hamidreza Moradi" userId="3ecce25f-930d-409f-be24-0620a33553d5" providerId="ADAL" clId="{790C452E-8BEF-49F4-871E-1E9BD46A223F}" dt="2023-02-20T05:08:41.467" v="48"/>
          <ac:spMkLst>
            <pc:docMk/>
            <pc:sldMk cId="2926717829" sldId="256"/>
            <ac:spMk id="19" creationId="{A24EB172-E0A3-4571-9BE9-3F6F9AD91914}"/>
          </ac:spMkLst>
        </pc:spChg>
        <pc:spChg chg="add del mod">
          <ac:chgData name="Hamidreza Moradi" userId="3ecce25f-930d-409f-be24-0620a33553d5" providerId="ADAL" clId="{790C452E-8BEF-49F4-871E-1E9BD46A223F}" dt="2023-02-20T05:08:41.467" v="48"/>
          <ac:spMkLst>
            <pc:docMk/>
            <pc:sldMk cId="2926717829" sldId="256"/>
            <ac:spMk id="20" creationId="{9F6501E2-F216-F2C0-F1C8-A1663AC570B8}"/>
          </ac:spMkLst>
        </pc:spChg>
        <pc:spChg chg="add mod">
          <ac:chgData name="Hamidreza Moradi" userId="3ecce25f-930d-409f-be24-0620a33553d5" providerId="ADAL" clId="{790C452E-8BEF-49F4-871E-1E9BD46A223F}" dt="2023-02-20T05:15:36.761" v="177" actId="164"/>
          <ac:spMkLst>
            <pc:docMk/>
            <pc:sldMk cId="2926717829" sldId="256"/>
            <ac:spMk id="21" creationId="{42644F18-7C4D-1C05-8CBD-E5A17D64604B}"/>
          </ac:spMkLst>
        </pc:spChg>
        <pc:spChg chg="add mod">
          <ac:chgData name="Hamidreza Moradi" userId="3ecce25f-930d-409f-be24-0620a33553d5" providerId="ADAL" clId="{790C452E-8BEF-49F4-871E-1E9BD46A223F}" dt="2023-02-20T05:15:36.761" v="177" actId="164"/>
          <ac:spMkLst>
            <pc:docMk/>
            <pc:sldMk cId="2926717829" sldId="256"/>
            <ac:spMk id="22" creationId="{3E7602EF-05EA-DEE7-6257-AF53728A55D7}"/>
          </ac:spMkLst>
        </pc:spChg>
        <pc:spChg chg="add mod">
          <ac:chgData name="Hamidreza Moradi" userId="3ecce25f-930d-409f-be24-0620a33553d5" providerId="ADAL" clId="{790C452E-8BEF-49F4-871E-1E9BD46A223F}" dt="2023-02-20T05:15:36.761" v="177" actId="164"/>
          <ac:spMkLst>
            <pc:docMk/>
            <pc:sldMk cId="2926717829" sldId="256"/>
            <ac:spMk id="23" creationId="{74F94803-9482-0B9E-CBC7-7A00EB05F3B3}"/>
          </ac:spMkLst>
        </pc:spChg>
        <pc:spChg chg="add mod">
          <ac:chgData name="Hamidreza Moradi" userId="3ecce25f-930d-409f-be24-0620a33553d5" providerId="ADAL" clId="{790C452E-8BEF-49F4-871E-1E9BD46A223F}" dt="2023-02-20T05:15:36.761" v="177" actId="164"/>
          <ac:spMkLst>
            <pc:docMk/>
            <pc:sldMk cId="2926717829" sldId="256"/>
            <ac:spMk id="24" creationId="{9FB47D71-872C-C9C4-03D9-F53B1BF1D32B}"/>
          </ac:spMkLst>
        </pc:spChg>
        <pc:spChg chg="add mod ord">
          <ac:chgData name="Hamidreza Moradi" userId="3ecce25f-930d-409f-be24-0620a33553d5" providerId="ADAL" clId="{790C452E-8BEF-49F4-871E-1E9BD46A223F}" dt="2023-02-20T05:15:39.391" v="192" actId="14100"/>
          <ac:spMkLst>
            <pc:docMk/>
            <pc:sldMk cId="2926717829" sldId="256"/>
            <ac:spMk id="27" creationId="{0E465141-D1E5-52CE-BF8F-4F29E438BCE5}"/>
          </ac:spMkLst>
        </pc:spChg>
        <pc:spChg chg="add mod ord">
          <ac:chgData name="Hamidreza Moradi" userId="3ecce25f-930d-409f-be24-0620a33553d5" providerId="ADAL" clId="{790C452E-8BEF-49F4-871E-1E9BD46A223F}" dt="2023-02-20T05:15:39.419" v="193" actId="14100"/>
          <ac:spMkLst>
            <pc:docMk/>
            <pc:sldMk cId="2926717829" sldId="256"/>
            <ac:spMk id="28" creationId="{F7A9B1FB-E5DC-CC5D-332E-B4E25FACA175}"/>
          </ac:spMkLst>
        </pc:spChg>
        <pc:grpChg chg="add del mod">
          <ac:chgData name="Hamidreza Moradi" userId="3ecce25f-930d-409f-be24-0620a33553d5" providerId="ADAL" clId="{790C452E-8BEF-49F4-871E-1E9BD46A223F}" dt="2023-02-20T05:05:32.039" v="26" actId="165"/>
          <ac:grpSpMkLst>
            <pc:docMk/>
            <pc:sldMk cId="2926717829" sldId="256"/>
            <ac:grpSpMk id="10" creationId="{C1209BC9-ECF6-8124-413F-0314C9078305}"/>
          </ac:grpSpMkLst>
        </pc:grpChg>
        <pc:grpChg chg="add mod">
          <ac:chgData name="Hamidreza Moradi" userId="3ecce25f-930d-409f-be24-0620a33553d5" providerId="ADAL" clId="{790C452E-8BEF-49F4-871E-1E9BD46A223F}" dt="2023-02-20T05:15:38.490" v="179" actId="164"/>
          <ac:grpSpMkLst>
            <pc:docMk/>
            <pc:sldMk cId="2926717829" sldId="256"/>
            <ac:grpSpMk id="25" creationId="{D9B6556C-A19B-F834-C872-3F4BD288E1CE}"/>
          </ac:grpSpMkLst>
        </pc:grpChg>
        <pc:grpChg chg="add mod">
          <ac:chgData name="Hamidreza Moradi" userId="3ecce25f-930d-409f-be24-0620a33553d5" providerId="ADAL" clId="{790C452E-8BEF-49F4-871E-1E9BD46A223F}" dt="2023-02-20T05:15:38.987" v="180" actId="164"/>
          <ac:grpSpMkLst>
            <pc:docMk/>
            <pc:sldMk cId="2926717829" sldId="256"/>
            <ac:grpSpMk id="26" creationId="{9821F9B4-6394-56D2-F22C-605AB144B441}"/>
          </ac:grpSpMkLst>
        </pc:grpChg>
        <pc:grpChg chg="add mod">
          <ac:chgData name="Hamidreza Moradi" userId="3ecce25f-930d-409f-be24-0620a33553d5" providerId="ADAL" clId="{790C452E-8BEF-49F4-871E-1E9BD46A223F}" dt="2023-02-20T05:15:39.531" v="196" actId="1076"/>
          <ac:grpSpMkLst>
            <pc:docMk/>
            <pc:sldMk cId="2926717829" sldId="256"/>
            <ac:grpSpMk id="29" creationId="{B025B34D-8015-855C-C876-637280A524A5}"/>
          </ac:grpSpMkLst>
        </pc:grpChg>
        <pc:grpChg chg="add mod">
          <ac:chgData name="Hamidreza Moradi" userId="3ecce25f-930d-409f-be24-0620a33553d5" providerId="ADAL" clId="{790C452E-8BEF-49F4-871E-1E9BD46A223F}" dt="2023-02-20T05:15:39.455" v="194" actId="1076"/>
          <ac:grpSpMkLst>
            <pc:docMk/>
            <pc:sldMk cId="2926717829" sldId="256"/>
            <ac:grpSpMk id="30" creationId="{25177D17-FD57-0B08-9C74-8581E2870A9A}"/>
          </ac:grpSpMkLst>
        </pc:grpChg>
        <pc:picChg chg="add del mod">
          <ac:chgData name="Hamidreza Moradi" userId="3ecce25f-930d-409f-be24-0620a33553d5" providerId="ADAL" clId="{790C452E-8BEF-49F4-871E-1E9BD46A223F}" dt="2023-02-20T05:11:05.481" v="92" actId="478"/>
          <ac:picMkLst>
            <pc:docMk/>
            <pc:sldMk cId="2926717829" sldId="256"/>
            <ac:picMk id="5" creationId="{6801C7D1-F0FE-57D3-7CE2-E2EF1B7855BC}"/>
          </ac:picMkLst>
        </pc:picChg>
      </pc:sldChg>
      <pc:sldChg chg="add ord">
        <pc:chgData name="Hamidreza Moradi" userId="3ecce25f-930d-409f-be24-0620a33553d5" providerId="ADAL" clId="{790C452E-8BEF-49F4-871E-1E9BD46A223F}" dt="2023-02-20T05:47:05.437" v="596"/>
        <pc:sldMkLst>
          <pc:docMk/>
          <pc:sldMk cId="3757206482" sldId="256"/>
        </pc:sldMkLst>
      </pc:sldChg>
      <pc:sldChg chg="add">
        <pc:chgData name="Hamidreza Moradi" userId="3ecce25f-930d-409f-be24-0620a33553d5" providerId="ADAL" clId="{790C452E-8BEF-49F4-871E-1E9BD46A223F}" dt="2023-02-20T05:34:38.712" v="347"/>
        <pc:sldMkLst>
          <pc:docMk/>
          <pc:sldMk cId="1928533843" sldId="257"/>
        </pc:sldMkLst>
      </pc:sldChg>
      <pc:sldChg chg="addSp delSp modSp add del mod">
        <pc:chgData name="Hamidreza Moradi" userId="3ecce25f-930d-409f-be24-0620a33553d5" providerId="ADAL" clId="{790C452E-8BEF-49F4-871E-1E9BD46A223F}" dt="2023-02-20T05:31:10.179" v="339" actId="2696"/>
        <pc:sldMkLst>
          <pc:docMk/>
          <pc:sldMk cId="2678010664" sldId="257"/>
        </pc:sldMkLst>
        <pc:spChg chg="add mod">
          <ac:chgData name="Hamidreza Moradi" userId="3ecce25f-930d-409f-be24-0620a33553d5" providerId="ADAL" clId="{790C452E-8BEF-49F4-871E-1E9BD46A223F}" dt="2023-02-20T05:20:33.268" v="238" actId="404"/>
          <ac:spMkLst>
            <pc:docMk/>
            <pc:sldMk cId="2678010664" sldId="257"/>
            <ac:spMk id="2" creationId="{B5558BBD-618C-5D37-3EE4-CDC515C5DD34}"/>
          </ac:spMkLst>
        </pc:spChg>
        <pc:spChg chg="add mod">
          <ac:chgData name="Hamidreza Moradi" userId="3ecce25f-930d-409f-be24-0620a33553d5" providerId="ADAL" clId="{790C452E-8BEF-49F4-871E-1E9BD46A223F}" dt="2023-02-20T05:23:11.318" v="254" actId="1076"/>
          <ac:spMkLst>
            <pc:docMk/>
            <pc:sldMk cId="2678010664" sldId="257"/>
            <ac:spMk id="3" creationId="{1190BB26-F287-89AA-B629-5BE3E6CD0181}"/>
          </ac:spMkLst>
        </pc:spChg>
        <pc:grpChg chg="add del mod">
          <ac:chgData name="Hamidreza Moradi" userId="3ecce25f-930d-409f-be24-0620a33553d5" providerId="ADAL" clId="{790C452E-8BEF-49F4-871E-1E9BD46A223F}" dt="2023-02-20T05:22:31.079" v="248" actId="478"/>
          <ac:grpSpMkLst>
            <pc:docMk/>
            <pc:sldMk cId="2678010664" sldId="257"/>
            <ac:grpSpMk id="4" creationId="{097127F6-4CC8-6A2A-CCBE-2A13CAC00F48}"/>
          </ac:grpSpMkLst>
        </pc:grpChg>
        <pc:grpChg chg="add mod ord">
          <ac:chgData name="Hamidreza Moradi" userId="3ecce25f-930d-409f-be24-0620a33553d5" providerId="ADAL" clId="{790C452E-8BEF-49F4-871E-1E9BD46A223F}" dt="2023-02-20T05:20:52.799" v="242" actId="14100"/>
          <ac:grpSpMkLst>
            <pc:docMk/>
            <pc:sldMk cId="2678010664" sldId="257"/>
            <ac:grpSpMk id="5" creationId="{7B1595E8-DDBA-4183-9515-BD8A2683CC11}"/>
          </ac:grpSpMkLst>
        </pc:grpChg>
        <pc:grpChg chg="mod">
          <ac:chgData name="Hamidreza Moradi" userId="3ecce25f-930d-409f-be24-0620a33553d5" providerId="ADAL" clId="{790C452E-8BEF-49F4-871E-1E9BD46A223F}" dt="2023-02-20T05:16:43.990" v="216" actId="164"/>
          <ac:grpSpMkLst>
            <pc:docMk/>
            <pc:sldMk cId="2678010664" sldId="257"/>
            <ac:grpSpMk id="29" creationId="{B025B34D-8015-855C-C876-637280A524A5}"/>
          </ac:grpSpMkLst>
        </pc:grpChg>
        <pc:grpChg chg="mod">
          <ac:chgData name="Hamidreza Moradi" userId="3ecce25f-930d-409f-be24-0620a33553d5" providerId="ADAL" clId="{790C452E-8BEF-49F4-871E-1E9BD46A223F}" dt="2023-02-20T05:16:49.426" v="217" actId="164"/>
          <ac:grpSpMkLst>
            <pc:docMk/>
            <pc:sldMk cId="2678010664" sldId="257"/>
            <ac:grpSpMk id="30" creationId="{25177D17-FD57-0B08-9C74-8581E2870A9A}"/>
          </ac:grpSpMkLst>
        </pc:grpChg>
      </pc:sldChg>
      <pc:sldChg chg="addSp delSp modSp add mod">
        <pc:chgData name="Hamidreza Moradi" userId="3ecce25f-930d-409f-be24-0620a33553d5" providerId="ADAL" clId="{790C452E-8BEF-49F4-871E-1E9BD46A223F}" dt="2023-02-20T05:48:57.760" v="614" actId="208"/>
        <pc:sldMkLst>
          <pc:docMk/>
          <pc:sldMk cId="962989655" sldId="258"/>
        </pc:sldMkLst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2" creationId="{B5558BBD-618C-5D37-3EE4-CDC515C5DD34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3" creationId="{1190BB26-F287-89AA-B629-5BE3E6CD0181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6" creationId="{0BCEAE73-18F9-D418-2FD7-1FECDA5B6EC6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7" creationId="{D8378551-F331-1475-9687-D549FC94D9CF}"/>
          </ac:spMkLst>
        </pc:spChg>
        <pc:spChg chg="add mod">
          <ac:chgData name="Hamidreza Moradi" userId="3ecce25f-930d-409f-be24-0620a33553d5" providerId="ADAL" clId="{790C452E-8BEF-49F4-871E-1E9BD46A223F}" dt="2023-02-20T05:48:57.760" v="614" actId="208"/>
          <ac:spMkLst>
            <pc:docMk/>
            <pc:sldMk cId="962989655" sldId="258"/>
            <ac:spMk id="8" creationId="{122D7325-C2A4-8C6A-677F-5FB7E0C4692C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9" creationId="{1956E743-B644-7730-C418-23E327B4A369}"/>
          </ac:spMkLst>
        </pc:spChg>
        <pc:spChg chg="add mod">
          <ac:chgData name="Hamidreza Moradi" userId="3ecce25f-930d-409f-be24-0620a33553d5" providerId="ADAL" clId="{790C452E-8BEF-49F4-871E-1E9BD46A223F}" dt="2023-02-20T05:33:13.387" v="345" actId="14100"/>
          <ac:spMkLst>
            <pc:docMk/>
            <pc:sldMk cId="962989655" sldId="258"/>
            <ac:spMk id="10" creationId="{B355A925-CAB7-6501-2AF5-0FAB6A716E50}"/>
          </ac:spMkLst>
        </pc:spChg>
        <pc:spChg chg="add mod">
          <ac:chgData name="Hamidreza Moradi" userId="3ecce25f-930d-409f-be24-0620a33553d5" providerId="ADAL" clId="{790C452E-8BEF-49F4-871E-1E9BD46A223F}" dt="2023-02-20T05:33:16.934" v="346" actId="14100"/>
          <ac:spMkLst>
            <pc:docMk/>
            <pc:sldMk cId="962989655" sldId="258"/>
            <ac:spMk id="11" creationId="{7CA70B4D-3B54-5543-90D3-B58973DF8961}"/>
          </ac:spMkLst>
        </pc:spChg>
        <pc:spChg chg="add mod">
          <ac:chgData name="Hamidreza Moradi" userId="3ecce25f-930d-409f-be24-0620a33553d5" providerId="ADAL" clId="{790C452E-8BEF-49F4-871E-1E9BD46A223F}" dt="2023-02-20T05:33:05.725" v="343" actId="14100"/>
          <ac:spMkLst>
            <pc:docMk/>
            <pc:sldMk cId="962989655" sldId="258"/>
            <ac:spMk id="12" creationId="{FB4032E1-EA0F-164E-8DD9-5442DDA0364A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13" creationId="{AEA08150-7580-B849-224C-BDDA51A6F406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14" creationId="{F5D07488-FA74-5297-0905-2E80F9274C8B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15" creationId="{F7ED8105-8AF1-0694-F356-2D03FE57D151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16" creationId="{3E9AC1D9-30C1-15A3-64D3-43306C77869B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17" creationId="{61BDC497-251B-F933-1A06-2D73A3DA508E}"/>
          </ac:spMkLst>
        </pc:spChg>
        <pc:spChg chg="add mod">
          <ac:chgData name="Hamidreza Moradi" userId="3ecce25f-930d-409f-be24-0620a33553d5" providerId="ADAL" clId="{790C452E-8BEF-49F4-871E-1E9BD46A223F}" dt="2023-02-20T05:33:08.739" v="344" actId="14100"/>
          <ac:spMkLst>
            <pc:docMk/>
            <pc:sldMk cId="962989655" sldId="258"/>
            <ac:spMk id="18" creationId="{1256387B-CB85-54AF-9E2B-3E9CF018D4DC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21" creationId="{42644F18-7C4D-1C05-8CBD-E5A17D64604B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22" creationId="{3E7602EF-05EA-DEE7-6257-AF53728A55D7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23" creationId="{74F94803-9482-0B9E-CBC7-7A00EB05F3B3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24" creationId="{9FB47D71-872C-C9C4-03D9-F53B1BF1D32B}"/>
          </ac:spMkLst>
        </pc:spChg>
        <pc:spChg chg="mod">
          <ac:chgData name="Hamidreza Moradi" userId="3ecce25f-930d-409f-be24-0620a33553d5" providerId="ADAL" clId="{790C452E-8BEF-49F4-871E-1E9BD46A223F}" dt="2023-02-20T05:48:57.760" v="614" actId="208"/>
          <ac:spMkLst>
            <pc:docMk/>
            <pc:sldMk cId="962989655" sldId="258"/>
            <ac:spMk id="27" creationId="{0E465141-D1E5-52CE-BF8F-4F29E438BCE5}"/>
          </ac:spMkLst>
        </pc:spChg>
        <pc:spChg chg="mod">
          <ac:chgData name="Hamidreza Moradi" userId="3ecce25f-930d-409f-be24-0620a33553d5" providerId="ADAL" clId="{790C452E-8BEF-49F4-871E-1E9BD46A223F}" dt="2023-02-20T05:31:06.612" v="338" actId="165"/>
          <ac:spMkLst>
            <pc:docMk/>
            <pc:sldMk cId="962989655" sldId="258"/>
            <ac:spMk id="28" creationId="{F7A9B1FB-E5DC-CC5D-332E-B4E25FACA175}"/>
          </ac:spMkLst>
        </pc:spChg>
        <pc:grpChg chg="mod topLvl">
          <ac:chgData name="Hamidreza Moradi" userId="3ecce25f-930d-409f-be24-0620a33553d5" providerId="ADAL" clId="{790C452E-8BEF-49F4-871E-1E9BD46A223F}" dt="2023-02-20T05:32:15.756" v="341" actId="164"/>
          <ac:grpSpMkLst>
            <pc:docMk/>
            <pc:sldMk cId="962989655" sldId="258"/>
            <ac:grpSpMk id="4" creationId="{097127F6-4CC8-6A2A-CCBE-2A13CAC00F48}"/>
          </ac:grpSpMkLst>
        </pc:grpChg>
        <pc:grpChg chg="mod topLvl">
          <ac:chgData name="Hamidreza Moradi" userId="3ecce25f-930d-409f-be24-0620a33553d5" providerId="ADAL" clId="{790C452E-8BEF-49F4-871E-1E9BD46A223F}" dt="2023-02-20T05:32:09.349" v="340" actId="164"/>
          <ac:grpSpMkLst>
            <pc:docMk/>
            <pc:sldMk cId="962989655" sldId="258"/>
            <ac:grpSpMk id="5" creationId="{7B1595E8-DDBA-4183-9515-BD8A2683CC11}"/>
          </ac:grpSpMkLst>
        </pc:grpChg>
        <pc:grpChg chg="add del mod">
          <ac:chgData name="Hamidreza Moradi" userId="3ecce25f-930d-409f-be24-0620a33553d5" providerId="ADAL" clId="{790C452E-8BEF-49F4-871E-1E9BD46A223F}" dt="2023-02-20T05:31:06.612" v="338" actId="165"/>
          <ac:grpSpMkLst>
            <pc:docMk/>
            <pc:sldMk cId="962989655" sldId="258"/>
            <ac:grpSpMk id="8" creationId="{6399BB72-3754-2B20-63DA-4DBFA6AFFC27}"/>
          </ac:grpSpMkLst>
        </pc:grpChg>
        <pc:grpChg chg="add mod">
          <ac:chgData name="Hamidreza Moradi" userId="3ecce25f-930d-409f-be24-0620a33553d5" providerId="ADAL" clId="{790C452E-8BEF-49F4-871E-1E9BD46A223F}" dt="2023-02-20T05:47:29.908" v="602" actId="164"/>
          <ac:grpSpMkLst>
            <pc:docMk/>
            <pc:sldMk cId="962989655" sldId="258"/>
            <ac:grpSpMk id="19" creationId="{8741A696-3E83-1DBD-52CA-8EE0B714AE67}"/>
          </ac:grpSpMkLst>
        </pc:grpChg>
        <pc:grpChg chg="add del mod">
          <ac:chgData name="Hamidreza Moradi" userId="3ecce25f-930d-409f-be24-0620a33553d5" providerId="ADAL" clId="{790C452E-8BEF-49F4-871E-1E9BD46A223F}" dt="2023-02-20T05:47:10.036" v="597" actId="478"/>
          <ac:grpSpMkLst>
            <pc:docMk/>
            <pc:sldMk cId="962989655" sldId="258"/>
            <ac:grpSpMk id="20" creationId="{1A14187D-4720-4710-1E47-A8388ED134DB}"/>
          </ac:grpSpMkLst>
        </pc:grpChg>
        <pc:grpChg chg="mod">
          <ac:chgData name="Hamidreza Moradi" userId="3ecce25f-930d-409f-be24-0620a33553d5" providerId="ADAL" clId="{790C452E-8BEF-49F4-871E-1E9BD46A223F}" dt="2023-02-20T05:31:06.612" v="338" actId="165"/>
          <ac:grpSpMkLst>
            <pc:docMk/>
            <pc:sldMk cId="962989655" sldId="258"/>
            <ac:grpSpMk id="25" creationId="{D9B6556C-A19B-F834-C872-3F4BD288E1CE}"/>
          </ac:grpSpMkLst>
        </pc:grpChg>
        <pc:grpChg chg="mod">
          <ac:chgData name="Hamidreza Moradi" userId="3ecce25f-930d-409f-be24-0620a33553d5" providerId="ADAL" clId="{790C452E-8BEF-49F4-871E-1E9BD46A223F}" dt="2023-02-20T05:31:06.612" v="338" actId="165"/>
          <ac:grpSpMkLst>
            <pc:docMk/>
            <pc:sldMk cId="962989655" sldId="258"/>
            <ac:grpSpMk id="26" creationId="{9821F9B4-6394-56D2-F22C-605AB144B441}"/>
          </ac:grpSpMkLst>
        </pc:grpChg>
        <pc:grpChg chg="mod">
          <ac:chgData name="Hamidreza Moradi" userId="3ecce25f-930d-409f-be24-0620a33553d5" providerId="ADAL" clId="{790C452E-8BEF-49F4-871E-1E9BD46A223F}" dt="2023-02-20T05:31:06.612" v="338" actId="165"/>
          <ac:grpSpMkLst>
            <pc:docMk/>
            <pc:sldMk cId="962989655" sldId="258"/>
            <ac:grpSpMk id="29" creationId="{B025B34D-8015-855C-C876-637280A524A5}"/>
          </ac:grpSpMkLst>
        </pc:grpChg>
        <pc:grpChg chg="mod">
          <ac:chgData name="Hamidreza Moradi" userId="3ecce25f-930d-409f-be24-0620a33553d5" providerId="ADAL" clId="{790C452E-8BEF-49F4-871E-1E9BD46A223F}" dt="2023-02-20T05:31:06.612" v="338" actId="165"/>
          <ac:grpSpMkLst>
            <pc:docMk/>
            <pc:sldMk cId="962989655" sldId="258"/>
            <ac:grpSpMk id="30" creationId="{25177D17-FD57-0B08-9C74-8581E2870A9A}"/>
          </ac:grpSpMkLst>
        </pc:grpChg>
        <pc:grpChg chg="add mod">
          <ac:chgData name="Hamidreza Moradi" userId="3ecce25f-930d-409f-be24-0620a33553d5" providerId="ADAL" clId="{790C452E-8BEF-49F4-871E-1E9BD46A223F}" dt="2023-02-20T05:47:31.243" v="603" actId="1076"/>
          <ac:grpSpMkLst>
            <pc:docMk/>
            <pc:sldMk cId="962989655" sldId="258"/>
            <ac:grpSpMk id="31" creationId="{A9679135-ACC6-CED3-90C2-F94FB4A17E96}"/>
          </ac:grpSpMkLst>
        </pc:grpChg>
      </pc:sldChg>
      <pc:sldChg chg="addSp delSp modSp new mod delAnim modAnim modNotesTx">
        <pc:chgData name="Hamidreza Moradi" userId="3ecce25f-930d-409f-be24-0620a33553d5" providerId="ADAL" clId="{790C452E-8BEF-49F4-871E-1E9BD46A223F}" dt="2023-02-20T06:14:07.149" v="836" actId="1076"/>
        <pc:sldMkLst>
          <pc:docMk/>
          <pc:sldMk cId="1305141624" sldId="259"/>
        </pc:sldMkLst>
        <pc:spChg chg="add del">
          <ac:chgData name="Hamidreza Moradi" userId="3ecce25f-930d-409f-be24-0620a33553d5" providerId="ADAL" clId="{790C452E-8BEF-49F4-871E-1E9BD46A223F}" dt="2023-02-20T05:25:54.218" v="259" actId="478"/>
          <ac:spMkLst>
            <pc:docMk/>
            <pc:sldMk cId="1305141624" sldId="259"/>
            <ac:spMk id="3" creationId="{EF451F09-453D-F576-5C18-3D62D502CABA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1" creationId="{60511413-0795-7837-B2AD-99DBBBDD03A0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2" creationId="{F74EEBF6-E0E9-E38B-E1D1-6092BC79E683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3" creationId="{F399B21F-9E85-2492-6F4B-8F80F9E4747B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4" creationId="{93E8C85C-13AE-4ECA-7162-48165ADD73F2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5" creationId="{77923DBA-A07A-135E-F656-04CF32BCDB6D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6" creationId="{5B75BF0F-1F67-303E-880F-C3BBCFF1090E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7" creationId="{445E898A-463B-06AD-1D30-9EA7CA0B7BE9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8" creationId="{9E777E7D-A664-AE87-828B-351025B3D45E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19" creationId="{1A7350F8-7E66-D987-A822-30F034F6B3CE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0" creationId="{9445C493-3A09-3642-D030-15D48CA63FDE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1" creationId="{F4804740-52F8-7657-3F0B-2F5D76D475A2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2" creationId="{8C4135F7-DDA1-A7D3-BC2D-787F9398B2F8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3" creationId="{E39F5D5F-0C79-1053-DC9B-9B1CA98B0845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4" creationId="{D0FE1018-424E-4B1C-B142-EC69B61C66CC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5" creationId="{6ABE2536-4E67-B416-9CD2-1C087279F0EE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6" creationId="{49D9C029-5386-0789-34CD-990A2B8E42FC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7" creationId="{13556DCA-426B-E6D5-763F-4DED1B43CFA3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8" creationId="{DE2BB7C3-7D45-6AF8-6844-89397CD2F444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29" creationId="{126E7E83-BF93-02C2-7EB5-EDCB018FDEF9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0" creationId="{8459C83A-C4F7-3E0E-0E85-7F4AD77921FE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1" creationId="{69F5B89E-D383-272D-9DEF-47BE1390F61B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2" creationId="{581188BB-EF90-C97D-E8ED-874B72006310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3" creationId="{CDB83E57-28D6-603D-1518-D2E5E8C90AE3}"/>
          </ac:spMkLst>
        </pc:spChg>
        <pc:spChg chg="mod topLvl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4" creationId="{4C70D96C-7613-A77A-37D4-5236B7622179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5" creationId="{68B721E6-7636-38B5-D9FD-B7DD2BB53267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6" creationId="{C3B4E67A-2638-063E-BF01-A219A1BAB70F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7" creationId="{89812AAC-B6CD-6AE5-3788-18C7025F1A10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8" creationId="{54C2C4BF-C22B-147C-7270-87603F78B3E7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39" creationId="{BD39558B-06FC-9C96-C925-42FABA9ED63A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0" creationId="{ED00752F-0194-F689-7E08-2451C7B77A94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1" creationId="{37ABA314-8AA9-891A-CF21-C0384BEB37A2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2" creationId="{90B7A576-BB0B-AA07-BCA4-C203D43530CE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3" creationId="{258489DF-8225-5CF0-8F91-70D2D9FAD0D4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4" creationId="{6F4B5D6C-E1E8-6686-A988-E46E85B225BB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5" creationId="{0CEB87DB-2910-EFA7-508F-5C8472F02FDA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6" creationId="{40A11071-34E9-A29B-BEBD-652C30D99BF1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7" creationId="{72304426-B277-640A-B87F-36C635AA39C4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8" creationId="{6AF25056-073F-79B2-BB42-0801B2884552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49" creationId="{82F87B7D-BE79-6892-3C2E-07FFFE274FD2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0" creationId="{BDD019EC-DB62-42B8-FF47-127BE30F8162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1" creationId="{FA921797-CC91-90BA-1BBA-3BEDD74D53B1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2" creationId="{0CE432B3-B4DB-3B1B-3437-A6591183D768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3" creationId="{D3511B63-7E48-5B83-1489-1F2829243975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4" creationId="{DBB9A370-67F6-E5F7-D8FE-2B297F1B084C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5" creationId="{2BBBA5E4-2F7B-EC04-2B41-BFB6C1C5274D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6" creationId="{936EEC1A-C82E-8A0E-DBF2-77EF851460A4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7" creationId="{164AEDEC-41DE-2721-17A8-CB40FE11967B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8" creationId="{E2E9CA73-CF09-DFBA-3657-C1301A1944A5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59" creationId="{80CD2019-008A-ED7B-A80C-034925C702DD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0" creationId="{4EA0F6D8-68F2-E17F-DF9E-5DEC828FB14A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1" creationId="{9AF77E19-2F07-4A14-447D-7F9A6C2FB35F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2" creationId="{9AFCCDFC-3630-541B-E51D-43B5E3C326C7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3" creationId="{86254619-1E6E-2FF0-8386-D690FA60D287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4" creationId="{CA1573A1-8D57-E902-36D0-58174426A438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5" creationId="{51333AFD-25A4-E096-BD8E-61158B7B5543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6" creationId="{C0DB9E54-8AD4-62C6-6E49-C1F0B3BED367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7" creationId="{1B6EDA10-2247-6717-2A2E-6CDBBB3BE3D3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8" creationId="{09ECA1B1-4E03-3818-ADE2-180926A7ED14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69" creationId="{622007FC-0520-A6B4-916C-61A909F22583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0" creationId="{527C4AC0-FF2E-D231-ABD5-A58011C01747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1" creationId="{848C3A5D-4824-3EE2-EDFE-A6F41C108FB6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2" creationId="{7DCCF4EA-692F-9F77-37B6-9774586BEAF7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3" creationId="{4061D361-BD33-C2A5-9753-AB603E5857D1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4" creationId="{D33071D0-E003-2DB1-AF78-206FD5FE7A6B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5" creationId="{D863A1AE-AEE4-1517-7C80-D27CB762A295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6" creationId="{44A618B0-220A-1216-51F8-102DFCF9DA8F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7" creationId="{AD3E4955-578E-3073-6F3B-AE30B187AD61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8" creationId="{B3E0A441-BD28-53BB-3BA2-AC33F13F0311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79" creationId="{99428DF4-B23A-39DD-D605-516C99BCB436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80" creationId="{BA678C21-1C57-F99B-6B27-98D6B50A292B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81" creationId="{AE38A7E7-1BF1-098F-43B4-0F82C8735C2A}"/>
          </ac:spMkLst>
        </pc:spChg>
        <pc:spChg chg="add mod">
          <ac:chgData name="Hamidreza Moradi" userId="3ecce25f-930d-409f-be24-0620a33553d5" providerId="ADAL" clId="{790C452E-8BEF-49F4-871E-1E9BD46A223F}" dt="2023-02-20T06:13:59.657" v="834" actId="164"/>
          <ac:spMkLst>
            <pc:docMk/>
            <pc:sldMk cId="1305141624" sldId="259"/>
            <ac:spMk id="82" creationId="{A9C61334-0B5D-D5B5-B3CF-5017E8D8F80B}"/>
          </ac:spMkLst>
        </pc:spChg>
        <pc:spChg chg="del mod topLvl">
          <ac:chgData name="Hamidreza Moradi" userId="3ecce25f-930d-409f-be24-0620a33553d5" providerId="ADAL" clId="{790C452E-8BEF-49F4-871E-1E9BD46A223F}" dt="2023-02-20T06:00:39.109" v="649" actId="478"/>
          <ac:spMkLst>
            <pc:docMk/>
            <pc:sldMk cId="1305141624" sldId="259"/>
            <ac:spMk id="86" creationId="{E42AEB2E-C8B0-E952-65BB-3AAA00009A14}"/>
          </ac:spMkLst>
        </pc:spChg>
        <pc:spChg chg="del mod topLvl">
          <ac:chgData name="Hamidreza Moradi" userId="3ecce25f-930d-409f-be24-0620a33553d5" providerId="ADAL" clId="{790C452E-8BEF-49F4-871E-1E9BD46A223F}" dt="2023-02-20T06:00:38.700" v="648" actId="478"/>
          <ac:spMkLst>
            <pc:docMk/>
            <pc:sldMk cId="1305141624" sldId="259"/>
            <ac:spMk id="87" creationId="{3378E8D2-A283-A9E5-5A2E-88B61FD7E44B}"/>
          </ac:spMkLst>
        </pc:spChg>
        <pc:spChg chg="del mod topLvl">
          <ac:chgData name="Hamidreza Moradi" userId="3ecce25f-930d-409f-be24-0620a33553d5" providerId="ADAL" clId="{790C452E-8BEF-49F4-871E-1E9BD46A223F}" dt="2023-02-20T06:00:37.898" v="647" actId="478"/>
          <ac:spMkLst>
            <pc:docMk/>
            <pc:sldMk cId="1305141624" sldId="259"/>
            <ac:spMk id="88" creationId="{696B0E28-A01C-80AD-B027-90DBC692E0CF}"/>
          </ac:spMkLst>
        </pc:spChg>
        <pc:spChg chg="del mod topLvl">
          <ac:chgData name="Hamidreza Moradi" userId="3ecce25f-930d-409f-be24-0620a33553d5" providerId="ADAL" clId="{790C452E-8BEF-49F4-871E-1E9BD46A223F}" dt="2023-02-20T06:00:37.439" v="646" actId="478"/>
          <ac:spMkLst>
            <pc:docMk/>
            <pc:sldMk cId="1305141624" sldId="259"/>
            <ac:spMk id="89" creationId="{01795819-FA30-AFBB-59D0-23C42A2B0773}"/>
          </ac:spMkLst>
        </pc:spChg>
        <pc:spChg chg="del mod topLvl">
          <ac:chgData name="Hamidreza Moradi" userId="3ecce25f-930d-409f-be24-0620a33553d5" providerId="ADAL" clId="{790C452E-8BEF-49F4-871E-1E9BD46A223F}" dt="2023-02-20T06:00:36.155" v="644" actId="478"/>
          <ac:spMkLst>
            <pc:docMk/>
            <pc:sldMk cId="1305141624" sldId="259"/>
            <ac:spMk id="90" creationId="{B4885DFA-044A-6EFE-63BF-5863E8F87B7E}"/>
          </ac:spMkLst>
        </pc:spChg>
        <pc:spChg chg="del mod topLvl">
          <ac:chgData name="Hamidreza Moradi" userId="3ecce25f-930d-409f-be24-0620a33553d5" providerId="ADAL" clId="{790C452E-8BEF-49F4-871E-1E9BD46A223F}" dt="2023-02-20T06:00:36.752" v="645" actId="478"/>
          <ac:spMkLst>
            <pc:docMk/>
            <pc:sldMk cId="1305141624" sldId="259"/>
            <ac:spMk id="91" creationId="{4377887B-57B6-CBCF-025A-13C683A2F535}"/>
          </ac:spMkLst>
        </pc:spChg>
        <pc:spChg chg="del mod topLvl">
          <ac:chgData name="Hamidreza Moradi" userId="3ecce25f-930d-409f-be24-0620a33553d5" providerId="ADAL" clId="{790C452E-8BEF-49F4-871E-1E9BD46A223F}" dt="2023-02-20T06:00:44.618" v="657" actId="478"/>
          <ac:spMkLst>
            <pc:docMk/>
            <pc:sldMk cId="1305141624" sldId="259"/>
            <ac:spMk id="92" creationId="{14283ACB-82E4-6599-45A8-FC74C5244B9C}"/>
          </ac:spMkLst>
        </pc:spChg>
        <pc:spChg chg="del mod topLvl">
          <ac:chgData name="Hamidreza Moradi" userId="3ecce25f-930d-409f-be24-0620a33553d5" providerId="ADAL" clId="{790C452E-8BEF-49F4-871E-1E9BD46A223F}" dt="2023-02-20T06:00:43.973" v="656" actId="478"/>
          <ac:spMkLst>
            <pc:docMk/>
            <pc:sldMk cId="1305141624" sldId="259"/>
            <ac:spMk id="93" creationId="{69AF395B-0EF6-EF3A-7C9D-4C688BCD7C5B}"/>
          </ac:spMkLst>
        </pc:spChg>
        <pc:spChg chg="del mod topLvl">
          <ac:chgData name="Hamidreza Moradi" userId="3ecce25f-930d-409f-be24-0620a33553d5" providerId="ADAL" clId="{790C452E-8BEF-49F4-871E-1E9BD46A223F}" dt="2023-02-20T06:00:43.045" v="655" actId="478"/>
          <ac:spMkLst>
            <pc:docMk/>
            <pc:sldMk cId="1305141624" sldId="259"/>
            <ac:spMk id="94" creationId="{774ED166-D2D1-90F0-3ECA-648701BDE114}"/>
          </ac:spMkLst>
        </pc:spChg>
        <pc:spChg chg="del mod topLvl">
          <ac:chgData name="Hamidreza Moradi" userId="3ecce25f-930d-409f-be24-0620a33553d5" providerId="ADAL" clId="{790C452E-8BEF-49F4-871E-1E9BD46A223F}" dt="2023-02-20T06:00:42.511" v="654" actId="478"/>
          <ac:spMkLst>
            <pc:docMk/>
            <pc:sldMk cId="1305141624" sldId="259"/>
            <ac:spMk id="95" creationId="{EC69C6C8-B343-CE13-246B-2DBEC9A8C8A4}"/>
          </ac:spMkLst>
        </pc:spChg>
        <pc:spChg chg="del mod topLvl">
          <ac:chgData name="Hamidreza Moradi" userId="3ecce25f-930d-409f-be24-0620a33553d5" providerId="ADAL" clId="{790C452E-8BEF-49F4-871E-1E9BD46A223F}" dt="2023-02-20T06:00:45.183" v="658" actId="478"/>
          <ac:spMkLst>
            <pc:docMk/>
            <pc:sldMk cId="1305141624" sldId="259"/>
            <ac:spMk id="96" creationId="{563F5763-0E52-D410-4733-B60C3A10C94F}"/>
          </ac:spMkLst>
        </pc:spChg>
        <pc:spChg chg="del mod topLvl">
          <ac:chgData name="Hamidreza Moradi" userId="3ecce25f-930d-409f-be24-0620a33553d5" providerId="ADAL" clId="{790C452E-8BEF-49F4-871E-1E9BD46A223F}" dt="2023-02-20T06:00:41.977" v="653" actId="478"/>
          <ac:spMkLst>
            <pc:docMk/>
            <pc:sldMk cId="1305141624" sldId="259"/>
            <ac:spMk id="97" creationId="{06141117-C92A-5364-B312-51C999C46CDE}"/>
          </ac:spMkLst>
        </pc:spChg>
        <pc:spChg chg="del mod topLvl">
          <ac:chgData name="Hamidreza Moradi" userId="3ecce25f-930d-409f-be24-0620a33553d5" providerId="ADAL" clId="{790C452E-8BEF-49F4-871E-1E9BD46A223F}" dt="2023-02-20T06:00:45.638" v="659" actId="478"/>
          <ac:spMkLst>
            <pc:docMk/>
            <pc:sldMk cId="1305141624" sldId="259"/>
            <ac:spMk id="98" creationId="{EA171A35-42BB-B806-C116-7BC4A903EA8C}"/>
          </ac:spMkLst>
        </pc:spChg>
        <pc:spChg chg="del mod topLvl">
          <ac:chgData name="Hamidreza Moradi" userId="3ecce25f-930d-409f-be24-0620a33553d5" providerId="ADAL" clId="{790C452E-8BEF-49F4-871E-1E9BD46A223F}" dt="2023-02-20T06:00:48.027" v="663" actId="478"/>
          <ac:spMkLst>
            <pc:docMk/>
            <pc:sldMk cId="1305141624" sldId="259"/>
            <ac:spMk id="99" creationId="{01036356-B948-48FE-DC17-9163384B7C61}"/>
          </ac:spMkLst>
        </pc:spChg>
        <pc:spChg chg="del mod topLvl">
          <ac:chgData name="Hamidreza Moradi" userId="3ecce25f-930d-409f-be24-0620a33553d5" providerId="ADAL" clId="{790C452E-8BEF-49F4-871E-1E9BD46A223F}" dt="2023-02-20T06:00:46.171" v="660" actId="478"/>
          <ac:spMkLst>
            <pc:docMk/>
            <pc:sldMk cId="1305141624" sldId="259"/>
            <ac:spMk id="100" creationId="{A1F1A293-DFE1-A72E-890A-9CA1B740FC0A}"/>
          </ac:spMkLst>
        </pc:spChg>
        <pc:spChg chg="del mod topLvl">
          <ac:chgData name="Hamidreza Moradi" userId="3ecce25f-930d-409f-be24-0620a33553d5" providerId="ADAL" clId="{790C452E-8BEF-49F4-871E-1E9BD46A223F}" dt="2023-02-20T06:00:41.474" v="652" actId="478"/>
          <ac:spMkLst>
            <pc:docMk/>
            <pc:sldMk cId="1305141624" sldId="259"/>
            <ac:spMk id="101" creationId="{D0619EF5-83A6-3B59-3366-B508AF6780C0}"/>
          </ac:spMkLst>
        </pc:spChg>
        <pc:spChg chg="del mod topLvl">
          <ac:chgData name="Hamidreza Moradi" userId="3ecce25f-930d-409f-be24-0620a33553d5" providerId="ADAL" clId="{790C452E-8BEF-49F4-871E-1E9BD46A223F}" dt="2023-02-20T06:00:47.429" v="662" actId="478"/>
          <ac:spMkLst>
            <pc:docMk/>
            <pc:sldMk cId="1305141624" sldId="259"/>
            <ac:spMk id="102" creationId="{CD648E38-07D7-E8A6-5305-2248DCE313C8}"/>
          </ac:spMkLst>
        </pc:spChg>
        <pc:spChg chg="del mod topLvl">
          <ac:chgData name="Hamidreza Moradi" userId="3ecce25f-930d-409f-be24-0620a33553d5" providerId="ADAL" clId="{790C452E-8BEF-49F4-871E-1E9BD46A223F}" dt="2023-02-20T06:00:46.721" v="661" actId="478"/>
          <ac:spMkLst>
            <pc:docMk/>
            <pc:sldMk cId="1305141624" sldId="259"/>
            <ac:spMk id="103" creationId="{698A66B2-5702-2307-66D7-90A3645C1A18}"/>
          </ac:spMkLst>
        </pc:spChg>
        <pc:spChg chg="del mod topLvl">
          <ac:chgData name="Hamidreza Moradi" userId="3ecce25f-930d-409f-be24-0620a33553d5" providerId="ADAL" clId="{790C452E-8BEF-49F4-871E-1E9BD46A223F}" dt="2023-02-20T06:00:51.259" v="664" actId="478"/>
          <ac:spMkLst>
            <pc:docMk/>
            <pc:sldMk cId="1305141624" sldId="259"/>
            <ac:spMk id="104" creationId="{DEAC921F-79BE-0417-CFC4-22AA6B2EC986}"/>
          </ac:spMkLst>
        </pc:spChg>
        <pc:spChg chg="del mod topLvl">
          <ac:chgData name="Hamidreza Moradi" userId="3ecce25f-930d-409f-be24-0620a33553d5" providerId="ADAL" clId="{790C452E-8BEF-49F4-871E-1E9BD46A223F}" dt="2023-02-20T06:00:40.873" v="651" actId="478"/>
          <ac:spMkLst>
            <pc:docMk/>
            <pc:sldMk cId="1305141624" sldId="259"/>
            <ac:spMk id="105" creationId="{74344EAD-FFA4-BDF3-5993-CC45D521847C}"/>
          </ac:spMkLst>
        </pc:spChg>
        <pc:spChg chg="del mod topLvl">
          <ac:chgData name="Hamidreza Moradi" userId="3ecce25f-930d-409f-be24-0620a33553d5" providerId="ADAL" clId="{790C452E-8BEF-49F4-871E-1E9BD46A223F}" dt="2023-02-20T06:00:40.104" v="650" actId="478"/>
          <ac:spMkLst>
            <pc:docMk/>
            <pc:sldMk cId="1305141624" sldId="259"/>
            <ac:spMk id="106" creationId="{F832707E-AD3D-E2B6-2B33-4C657DA2678F}"/>
          </ac:spMkLst>
        </pc:spChg>
        <pc:spChg chg="del mod topLvl">
          <ac:chgData name="Hamidreza Moradi" userId="3ecce25f-930d-409f-be24-0620a33553d5" providerId="ADAL" clId="{790C452E-8BEF-49F4-871E-1E9BD46A223F}" dt="2023-02-20T06:02:01.425" v="675" actId="478"/>
          <ac:spMkLst>
            <pc:docMk/>
            <pc:sldMk cId="1305141624" sldId="259"/>
            <ac:spMk id="107" creationId="{B6D5BB8F-010A-C412-6EEC-6BC20F085828}"/>
          </ac:spMkLst>
        </pc:spChg>
        <pc:spChg chg="del mod topLvl">
          <ac:chgData name="Hamidreza Moradi" userId="3ecce25f-930d-409f-be24-0620a33553d5" providerId="ADAL" clId="{790C452E-8BEF-49F4-871E-1E9BD46A223F}" dt="2023-02-20T06:02:05.636" v="678" actId="478"/>
          <ac:spMkLst>
            <pc:docMk/>
            <pc:sldMk cId="1305141624" sldId="259"/>
            <ac:spMk id="108" creationId="{805C98CB-90D5-004C-1826-B5E317E9905E}"/>
          </ac:spMkLst>
        </pc:spChg>
        <pc:spChg chg="del mod topLvl">
          <ac:chgData name="Hamidreza Moradi" userId="3ecce25f-930d-409f-be24-0620a33553d5" providerId="ADAL" clId="{790C452E-8BEF-49F4-871E-1E9BD46A223F}" dt="2023-02-20T06:02:05.636" v="678" actId="478"/>
          <ac:spMkLst>
            <pc:docMk/>
            <pc:sldMk cId="1305141624" sldId="259"/>
            <ac:spMk id="109" creationId="{19FE8962-4248-1314-B8BA-F2C28F35E04F}"/>
          </ac:spMkLst>
        </pc:spChg>
        <pc:spChg chg="del mod topLvl">
          <ac:chgData name="Hamidreza Moradi" userId="3ecce25f-930d-409f-be24-0620a33553d5" providerId="ADAL" clId="{790C452E-8BEF-49F4-871E-1E9BD46A223F}" dt="2023-02-20T06:02:05.636" v="678" actId="478"/>
          <ac:spMkLst>
            <pc:docMk/>
            <pc:sldMk cId="1305141624" sldId="259"/>
            <ac:spMk id="110" creationId="{A2992E22-0112-E3B1-91DA-37C0D25DD50D}"/>
          </ac:spMkLst>
        </pc:spChg>
        <pc:spChg chg="del mod topLvl">
          <ac:chgData name="Hamidreza Moradi" userId="3ecce25f-930d-409f-be24-0620a33553d5" providerId="ADAL" clId="{790C452E-8BEF-49F4-871E-1E9BD46A223F}" dt="2023-02-20T06:02:05.636" v="678" actId="478"/>
          <ac:spMkLst>
            <pc:docMk/>
            <pc:sldMk cId="1305141624" sldId="259"/>
            <ac:spMk id="111" creationId="{2CA1759A-0E61-EE3D-EC03-70409E0E88C1}"/>
          </ac:spMkLst>
        </pc:spChg>
        <pc:spChg chg="del mod topLvl">
          <ac:chgData name="Hamidreza Moradi" userId="3ecce25f-930d-409f-be24-0620a33553d5" providerId="ADAL" clId="{790C452E-8BEF-49F4-871E-1E9BD46A223F}" dt="2023-02-20T06:02:05.636" v="678" actId="478"/>
          <ac:spMkLst>
            <pc:docMk/>
            <pc:sldMk cId="1305141624" sldId="259"/>
            <ac:spMk id="112" creationId="{CF1EF493-A142-DE59-7BFA-B09A08265883}"/>
          </ac:spMkLst>
        </pc:spChg>
        <pc:spChg chg="del mod topLvl">
          <ac:chgData name="Hamidreza Moradi" userId="3ecce25f-930d-409f-be24-0620a33553d5" providerId="ADAL" clId="{790C452E-8BEF-49F4-871E-1E9BD46A223F}" dt="2023-02-20T06:02:03.122" v="677" actId="478"/>
          <ac:spMkLst>
            <pc:docMk/>
            <pc:sldMk cId="1305141624" sldId="259"/>
            <ac:spMk id="113" creationId="{951BFE9B-61A7-9118-C0BE-F8824B66E611}"/>
          </ac:spMkLst>
        </pc:spChg>
        <pc:spChg chg="del mod topLvl">
          <ac:chgData name="Hamidreza Moradi" userId="3ecce25f-930d-409f-be24-0620a33553d5" providerId="ADAL" clId="{790C452E-8BEF-49F4-871E-1E9BD46A223F}" dt="2023-02-20T06:02:05.636" v="678" actId="478"/>
          <ac:spMkLst>
            <pc:docMk/>
            <pc:sldMk cId="1305141624" sldId="259"/>
            <ac:spMk id="114" creationId="{5A803DBC-B8A3-E1D2-8505-B7FE635358A1}"/>
          </ac:spMkLst>
        </pc:spChg>
        <pc:spChg chg="del mod topLvl">
          <ac:chgData name="Hamidreza Moradi" userId="3ecce25f-930d-409f-be24-0620a33553d5" providerId="ADAL" clId="{790C452E-8BEF-49F4-871E-1E9BD46A223F}" dt="2023-02-20T06:02:05.636" v="678" actId="478"/>
          <ac:spMkLst>
            <pc:docMk/>
            <pc:sldMk cId="1305141624" sldId="259"/>
            <ac:spMk id="115" creationId="{EE9DCC67-13A8-A534-1784-0B6660AEF6AA}"/>
          </ac:spMkLst>
        </pc:spChg>
        <pc:spChg chg="add del mod">
          <ac:chgData name="Hamidreza Moradi" userId="3ecce25f-930d-409f-be24-0620a33553d5" providerId="ADAL" clId="{790C452E-8BEF-49F4-871E-1E9BD46A223F}" dt="2023-02-20T06:02:02.335" v="676" actId="478"/>
          <ac:spMkLst>
            <pc:docMk/>
            <pc:sldMk cId="1305141624" sldId="259"/>
            <ac:spMk id="116" creationId="{F1511865-184A-3924-0FE9-D4C96AE9C0AA}"/>
          </ac:spMkLst>
        </pc:spChg>
        <pc:spChg chg="add del mod">
          <ac:chgData name="Hamidreza Moradi" userId="3ecce25f-930d-409f-be24-0620a33553d5" providerId="ADAL" clId="{790C452E-8BEF-49F4-871E-1E9BD46A223F}" dt="2023-02-20T06:02:00.254" v="674" actId="478"/>
          <ac:spMkLst>
            <pc:docMk/>
            <pc:sldMk cId="1305141624" sldId="259"/>
            <ac:spMk id="117" creationId="{D362A51F-38AC-558B-616F-7890507B7889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1" creationId="{9AF69741-856C-8A98-9249-577F49E5A16F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2" creationId="{8D5FFFE9-7DBC-0C0F-6B0F-00084ECA2DDB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3" creationId="{7422F0FA-DA31-ED03-539C-BE5E1E3BA94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4" creationId="{BE612803-7ED4-6B3A-E801-8B594D304DA8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5" creationId="{AB4711E7-BD5D-BA0A-73F5-D96BB974AB7F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6" creationId="{42A7FF7C-344E-38B8-720C-449BD2D59BC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7" creationId="{61E4BE1D-80F6-B531-1F55-CABE1D3D87B0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8" creationId="{A571A15D-E888-22BC-215D-BEB26E82A0F7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29" creationId="{F067AEA9-34C0-2543-2C98-C25E1A74F463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0" creationId="{3B74ABC0-42A8-A849-F68F-F4B57DC96A9E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1" creationId="{DB151960-41A3-D2D7-7B82-6D1D24A064F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2" creationId="{664AFA58-82CD-4D09-05F0-91CC03C88D45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3" creationId="{11CDC1D5-C663-17BC-008E-93D8E0372A35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4" creationId="{53742268-A209-113B-5E23-3F4FF206C01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5" creationId="{5792CFE7-BCA5-7F34-05A2-A62B8B8BAAF3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6" creationId="{E07EC027-50DA-B07B-B6EE-1D7B0C4135E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7" creationId="{1A017A3C-1192-B2AB-BBDC-F7BDC3D3F6E4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8" creationId="{1970E7A0-2454-2E6B-6EE1-323060BB5408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39" creationId="{C8B4C81A-F43B-C3E7-11BD-345BC8A1EE60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0" creationId="{F7D9A780-5470-DF97-FAAB-49D04BD6D7DB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1" creationId="{048827FA-B335-DECD-A3A7-FB92B3B57E03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2" creationId="{9C6C5A93-C7CB-D32C-C297-5A567693019C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3" creationId="{0D115D43-4FC0-A4FF-7603-27289E7E6040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4" creationId="{318D150C-31C6-46B0-322B-F61F8FFF152C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5" creationId="{60BDC489-06AB-5A79-A7A9-E335D036A87A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6" creationId="{4FB8733E-28D8-B107-3012-6B3493EA5239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7" creationId="{768297E5-FD5C-4D3C-595E-E81DD889A684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8" creationId="{1703CEFB-A9E0-0046-CCE3-485AA5A2D8D4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49" creationId="{AABD69AF-1D5F-6448-9285-B83964116A84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0" creationId="{D7079F6B-70C6-DE85-2E4B-B3737DDCDF6A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1" creationId="{B7E732D7-B024-BC2F-9C53-AB51053FB19F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2" creationId="{73F5DC26-D102-FA59-9E18-E3380AC3A19E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3" creationId="{D456F0F3-EF31-DDCE-A936-9DD4FD7A0A59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4" creationId="{CAC596F2-AFD3-375D-6F0E-9F90ED56DFC5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5" creationId="{258ECFA1-A0BB-4C01-4538-B9EEAB2024C2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6" creationId="{2533D5B1-D666-C4B6-6F41-0A1DE81F8E5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7" creationId="{915BFE45-00D2-1BC8-334D-B18613075A12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8" creationId="{26846B41-1FD6-E901-B726-A424A1243C6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59" creationId="{5119FC1C-3473-77EB-CD72-D31F023B1C74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0" creationId="{972D0782-5001-499D-C005-4D048AADD38A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1" creationId="{69EEC94F-7B25-2479-51E2-7FA4AB8976CD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2" creationId="{D5C5568B-F8EE-34E7-E36D-9D81892EA219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3" creationId="{76E60F12-A678-92AF-967B-D8B5605C3273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4" creationId="{3079B901-7AFF-7763-C4E6-43D60ACBCF21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5" creationId="{3E722FCE-E336-9F2F-0FF9-0223A853632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6" creationId="{5F2CCFE6-7DF3-E219-78C5-923E5031A3E7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7" creationId="{164B8111-EBD3-B12A-3B16-03BA549B4FE3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8" creationId="{36C84E03-F23C-9F88-6158-568DE54A040F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69" creationId="{93296A02-2CF9-492A-91D5-CF32484768DF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70" creationId="{F819CDE7-50E3-1071-AB47-06DCE238ACF9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71" creationId="{7DBF9AF0-8988-D8CF-F5E2-05300E4A7AE6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72" creationId="{3E015EAE-F83D-CE6F-1766-ACE558E48548}"/>
          </ac:spMkLst>
        </pc:spChg>
        <pc:spChg chg="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73" creationId="{7D7193E6-63F9-EAE6-5B0E-E576D09B4A6F}"/>
          </ac:spMkLst>
        </pc:spChg>
        <pc:spChg chg="add mod">
          <ac:chgData name="Hamidreza Moradi" userId="3ecce25f-930d-409f-be24-0620a33553d5" providerId="ADAL" clId="{790C452E-8BEF-49F4-871E-1E9BD46A223F}" dt="2023-02-20T06:05:11.948" v="706" actId="164"/>
          <ac:spMkLst>
            <pc:docMk/>
            <pc:sldMk cId="1305141624" sldId="259"/>
            <ac:spMk id="181" creationId="{19A3FB95-685A-72A5-2299-029CFD09F79C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84" creationId="{4BB5367E-97DF-9283-9DC8-3771B7AC4BD0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85" creationId="{D46DA77D-C861-5915-EDF4-1D1FB28D5C5F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86" creationId="{EDBFF6CF-3680-3744-6876-083B050703CA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87" creationId="{51698BBF-0440-072E-2A70-A788409F53AA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88" creationId="{6F2F5E25-5F14-12EB-5C16-8B13D667C795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89" creationId="{AAD87BFD-5D21-67FD-4580-41F809C22E63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0" creationId="{A6F0ABE9-29CB-B40D-4FB5-C03EB369AEC4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1" creationId="{34B7E867-05C2-E6F3-577A-6FB0D18584DC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2" creationId="{5082AE70-9DC1-E56A-8CC8-E630DB78D6E1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3" creationId="{29978791-31B4-401A-59DA-20EEA20BFF01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4" creationId="{E1870CA6-3DB5-A7BB-BBDA-C456FC388822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5" creationId="{FEF6692B-2F5F-1A6D-E462-6503AC633769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6" creationId="{7D58BE8F-3D27-846C-68C2-6D4C5A5B2990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7" creationId="{DF4C9E30-A3CD-43CD-C0E1-8CBDFF67260D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8" creationId="{48A62A43-1395-7028-4FD4-BB1F166019DD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199" creationId="{8B109862-A8CC-722C-C377-38DB12E9C29E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0" creationId="{E024A85E-13C2-6BCC-72F9-78654ACB4A5F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1" creationId="{9460F657-0285-9904-F0AA-0E95EDD46936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2" creationId="{5AF5E943-3C90-87D4-48B3-1E0A14F10ABB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3" creationId="{5512EBAB-AAA2-B75C-41AE-CE9A5B67CA9A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4" creationId="{809861DC-36BF-CAAA-0AF6-A772E72320AE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5" creationId="{C131E2DA-4B58-AD9E-1BE0-3D130C7F5757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6" creationId="{7910FCC6-8F31-0732-7AA7-9F48BCAE0326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7" creationId="{A0824744-144B-F224-9C51-375D25D16ACF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8" creationId="{0828A732-BF0B-B6E6-6F39-31000A9D87BD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09" creationId="{A33F1477-9646-E80B-B9AB-2B0C4238DEC3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0" creationId="{5C0FD031-D4AA-870F-8383-A7CC09F0BA9E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1" creationId="{CC542C1D-9BDD-299A-3D3C-348568352B25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2" creationId="{21A96D51-678F-4E88-EBC6-6E5D3E6F7832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3" creationId="{AB788EBD-6587-6811-C3BE-CDD72E9E614F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4" creationId="{8EC22EBC-14D7-73FD-7C90-5C36C0268F12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5" creationId="{8E5A285A-D230-67E9-51B1-6354D4EDCFE5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6" creationId="{7BE6ECC4-7F81-06F7-5FA8-23EC2D93E040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7" creationId="{82EE61E2-8441-53BE-FC5B-D6C015123D57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8" creationId="{26CC9ED7-2646-088D-137E-3A27B1B6F4E0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19" creationId="{10C69D3A-0424-B70F-1354-39897219F553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0" creationId="{A433C81B-D6DC-E63B-03FD-C8CE636BBF1B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1" creationId="{20903CAE-E961-FF53-6B12-B377A9F7E553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2" creationId="{45D60A3D-93DA-A414-A1AA-F0C33AE9E9A6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3" creationId="{15C2DB14-E6AE-89CD-EB24-5F84201CB563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4" creationId="{310F4834-0486-69F2-A285-848B2F740A55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5" creationId="{923714DB-C128-A007-A600-4AAD80C54D0C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6" creationId="{A9E8076E-0425-573A-0FB1-9152E4729D83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7" creationId="{E50E32A1-3C38-F0D7-1127-890A5AD299E8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8" creationId="{A2B7DEF5-0F2A-69C0-819E-AE95245090F3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29" creationId="{93BCC520-8CBE-717B-8F2A-688643A7BDC6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30" creationId="{ABF6138F-6835-7611-6CAA-DFEB840618BC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31" creationId="{E1D8C0BA-BD3F-5945-33EE-9913D8C66E61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32" creationId="{5D6F8EF8-AA4E-9DE3-12B2-B9EB47F1A650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33" creationId="{EF87F9CE-ED04-F4ED-E5A8-B0DA5422FC56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34" creationId="{F08BABC6-0E01-E203-3B44-733354EA283F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35" creationId="{79108B5F-2490-765A-70B8-C67009C009BA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36" creationId="{D895D903-E32A-926E-5FC6-F46403D15F3C}"/>
          </ac:spMkLst>
        </pc:spChg>
        <pc:spChg chg="mod">
          <ac:chgData name="Hamidreza Moradi" userId="3ecce25f-930d-409f-be24-0620a33553d5" providerId="ADAL" clId="{790C452E-8BEF-49F4-871E-1E9BD46A223F}" dt="2023-02-20T06:05:13.217" v="707"/>
          <ac:spMkLst>
            <pc:docMk/>
            <pc:sldMk cId="1305141624" sldId="259"/>
            <ac:spMk id="237" creationId="{EFFB5DDA-DF4D-16DC-C8BB-4D022E747C73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39" creationId="{3C4221EE-948D-0183-96B4-95FC0B4E9BF8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0" creationId="{12AF0DBA-906F-C5C6-D28E-BBAE66F0F625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1" creationId="{9B46D4DF-F524-B993-65E1-39217FA82A4A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2" creationId="{3B1ECB99-F77B-AFC6-DFCC-19B2935B60BC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3" creationId="{03199150-3A7E-50F8-B456-87D48BC4AE56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4" creationId="{BD3CC2F3-3C37-475C-61DB-CDB8A37265E7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5" creationId="{A381FC81-55B5-9D67-414E-E166CA6302E9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6" creationId="{575790AB-D9D7-B86F-35EA-65988E543194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7" creationId="{850AFBEE-D22F-5A9A-E918-E56D5F750FDF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8" creationId="{4DD85E3B-B412-E690-59B6-173A339BE0F4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49" creationId="{599A4062-56D4-2AC3-A183-B166E2DA5CE7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0" creationId="{ECF557C3-B707-2F11-3931-F1E0CA802454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1" creationId="{A190EA0F-748E-5944-4249-04B34E2DFEEF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2" creationId="{558D59ED-F749-E061-ABD5-35DCA66AF91E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3" creationId="{2FF4808E-C429-3DE9-7424-BEB7F9A1E665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4" creationId="{BABE877A-B72C-DE03-0489-EEAF662E3B14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5" creationId="{B3820384-070E-D9F9-7063-4ADC9791D792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6" creationId="{C92AF480-1A53-F46B-C393-9B9B018B7781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7" creationId="{16296101-1644-DDCC-9999-C86A50D3EBE6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8" creationId="{8BA6B20C-6690-772C-07BA-814BED420E52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59" creationId="{F92BCAF1-4747-12FD-3C0F-767529871C35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0" creationId="{1C3F0986-FC1E-163D-1152-B080FBE0FA9E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1" creationId="{2FCB46FF-DDA2-8850-E977-A7BEE69465F8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2" creationId="{C7316428-7C97-F9A7-E6FB-054934D0C715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3" creationId="{4C6C5D69-1824-DC06-0D55-9A42F9D10620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4" creationId="{2D7B6BAE-F6DF-D450-35C1-911E0698740F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5" creationId="{3FAB69AD-80F3-8239-6818-A524E08D0ED9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6" creationId="{D240BBC6-16B3-7E8F-44AD-5B09A0D4FBC3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7" creationId="{7B167D93-6497-22BC-3A46-8113D5C10D1A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8" creationId="{0476445E-AE48-71C5-CE49-8C3D0D3DDAF6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69" creationId="{534EF315-AE00-E5BF-D11F-16998F7FB69E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0" creationId="{B9D59E64-5B56-5CEC-77F8-BF5657C202D1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1" creationId="{671B364B-1F88-4906-D5E4-F29E55C92F24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2" creationId="{43F857F6-6E58-57A2-F181-0A754B665DBF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3" creationId="{3EDD3804-22E1-DF16-E48A-B19B22B6A9E8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4" creationId="{406F6071-1BCA-4B54-2B6C-1C1BB0122D52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5" creationId="{97B39329-A0F4-791D-0DCA-CD91240D1C4C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6" creationId="{2EFC6283-D38C-9AEA-D0DD-BE28B9E9331F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7" creationId="{43E9EA9A-5DA0-1C56-9579-796CA9077AA4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8" creationId="{07CD1DE4-9ED6-F461-51EE-A34E4AA6EC56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79" creationId="{8C6C1716-40FC-5BB3-D4DF-E4432B5E9587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0" creationId="{15E145B8-FD3F-799D-E2F9-79B0AE8183D9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1" creationId="{7323D1E8-7AEB-2E9F-3B8C-75615E8037FB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2" creationId="{253DF1E2-1C07-A470-5E9F-DDA7D58FA403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3" creationId="{5C16E7FB-6138-5204-186E-631AC41D6C78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4" creationId="{21E9DB88-1D84-8450-0EC8-090053AAB613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5" creationId="{ED0A15BB-482F-7CC5-48B4-92ED57AF055C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6" creationId="{CDECE57E-3C92-1850-F54F-3A64DA41EE32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7" creationId="{02AB6CC7-A566-73AE-FEBE-83D3E6BAD2B3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8" creationId="{58032C08-A820-40D6-5868-5BB508E7789B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89" creationId="{676D07DE-7A15-206D-7F90-4489E654A96F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90" creationId="{128D19C1-39A8-6692-5D06-0423E9168C0C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91" creationId="{097C7804-38A6-F7B7-DC14-40D4BF6F7D24}"/>
          </ac:spMkLst>
        </pc:spChg>
        <pc:spChg chg="mod">
          <ac:chgData name="Hamidreza Moradi" userId="3ecce25f-930d-409f-be24-0620a33553d5" providerId="ADAL" clId="{790C452E-8BEF-49F4-871E-1E9BD46A223F}" dt="2023-02-20T06:05:17.899" v="709"/>
          <ac:spMkLst>
            <pc:docMk/>
            <pc:sldMk cId="1305141624" sldId="259"/>
            <ac:spMk id="292" creationId="{A560FDC6-A997-6951-25A9-A5298B7FCAE7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0" creationId="{28FE85CD-DD68-9D38-588F-B86DE06EB3F1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1" creationId="{24043275-45C4-ECCE-D28B-7F4DE3FAF5D1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2" creationId="{C5A38729-9E3C-E6E5-66AB-A5E48530B927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3" creationId="{52163F80-C276-6407-BFAA-D94ABFF4ACCA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4" creationId="{9AAB310A-0738-F7EA-3D63-BFCE96697F4E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5" creationId="{8DCDEDB4-7CC6-2717-89A9-F13498D0078C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6" creationId="{AC01A99A-BFC1-E33E-732D-41AF8529FA19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7" creationId="{E3AE4A4F-D1CF-A954-E53C-59CA44CF666B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8" creationId="{BB57A87D-135C-1ED7-F9F7-014F54CE8ADA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09" creationId="{6296896B-E6DB-183B-4889-4C05ED4D57F8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10" creationId="{0C66715E-E482-67FE-A9DF-3F543B806062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11" creationId="{E717CE12-039C-9859-43B9-8FAB824F72E6}"/>
          </ac:spMkLst>
        </pc:spChg>
        <pc:spChg chg="add del mod">
          <ac:chgData name="Hamidreza Moradi" userId="3ecce25f-930d-409f-be24-0620a33553d5" providerId="ADAL" clId="{790C452E-8BEF-49F4-871E-1E9BD46A223F}" dt="2023-02-20T06:08:28.431" v="771" actId="478"/>
          <ac:spMkLst>
            <pc:docMk/>
            <pc:sldMk cId="1305141624" sldId="259"/>
            <ac:spMk id="312" creationId="{46B11D90-D976-D0AC-637C-11CA45F447F8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13" creationId="{8B658AB4-480F-D499-664C-5EC76F28B060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14" creationId="{F275DDF4-A311-EA5F-C64A-EE6FB7F388DE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15" creationId="{097A0A48-3453-D1DB-3A24-77DFF8D232C9}"/>
          </ac:spMkLst>
        </pc:spChg>
        <pc:spChg chg="add del mod">
          <ac:chgData name="Hamidreza Moradi" userId="3ecce25f-930d-409f-be24-0620a33553d5" providerId="ADAL" clId="{790C452E-8BEF-49F4-871E-1E9BD46A223F}" dt="2023-02-20T06:08:27.231" v="770" actId="478"/>
          <ac:spMkLst>
            <pc:docMk/>
            <pc:sldMk cId="1305141624" sldId="259"/>
            <ac:spMk id="316" creationId="{B66B35BA-69E1-C0B3-0582-154510A574C7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17" creationId="{324AD20A-0528-2789-2D0D-60E44CB5885A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18" creationId="{26B196F0-1CCC-EBFF-9436-AF2C83160058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19" creationId="{D82C6C82-9889-AFA5-7585-71DF47580FCB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20" creationId="{01376AAF-F6B6-3A31-D309-E8833480D2DA}"/>
          </ac:spMkLst>
        </pc:spChg>
        <pc:spChg chg="add del mod">
          <ac:chgData name="Hamidreza Moradi" userId="3ecce25f-930d-409f-be24-0620a33553d5" providerId="ADAL" clId="{790C452E-8BEF-49F4-871E-1E9BD46A223F}" dt="2023-02-20T06:08:26.514" v="769" actId="478"/>
          <ac:spMkLst>
            <pc:docMk/>
            <pc:sldMk cId="1305141624" sldId="259"/>
            <ac:spMk id="321" creationId="{0A2B1C27-E4AB-77B7-1ADB-00D0B9FABE55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22" creationId="{51066C39-D36B-3A0B-55F8-36837673968E}"/>
          </ac:spMkLst>
        </pc:spChg>
        <pc:spChg chg="add del mod">
          <ac:chgData name="Hamidreza Moradi" userId="3ecce25f-930d-409f-be24-0620a33553d5" providerId="ADAL" clId="{790C452E-8BEF-49F4-871E-1E9BD46A223F}" dt="2023-02-20T06:08:25.732" v="768" actId="478"/>
          <ac:spMkLst>
            <pc:docMk/>
            <pc:sldMk cId="1305141624" sldId="259"/>
            <ac:spMk id="323" creationId="{D8D91C37-38AF-0354-F97F-F34A08A4D713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24" creationId="{97D32546-A20B-E666-2056-82F72A011B42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25" creationId="{98E44BDD-5D71-2A72-2FA2-537A0C46A180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26" creationId="{CC6546AC-B7C2-DB69-A170-596C375AF69D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27" creationId="{A6A2B205-C4E8-9666-81E8-F0F2659DCF15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28" creationId="{8503C051-8316-05EA-C9B8-9281FDE5BC85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29" creationId="{D6E95B51-CAC1-D578-17A2-A90A3486E07E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30" creationId="{73C41A81-7535-2358-297C-D51117C384C5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31" creationId="{1F488763-8A4C-C747-614B-26566D281BA1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32" creationId="{0909CC43-10D4-0E46-7C6C-48C98D4EED13}"/>
          </ac:spMkLst>
        </pc:spChg>
        <pc:spChg chg="del mod">
          <ac:chgData name="Hamidreza Moradi" userId="3ecce25f-930d-409f-be24-0620a33553d5" providerId="ADAL" clId="{790C452E-8BEF-49F4-871E-1E9BD46A223F}" dt="2023-02-20T06:08:24.898" v="767" actId="478"/>
          <ac:spMkLst>
            <pc:docMk/>
            <pc:sldMk cId="1305141624" sldId="259"/>
            <ac:spMk id="333" creationId="{CD6A1E74-61A4-19EF-F075-B96185ED629B}"/>
          </ac:spMkLst>
        </pc:spChg>
        <pc:spChg chg="add 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34" creationId="{99305B7E-3FEC-68C2-29AA-BA4F137281CF}"/>
          </ac:spMkLst>
        </pc:spChg>
        <pc:spChg chg="add del mod">
          <ac:chgData name="Hamidreza Moradi" userId="3ecce25f-930d-409f-be24-0620a33553d5" providerId="ADAL" clId="{790C452E-8BEF-49F4-871E-1E9BD46A223F}" dt="2023-02-20T06:08:52.845" v="779" actId="478"/>
          <ac:spMkLst>
            <pc:docMk/>
            <pc:sldMk cId="1305141624" sldId="259"/>
            <ac:spMk id="335" creationId="{5145E18A-C295-2514-2B2C-6FD5D5DCD0EC}"/>
          </ac:spMkLst>
        </pc:spChg>
        <pc:spChg chg="add 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36" creationId="{352B4C9A-A641-5FF4-EF64-E6F4E91DAAC5}"/>
          </ac:spMkLst>
        </pc:spChg>
        <pc:spChg chg="del mod">
          <ac:chgData name="Hamidreza Moradi" userId="3ecce25f-930d-409f-be24-0620a33553d5" providerId="ADAL" clId="{790C452E-8BEF-49F4-871E-1E9BD46A223F}" dt="2023-02-20T06:08:51.548" v="778" actId="478"/>
          <ac:spMkLst>
            <pc:docMk/>
            <pc:sldMk cId="1305141624" sldId="259"/>
            <ac:spMk id="337" creationId="{2DBF18F2-3206-2411-CC64-50BEAA9FFA2F}"/>
          </ac:spMkLst>
        </pc:spChg>
        <pc:spChg chg="add 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38" creationId="{BD22D327-DC0F-F616-A34A-8C2C76501439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39" creationId="{E07A1FBF-4874-053C-6F81-9B0978ACFB24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40" creationId="{DEA49C01-357E-F395-D808-F66777C631C7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41" creationId="{DB3B39B0-EDD8-AB15-981E-65545ABA6F14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42" creationId="{6E9DF50D-0F0F-686E-3BA6-06EC4F0CC806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43" creationId="{B14AFDBA-E780-C5A7-D0FB-D69E994213BE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44" creationId="{38B9890E-F562-3216-DF03-5B6CE4D5A7F6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45" creationId="{4339460D-C508-083B-742D-74270EF9A373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46" creationId="{69C981CF-C33A-CA33-31C7-FBC72E0DA4AB}"/>
          </ac:spMkLst>
        </pc:spChg>
        <pc:spChg chg="add 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47" creationId="{6FD32BEA-0E2C-A8EB-65E4-6A250969C780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48" creationId="{7F4AAF87-B8F6-1AB2-29CD-89B85230EFFE}"/>
          </ac:spMkLst>
        </pc:spChg>
        <pc:spChg chg="add del mod">
          <ac:chgData name="Hamidreza Moradi" userId="3ecce25f-930d-409f-be24-0620a33553d5" providerId="ADAL" clId="{790C452E-8BEF-49F4-871E-1E9BD46A223F}" dt="2023-02-20T06:08:45.827" v="775" actId="478"/>
          <ac:spMkLst>
            <pc:docMk/>
            <pc:sldMk cId="1305141624" sldId="259"/>
            <ac:spMk id="349" creationId="{A050155D-1F0B-649C-4AB9-2B22E0049E96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50" creationId="{76014AE1-AFDF-6068-8FF2-556A47D9DCF8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51" creationId="{C440B4A6-85B9-BE72-FB62-99158C0ED1F6}"/>
          </ac:spMkLst>
        </pc:spChg>
        <pc:spChg chg="add del mod">
          <ac:chgData name="Hamidreza Moradi" userId="3ecce25f-930d-409f-be24-0620a33553d5" providerId="ADAL" clId="{790C452E-8BEF-49F4-871E-1E9BD46A223F}" dt="2023-02-20T06:08:23.330" v="766" actId="478"/>
          <ac:spMkLst>
            <pc:docMk/>
            <pc:sldMk cId="1305141624" sldId="259"/>
            <ac:spMk id="352" creationId="{77BB3D3B-56EE-C8DE-5DFD-F89641954EF3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53" creationId="{05F1B251-C07B-E18B-AFAB-1F8D984AC821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54" creationId="{ED060E92-BE84-5BA1-FD70-30380AD99420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55" creationId="{D4B7466B-7D30-12AC-F0C9-BFD76B8CF780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56" creationId="{CBA4555B-08E7-D973-8EC9-284FD22154B4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57" creationId="{9A15A108-5F9D-A3FA-888D-59528058A841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58" creationId="{91995AE8-A4DC-2CBF-B5A8-A6019A85C5FD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59" creationId="{04EC959C-0A88-B7CF-F01A-DBAA47F1CA4F}"/>
          </ac:spMkLst>
        </pc:spChg>
        <pc:spChg chg="add del mod">
          <ac:chgData name="Hamidreza Moradi" userId="3ecce25f-930d-409f-be24-0620a33553d5" providerId="ADAL" clId="{790C452E-8BEF-49F4-871E-1E9BD46A223F}" dt="2023-02-20T06:08:30.708" v="772" actId="478"/>
          <ac:spMkLst>
            <pc:docMk/>
            <pc:sldMk cId="1305141624" sldId="259"/>
            <ac:spMk id="360" creationId="{8A322244-3627-E0D4-DAA5-CDE67F92E350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61" creationId="{C9FD4565-D13D-5FF5-1751-7017F62AD31F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62" creationId="{EA8106AB-EA51-8C00-1B7E-D762833D10F5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63" creationId="{44039535-AF86-6618-167E-D520B41D56DB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64" creationId="{F112B626-5B34-429F-928C-E6C2D3E15A6F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65" creationId="{1AE6EFA6-E71F-BB40-7613-C865A7AB1F2A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66" creationId="{D89E4A27-E8AF-6393-1BA1-D5ACF47D051D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70" creationId="{18772229-4E2F-7A39-16F3-DD915D5DD506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71" creationId="{E8410514-4ECC-A3C5-3D63-47FA801F0025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72" creationId="{806F12D5-EA25-4D79-EFA6-BF8F01C76D69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73" creationId="{823D6F04-E007-CB77-5D96-C4B010841986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74" creationId="{8540B492-342C-7D51-3603-450FE8D8A429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75" creationId="{B448C95C-59B5-485A-F223-12722070FDE4}"/>
          </ac:spMkLst>
        </pc:spChg>
        <pc:spChg chg="add 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76" creationId="{4378B30F-88CD-D7C2-69DB-B3A35EF63832}"/>
          </ac:spMkLst>
        </pc:spChg>
        <pc:spChg chg="del mod">
          <ac:chgData name="Hamidreza Moradi" userId="3ecce25f-930d-409f-be24-0620a33553d5" providerId="ADAL" clId="{790C452E-8BEF-49F4-871E-1E9BD46A223F}" dt="2023-02-20T06:10:52.172" v="792" actId="478"/>
          <ac:spMkLst>
            <pc:docMk/>
            <pc:sldMk cId="1305141624" sldId="259"/>
            <ac:spMk id="377" creationId="{C4C92C3B-7341-69D2-0D1A-3CDDF2E1C3F4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78" creationId="{F25621BA-4AB1-18CA-56E6-8CFC63474A00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79" creationId="{C3231E9E-BCF2-823B-F604-7A19DB12621D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80" creationId="{025F6A5B-4F0D-44FB-4265-A76BC6BCB5C2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81" creationId="{CF7D467A-1D84-D381-0246-3D4D088A466D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82" creationId="{71B4FF0E-C919-7DCE-6D6C-71E9CD4CB884}"/>
          </ac:spMkLst>
        </pc:spChg>
        <pc:spChg chg="add 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83" creationId="{DC9F9F71-1166-34DD-ABB4-C591A2F38119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84" creationId="{C3668CD4-660A-F792-E276-BA0D2A9033EA}"/>
          </ac:spMkLst>
        </pc:spChg>
        <pc:spChg chg="del mod">
          <ac:chgData name="Hamidreza Moradi" userId="3ecce25f-930d-409f-be24-0620a33553d5" providerId="ADAL" clId="{790C452E-8BEF-49F4-871E-1E9BD46A223F}" dt="2023-02-20T06:10:50.250" v="791" actId="478"/>
          <ac:spMkLst>
            <pc:docMk/>
            <pc:sldMk cId="1305141624" sldId="259"/>
            <ac:spMk id="385" creationId="{0D7294AE-FC75-846B-F5CA-8C7CB46DCBEA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86" creationId="{D3737750-AD25-5906-BDF7-51184614C8AF}"/>
          </ac:spMkLst>
        </pc:spChg>
        <pc:spChg chg="del mod">
          <ac:chgData name="Hamidreza Moradi" userId="3ecce25f-930d-409f-be24-0620a33553d5" providerId="ADAL" clId="{790C452E-8BEF-49F4-871E-1E9BD46A223F}" dt="2023-02-20T06:10:47.444" v="790" actId="478"/>
          <ac:spMkLst>
            <pc:docMk/>
            <pc:sldMk cId="1305141624" sldId="259"/>
            <ac:spMk id="387" creationId="{91BDB52B-4D48-A203-5E5F-3A6ADDA3B6E1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88" creationId="{76AEA6FE-588B-8C9E-ACEC-92302905C6B4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89" creationId="{98E05E37-3451-82A1-5213-74B4EF698DB8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90" creationId="{0506369E-CE1A-9396-D204-32C5F5BF68D6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91" creationId="{3795BCA5-8FB8-A84A-43CB-60C6DD39F813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92" creationId="{F0BE747A-7186-315F-2FA2-EFC4959A4B43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93" creationId="{BD58854C-8B6A-53C1-F549-93D7034D1FE8}"/>
          </ac:spMkLst>
        </pc:spChg>
        <pc:spChg chg="del mod">
          <ac:chgData name="Hamidreza Moradi" userId="3ecce25f-930d-409f-be24-0620a33553d5" providerId="ADAL" clId="{790C452E-8BEF-49F4-871E-1E9BD46A223F}" dt="2023-02-20T06:13:49.590" v="831" actId="478"/>
          <ac:spMkLst>
            <pc:docMk/>
            <pc:sldMk cId="1305141624" sldId="259"/>
            <ac:spMk id="394" creationId="{3F501DD5-9304-F793-2C33-E3228CE858A7}"/>
          </ac:spMkLst>
        </pc:spChg>
        <pc:grpChg chg="del mod">
          <ac:chgData name="Hamidreza Moradi" userId="3ecce25f-930d-409f-be24-0620a33553d5" providerId="ADAL" clId="{790C452E-8BEF-49F4-871E-1E9BD46A223F}" dt="2023-02-20T05:58:39.073" v="627" actId="165"/>
          <ac:grpSpMkLst>
            <pc:docMk/>
            <pc:sldMk cId="1305141624" sldId="259"/>
            <ac:grpSpMk id="10" creationId="{DFA9CE01-4734-9E80-24F8-4E56167C0B89}"/>
          </ac:grpSpMkLst>
        </pc:grpChg>
        <pc:grpChg chg="del mod">
          <ac:chgData name="Hamidreza Moradi" userId="3ecce25f-930d-409f-be24-0620a33553d5" providerId="ADAL" clId="{790C452E-8BEF-49F4-871E-1E9BD46A223F}" dt="2023-02-20T06:00:02.103" v="643" actId="165"/>
          <ac:grpSpMkLst>
            <pc:docMk/>
            <pc:sldMk cId="1305141624" sldId="259"/>
            <ac:grpSpMk id="85" creationId="{0223709A-0864-0773-4FE2-276BFD71C786}"/>
          </ac:grpSpMkLst>
        </pc:grpChg>
        <pc:grpChg chg="del mod">
          <ac:chgData name="Hamidreza Moradi" userId="3ecce25f-930d-409f-be24-0620a33553d5" providerId="ADAL" clId="{790C452E-8BEF-49F4-871E-1E9BD46A223F}" dt="2023-02-20T06:04:00.515" v="681" actId="27803"/>
          <ac:grpSpMkLst>
            <pc:docMk/>
            <pc:sldMk cId="1305141624" sldId="259"/>
            <ac:grpSpMk id="120" creationId="{193711F3-BBE6-42A6-CC76-92D044AC9D2B}"/>
          </ac:grpSpMkLst>
        </pc:grpChg>
        <pc:grpChg chg="add mod">
          <ac:chgData name="Hamidreza Moradi" userId="3ecce25f-930d-409f-be24-0620a33553d5" providerId="ADAL" clId="{790C452E-8BEF-49F4-871E-1E9BD46A223F}" dt="2023-02-20T06:14:05.585" v="835" actId="164"/>
          <ac:grpSpMkLst>
            <pc:docMk/>
            <pc:sldMk cId="1305141624" sldId="259"/>
            <ac:grpSpMk id="176" creationId="{A57B553C-E45F-60D6-D148-3299126C11DF}"/>
          </ac:grpSpMkLst>
        </pc:grpChg>
        <pc:grpChg chg="add mod">
          <ac:chgData name="Hamidreza Moradi" userId="3ecce25f-930d-409f-be24-0620a33553d5" providerId="ADAL" clId="{790C452E-8BEF-49F4-871E-1E9BD46A223F}" dt="2023-02-20T06:14:05.585" v="835" actId="164"/>
          <ac:grpSpMkLst>
            <pc:docMk/>
            <pc:sldMk cId="1305141624" sldId="259"/>
            <ac:grpSpMk id="180" creationId="{0954A5F2-7C2B-4836-6198-453560D65BCC}"/>
          </ac:grpSpMkLst>
        </pc:grpChg>
        <pc:grpChg chg="add mod">
          <ac:chgData name="Hamidreza Moradi" userId="3ecce25f-930d-409f-be24-0620a33553d5" providerId="ADAL" clId="{790C452E-8BEF-49F4-871E-1E9BD46A223F}" dt="2023-02-20T06:14:05.585" v="835" actId="164"/>
          <ac:grpSpMkLst>
            <pc:docMk/>
            <pc:sldMk cId="1305141624" sldId="259"/>
            <ac:grpSpMk id="182" creationId="{0AFBF207-217A-A0CB-9C51-920F52E3F047}"/>
          </ac:grpSpMkLst>
        </pc:grpChg>
        <pc:grpChg chg="add mod">
          <ac:chgData name="Hamidreza Moradi" userId="3ecce25f-930d-409f-be24-0620a33553d5" providerId="ADAL" clId="{790C452E-8BEF-49F4-871E-1E9BD46A223F}" dt="2023-02-20T06:14:05.585" v="835" actId="164"/>
          <ac:grpSpMkLst>
            <pc:docMk/>
            <pc:sldMk cId="1305141624" sldId="259"/>
            <ac:grpSpMk id="183" creationId="{11E8FE5A-EAAC-BEE2-7B3A-DC1E01F44FAC}"/>
          </ac:grpSpMkLst>
        </pc:grpChg>
        <pc:grpChg chg="add mod">
          <ac:chgData name="Hamidreza Moradi" userId="3ecce25f-930d-409f-be24-0620a33553d5" providerId="ADAL" clId="{790C452E-8BEF-49F4-871E-1E9BD46A223F}" dt="2023-02-20T06:14:05.585" v="835" actId="164"/>
          <ac:grpSpMkLst>
            <pc:docMk/>
            <pc:sldMk cId="1305141624" sldId="259"/>
            <ac:grpSpMk id="238" creationId="{0CCEA78F-3D6C-503A-7705-EA3D553E008E}"/>
          </ac:grpSpMkLst>
        </pc:grpChg>
        <pc:grpChg chg="add mod">
          <ac:chgData name="Hamidreza Moradi" userId="3ecce25f-930d-409f-be24-0620a33553d5" providerId="ADAL" clId="{790C452E-8BEF-49F4-871E-1E9BD46A223F}" dt="2023-02-20T06:14:05.585" v="835" actId="164"/>
          <ac:grpSpMkLst>
            <pc:docMk/>
            <pc:sldMk cId="1305141624" sldId="259"/>
            <ac:grpSpMk id="296" creationId="{65D35B01-7A0D-DD96-052A-6176E07F1674}"/>
          </ac:grpSpMkLst>
        </pc:grpChg>
        <pc:grpChg chg="del mod">
          <ac:chgData name="Hamidreza Moradi" userId="3ecce25f-930d-409f-be24-0620a33553d5" providerId="ADAL" clId="{790C452E-8BEF-49F4-871E-1E9BD46A223F}" dt="2023-02-20T06:06:58.870" v="738" actId="27803"/>
          <ac:grpSpMkLst>
            <pc:docMk/>
            <pc:sldMk cId="1305141624" sldId="259"/>
            <ac:grpSpMk id="299" creationId="{B3304CA5-6ED1-E139-702F-B809B09F127E}"/>
          </ac:grpSpMkLst>
        </pc:grpChg>
        <pc:grpChg chg="del mod">
          <ac:chgData name="Hamidreza Moradi" userId="3ecce25f-930d-409f-be24-0620a33553d5" providerId="ADAL" clId="{790C452E-8BEF-49F4-871E-1E9BD46A223F}" dt="2023-02-20T06:10:40.636" v="788" actId="27803"/>
          <ac:grpSpMkLst>
            <pc:docMk/>
            <pc:sldMk cId="1305141624" sldId="259"/>
            <ac:grpSpMk id="369" creationId="{B942F0C2-B828-1EF0-69F3-B1C171CD277F}"/>
          </ac:grpSpMkLst>
        </pc:grpChg>
        <pc:grpChg chg="add mod">
          <ac:chgData name="Hamidreza Moradi" userId="3ecce25f-930d-409f-be24-0620a33553d5" providerId="ADAL" clId="{790C452E-8BEF-49F4-871E-1E9BD46A223F}" dt="2023-02-20T06:13:59.657" v="834" actId="164"/>
          <ac:grpSpMkLst>
            <pc:docMk/>
            <pc:sldMk cId="1305141624" sldId="259"/>
            <ac:grpSpMk id="408" creationId="{82CD3598-2145-76B0-C117-5B49594195C0}"/>
          </ac:grpSpMkLst>
        </pc:grpChg>
        <pc:grpChg chg="add mod">
          <ac:chgData name="Hamidreza Moradi" userId="3ecce25f-930d-409f-be24-0620a33553d5" providerId="ADAL" clId="{790C452E-8BEF-49F4-871E-1E9BD46A223F}" dt="2023-02-20T06:14:07.149" v="836" actId="1076"/>
          <ac:grpSpMkLst>
            <pc:docMk/>
            <pc:sldMk cId="1305141624" sldId="259"/>
            <ac:grpSpMk id="409" creationId="{2541AD56-5688-5ACB-F65F-754A245F2094}"/>
          </ac:grpSpMkLst>
        </pc:grpChg>
        <pc:picChg chg="add del mod">
          <ac:chgData name="Hamidreza Moradi" userId="3ecce25f-930d-409f-be24-0620a33553d5" providerId="ADAL" clId="{790C452E-8BEF-49F4-871E-1E9BD46A223F}" dt="2023-02-20T05:58:22.985" v="623" actId="478"/>
          <ac:picMkLst>
            <pc:docMk/>
            <pc:sldMk cId="1305141624" sldId="259"/>
            <ac:picMk id="3" creationId="{BDD2A3B9-6D78-95D1-162D-61B4D33ED501}"/>
          </ac:picMkLst>
        </pc:picChg>
        <pc:picChg chg="add mod modCrop">
          <ac:chgData name="Hamidreza Moradi" userId="3ecce25f-930d-409f-be24-0620a33553d5" providerId="ADAL" clId="{790C452E-8BEF-49F4-871E-1E9BD46A223F}" dt="2023-02-20T06:04:25.064" v="689" actId="164"/>
          <ac:picMkLst>
            <pc:docMk/>
            <pc:sldMk cId="1305141624" sldId="259"/>
            <ac:picMk id="4" creationId="{C2EDE643-F385-1170-F79C-02BA662665E4}"/>
          </ac:picMkLst>
        </pc:picChg>
        <pc:picChg chg="add del mod">
          <ac:chgData name="Hamidreza Moradi" userId="3ecce25f-930d-409f-be24-0620a33553d5" providerId="ADAL" clId="{790C452E-8BEF-49F4-871E-1E9BD46A223F}" dt="2023-02-20T05:26:10.838" v="267" actId="478"/>
          <ac:picMkLst>
            <pc:docMk/>
            <pc:sldMk cId="1305141624" sldId="259"/>
            <ac:picMk id="5" creationId="{320DD394-8CC0-C319-F35C-05A77CC62488}"/>
          </ac:picMkLst>
        </pc:picChg>
        <pc:picChg chg="add del mod">
          <ac:chgData name="Hamidreza Moradi" userId="3ecce25f-930d-409f-be24-0620a33553d5" providerId="ADAL" clId="{790C452E-8BEF-49F4-871E-1E9BD46A223F}" dt="2023-02-20T05:58:22.013" v="622" actId="478"/>
          <ac:picMkLst>
            <pc:docMk/>
            <pc:sldMk cId="1305141624" sldId="259"/>
            <ac:picMk id="5" creationId="{F15FFDEA-3700-97FC-1F13-A67A3F7DCA6E}"/>
          </ac:picMkLst>
        </pc:picChg>
        <pc:picChg chg="add del mod">
          <ac:chgData name="Hamidreza Moradi" userId="3ecce25f-930d-409f-be24-0620a33553d5" providerId="ADAL" clId="{790C452E-8BEF-49F4-871E-1E9BD46A223F}" dt="2023-02-20T05:26:12.898" v="268" actId="478"/>
          <ac:picMkLst>
            <pc:docMk/>
            <pc:sldMk cId="1305141624" sldId="259"/>
            <ac:picMk id="6" creationId="{5E59BAB6-A7F5-5F2D-DD77-5F2F8CC37F01}"/>
          </ac:picMkLst>
        </pc:picChg>
        <pc:picChg chg="add mod modCrop">
          <ac:chgData name="Hamidreza Moradi" userId="3ecce25f-930d-409f-be24-0620a33553d5" providerId="ADAL" clId="{790C452E-8BEF-49F4-871E-1E9BD46A223F}" dt="2023-02-20T06:13:59.657" v="834" actId="164"/>
          <ac:picMkLst>
            <pc:docMk/>
            <pc:sldMk cId="1305141624" sldId="259"/>
            <ac:picMk id="7" creationId="{076A74C0-4D93-6168-C3D4-B7D41C059D76}"/>
          </ac:picMkLst>
        </pc:picChg>
        <pc:picChg chg="add mod modCrop">
          <ac:chgData name="Hamidreza Moradi" userId="3ecce25f-930d-409f-be24-0620a33553d5" providerId="ADAL" clId="{790C452E-8BEF-49F4-871E-1E9BD46A223F}" dt="2023-02-20T06:13:59.657" v="834" actId="164"/>
          <ac:picMkLst>
            <pc:docMk/>
            <pc:sldMk cId="1305141624" sldId="259"/>
            <ac:picMk id="8" creationId="{A5DA98FB-37B7-FDAD-6A74-0FC5052E72EA}"/>
          </ac:picMkLst>
        </pc:picChg>
        <pc:picChg chg="add del mod">
          <ac:chgData name="Hamidreza Moradi" userId="3ecce25f-930d-409f-be24-0620a33553d5" providerId="ADAL" clId="{790C452E-8BEF-49F4-871E-1E9BD46A223F}" dt="2023-02-20T05:58:33.694" v="626" actId="27803"/>
          <ac:picMkLst>
            <pc:docMk/>
            <pc:sldMk cId="1305141624" sldId="259"/>
            <ac:picMk id="9" creationId="{8F0833A1-DACC-4043-59A5-0091AC272119}"/>
          </ac:picMkLst>
        </pc:picChg>
        <pc:picChg chg="add del mod">
          <ac:chgData name="Hamidreza Moradi" userId="3ecce25f-930d-409f-be24-0620a33553d5" providerId="ADAL" clId="{790C452E-8BEF-49F4-871E-1E9BD46A223F}" dt="2023-02-20T05:59:56.714" v="641" actId="27803"/>
          <ac:picMkLst>
            <pc:docMk/>
            <pc:sldMk cId="1305141624" sldId="259"/>
            <ac:picMk id="84" creationId="{61E473A8-A063-3166-6153-1114968CE9C6}"/>
          </ac:picMkLst>
        </pc:picChg>
        <pc:picChg chg="add del mod">
          <ac:chgData name="Hamidreza Moradi" userId="3ecce25f-930d-409f-be24-0620a33553d5" providerId="ADAL" clId="{790C452E-8BEF-49F4-871E-1E9BD46A223F}" dt="2023-02-20T06:04:00.515" v="681" actId="27803"/>
          <ac:picMkLst>
            <pc:docMk/>
            <pc:sldMk cId="1305141624" sldId="259"/>
            <ac:picMk id="119" creationId="{0C9FF817-8172-EDE5-359F-30365CE940AE}"/>
          </ac:picMkLst>
        </pc:picChg>
        <pc:picChg chg="add mod">
          <ac:chgData name="Hamidreza Moradi" userId="3ecce25f-930d-409f-be24-0620a33553d5" providerId="ADAL" clId="{790C452E-8BEF-49F4-871E-1E9BD46A223F}" dt="2023-02-20T06:04:25.064" v="689" actId="164"/>
          <ac:picMkLst>
            <pc:docMk/>
            <pc:sldMk cId="1305141624" sldId="259"/>
            <ac:picMk id="174" creationId="{311AC1AE-426B-717B-8329-C4A7F162BBF3}"/>
          </ac:picMkLst>
        </pc:picChg>
        <pc:picChg chg="add mod">
          <ac:chgData name="Hamidreza Moradi" userId="3ecce25f-930d-409f-be24-0620a33553d5" providerId="ADAL" clId="{790C452E-8BEF-49F4-871E-1E9BD46A223F}" dt="2023-02-20T06:04:25.064" v="689" actId="164"/>
          <ac:picMkLst>
            <pc:docMk/>
            <pc:sldMk cId="1305141624" sldId="259"/>
            <ac:picMk id="175" creationId="{F800D264-95CA-A911-877B-D349F899BDE8}"/>
          </ac:picMkLst>
        </pc:picChg>
        <pc:picChg chg="add mod">
          <ac:chgData name="Hamidreza Moradi" userId="3ecce25f-930d-409f-be24-0620a33553d5" providerId="ADAL" clId="{790C452E-8BEF-49F4-871E-1E9BD46A223F}" dt="2023-02-20T06:04:55.931" v="701" actId="164"/>
          <ac:picMkLst>
            <pc:docMk/>
            <pc:sldMk cId="1305141624" sldId="259"/>
            <ac:picMk id="177" creationId="{1374BF56-DD37-A06D-07B2-5B04E544A06D}"/>
          </ac:picMkLst>
        </pc:picChg>
        <pc:picChg chg="add mod">
          <ac:chgData name="Hamidreza Moradi" userId="3ecce25f-930d-409f-be24-0620a33553d5" providerId="ADAL" clId="{790C452E-8BEF-49F4-871E-1E9BD46A223F}" dt="2023-02-20T06:04:55.931" v="701" actId="164"/>
          <ac:picMkLst>
            <pc:docMk/>
            <pc:sldMk cId="1305141624" sldId="259"/>
            <ac:picMk id="178" creationId="{8EB58469-03F1-1046-538D-8623253E4F64}"/>
          </ac:picMkLst>
        </pc:picChg>
        <pc:picChg chg="add mod">
          <ac:chgData name="Hamidreza Moradi" userId="3ecce25f-930d-409f-be24-0620a33553d5" providerId="ADAL" clId="{790C452E-8BEF-49F4-871E-1E9BD46A223F}" dt="2023-02-20T06:04:55.931" v="701" actId="164"/>
          <ac:picMkLst>
            <pc:docMk/>
            <pc:sldMk cId="1305141624" sldId="259"/>
            <ac:picMk id="179" creationId="{56A682F0-C60D-5079-3DAE-F86A968AB49C}"/>
          </ac:picMkLst>
        </pc:picChg>
        <pc:picChg chg="add mod">
          <ac:chgData name="Hamidreza Moradi" userId="3ecce25f-930d-409f-be24-0620a33553d5" providerId="ADAL" clId="{790C452E-8BEF-49F4-871E-1E9BD46A223F}" dt="2023-02-20T06:06:42.497" v="735" actId="1076"/>
          <ac:picMkLst>
            <pc:docMk/>
            <pc:sldMk cId="1305141624" sldId="259"/>
            <ac:picMk id="293" creationId="{67A037B2-FC9B-2D57-130A-3087DD63BA45}"/>
          </ac:picMkLst>
        </pc:picChg>
        <pc:picChg chg="add mod">
          <ac:chgData name="Hamidreza Moradi" userId="3ecce25f-930d-409f-be24-0620a33553d5" providerId="ADAL" clId="{790C452E-8BEF-49F4-871E-1E9BD46A223F}" dt="2023-02-20T06:06:42.497" v="735" actId="1076"/>
          <ac:picMkLst>
            <pc:docMk/>
            <pc:sldMk cId="1305141624" sldId="259"/>
            <ac:picMk id="294" creationId="{7360C0EE-EC1A-D6B7-6404-DA73B41D6F46}"/>
          </ac:picMkLst>
        </pc:picChg>
        <pc:picChg chg="add mod">
          <ac:chgData name="Hamidreza Moradi" userId="3ecce25f-930d-409f-be24-0620a33553d5" providerId="ADAL" clId="{790C452E-8BEF-49F4-871E-1E9BD46A223F}" dt="2023-02-20T06:06:42.497" v="735" actId="1076"/>
          <ac:picMkLst>
            <pc:docMk/>
            <pc:sldMk cId="1305141624" sldId="259"/>
            <ac:picMk id="295" creationId="{62A5EA5D-891A-E16B-C9F5-71F9443D1888}"/>
          </ac:picMkLst>
        </pc:picChg>
        <pc:picChg chg="add del mod">
          <ac:chgData name="Hamidreza Moradi" userId="3ecce25f-930d-409f-be24-0620a33553d5" providerId="ADAL" clId="{790C452E-8BEF-49F4-871E-1E9BD46A223F}" dt="2023-02-20T06:06:58.870" v="738" actId="27803"/>
          <ac:picMkLst>
            <pc:docMk/>
            <pc:sldMk cId="1305141624" sldId="259"/>
            <ac:picMk id="298" creationId="{59EE731F-F701-39A3-3797-A3FD15F2FB80}"/>
          </ac:picMkLst>
        </pc:picChg>
        <pc:picChg chg="add del mod">
          <ac:chgData name="Hamidreza Moradi" userId="3ecce25f-930d-409f-be24-0620a33553d5" providerId="ADAL" clId="{790C452E-8BEF-49F4-871E-1E9BD46A223F}" dt="2023-02-20T06:10:40.636" v="788" actId="27803"/>
          <ac:picMkLst>
            <pc:docMk/>
            <pc:sldMk cId="1305141624" sldId="259"/>
            <ac:picMk id="368" creationId="{73C6A696-2078-A414-B214-F0B1AC9983EE}"/>
          </ac:picMkLst>
        </pc:picChg>
        <pc:picChg chg="add del">
          <ac:chgData name="Hamidreza Moradi" userId="3ecce25f-930d-409f-be24-0620a33553d5" providerId="ADAL" clId="{790C452E-8BEF-49F4-871E-1E9BD46A223F}" dt="2023-02-20T06:13:52.017" v="832" actId="478"/>
          <ac:picMkLst>
            <pc:docMk/>
            <pc:sldMk cId="1305141624" sldId="259"/>
            <ac:picMk id="396" creationId="{CA429C10-5E7B-0666-4AC7-26606318E4B0}"/>
          </ac:picMkLst>
        </pc:picChg>
        <pc:picChg chg="add mod ord modCrop">
          <ac:chgData name="Hamidreza Moradi" userId="3ecce25f-930d-409f-be24-0620a33553d5" providerId="ADAL" clId="{790C452E-8BEF-49F4-871E-1E9BD46A223F}" dt="2023-02-20T06:14:05.585" v="835" actId="164"/>
          <ac:picMkLst>
            <pc:docMk/>
            <pc:sldMk cId="1305141624" sldId="259"/>
            <ac:picMk id="398" creationId="{94F7B3EA-AB77-3F35-4742-D2D5FA6303F0}"/>
          </ac:picMkLst>
        </pc:picChg>
        <pc:picChg chg="add del mod ord">
          <ac:chgData name="Hamidreza Moradi" userId="3ecce25f-930d-409f-be24-0620a33553d5" providerId="ADAL" clId="{790C452E-8BEF-49F4-871E-1E9BD46A223F}" dt="2023-02-20T06:13:05.339" v="819" actId="478"/>
          <ac:picMkLst>
            <pc:docMk/>
            <pc:sldMk cId="1305141624" sldId="259"/>
            <ac:picMk id="400" creationId="{44B0335F-3BFA-DAE4-1628-C123E8889B3B}"/>
          </ac:picMkLst>
        </pc:picChg>
        <pc:picChg chg="add del mod modCrop">
          <ac:chgData name="Hamidreza Moradi" userId="3ecce25f-930d-409f-be24-0620a33553d5" providerId="ADAL" clId="{790C452E-8BEF-49F4-871E-1E9BD46A223F}" dt="2023-02-20T06:13:02.176" v="818" actId="478"/>
          <ac:picMkLst>
            <pc:docMk/>
            <pc:sldMk cId="1305141624" sldId="259"/>
            <ac:picMk id="401" creationId="{EE6234AD-C593-6222-A32A-BF6E37283E46}"/>
          </ac:picMkLst>
        </pc:picChg>
        <pc:picChg chg="add del mod">
          <ac:chgData name="Hamidreza Moradi" userId="3ecce25f-930d-409f-be24-0620a33553d5" providerId="ADAL" clId="{790C452E-8BEF-49F4-871E-1E9BD46A223F}" dt="2023-02-20T06:12:51.311" v="816" actId="478"/>
          <ac:picMkLst>
            <pc:docMk/>
            <pc:sldMk cId="1305141624" sldId="259"/>
            <ac:picMk id="402" creationId="{FB95B7DE-E41E-2B6D-C951-52971F7A07DC}"/>
          </ac:picMkLst>
        </pc:picChg>
        <pc:picChg chg="add mod">
          <ac:chgData name="Hamidreza Moradi" userId="3ecce25f-930d-409f-be24-0620a33553d5" providerId="ADAL" clId="{790C452E-8BEF-49F4-871E-1E9BD46A223F}" dt="2023-02-20T06:14:05.585" v="835" actId="164"/>
          <ac:picMkLst>
            <pc:docMk/>
            <pc:sldMk cId="1305141624" sldId="259"/>
            <ac:picMk id="404" creationId="{8AD7AA92-3489-476F-B4EA-A0E61339E542}"/>
          </ac:picMkLst>
        </pc:picChg>
        <pc:picChg chg="add mod">
          <ac:chgData name="Hamidreza Moradi" userId="3ecce25f-930d-409f-be24-0620a33553d5" providerId="ADAL" clId="{790C452E-8BEF-49F4-871E-1E9BD46A223F}" dt="2023-02-20T06:14:05.585" v="835" actId="164"/>
          <ac:picMkLst>
            <pc:docMk/>
            <pc:sldMk cId="1305141624" sldId="259"/>
            <ac:picMk id="405" creationId="{355D8C8A-E3EB-270A-5888-6994F6734B20}"/>
          </ac:picMkLst>
        </pc:picChg>
        <pc:picChg chg="add mod">
          <ac:chgData name="Hamidreza Moradi" userId="3ecce25f-930d-409f-be24-0620a33553d5" providerId="ADAL" clId="{790C452E-8BEF-49F4-871E-1E9BD46A223F}" dt="2023-02-20T06:14:05.585" v="835" actId="164"/>
          <ac:picMkLst>
            <pc:docMk/>
            <pc:sldMk cId="1305141624" sldId="259"/>
            <ac:picMk id="406" creationId="{5B90EF84-02BF-9B9D-9E2B-C78AF871A058}"/>
          </ac:picMkLst>
        </pc:picChg>
        <pc:picChg chg="add mod">
          <ac:chgData name="Hamidreza Moradi" userId="3ecce25f-930d-409f-be24-0620a33553d5" providerId="ADAL" clId="{790C452E-8BEF-49F4-871E-1E9BD46A223F}" dt="2023-02-20T06:13:59.657" v="834" actId="164"/>
          <ac:picMkLst>
            <pc:docMk/>
            <pc:sldMk cId="1305141624" sldId="259"/>
            <ac:picMk id="407" creationId="{027DBBCF-1B14-5891-8B27-54B9F583D373}"/>
          </ac:picMkLst>
        </pc:picChg>
      </pc:sldChg>
      <pc:sldChg chg="addSp modSp new mod">
        <pc:chgData name="Hamidreza Moradi" userId="3ecce25f-930d-409f-be24-0620a33553d5" providerId="ADAL" clId="{790C452E-8BEF-49F4-871E-1E9BD46A223F}" dt="2023-02-20T05:34:51.495" v="351" actId="962"/>
        <pc:sldMkLst>
          <pc:docMk/>
          <pc:sldMk cId="2735560038" sldId="260"/>
        </pc:sldMkLst>
        <pc:picChg chg="add mod">
          <ac:chgData name="Hamidreza Moradi" userId="3ecce25f-930d-409f-be24-0620a33553d5" providerId="ADAL" clId="{790C452E-8BEF-49F4-871E-1E9BD46A223F}" dt="2023-02-20T05:34:51.495" v="351" actId="962"/>
          <ac:picMkLst>
            <pc:docMk/>
            <pc:sldMk cId="2735560038" sldId="260"/>
            <ac:picMk id="3" creationId="{BBAAAF45-BE54-4C49-53A8-2DA777327B5D}"/>
          </ac:picMkLst>
        </pc:picChg>
      </pc:sldChg>
      <pc:sldChg chg="addSp modSp new mod ord modNotesTx">
        <pc:chgData name="Hamidreza Moradi" userId="3ecce25f-930d-409f-be24-0620a33553d5" providerId="ADAL" clId="{790C452E-8BEF-49F4-871E-1E9BD46A223F}" dt="2023-02-20T05:47:04.084" v="594"/>
        <pc:sldMkLst>
          <pc:docMk/>
          <pc:sldMk cId="3675979565" sldId="261"/>
        </pc:sldMkLst>
        <pc:spChg chg="add mod">
          <ac:chgData name="Hamidreza Moradi" userId="3ecce25f-930d-409f-be24-0620a33553d5" providerId="ADAL" clId="{790C452E-8BEF-49F4-871E-1E9BD46A223F}" dt="2023-02-20T05:46:08.451" v="589" actId="164"/>
          <ac:spMkLst>
            <pc:docMk/>
            <pc:sldMk cId="3675979565" sldId="261"/>
            <ac:spMk id="8" creationId="{C32763B4-2B4C-FFD1-B39B-68CE341FBCE2}"/>
          </ac:spMkLst>
        </pc:spChg>
        <pc:spChg chg="add mod">
          <ac:chgData name="Hamidreza Moradi" userId="3ecce25f-930d-409f-be24-0620a33553d5" providerId="ADAL" clId="{790C452E-8BEF-49F4-871E-1E9BD46A223F}" dt="2023-02-20T05:42:04.125" v="583" actId="164"/>
          <ac:spMkLst>
            <pc:docMk/>
            <pc:sldMk cId="3675979565" sldId="261"/>
            <ac:spMk id="11" creationId="{0C7D25E9-60EC-3E94-03A6-2BD18DA103A3}"/>
          </ac:spMkLst>
        </pc:spChg>
        <pc:spChg chg="add mod">
          <ac:chgData name="Hamidreza Moradi" userId="3ecce25f-930d-409f-be24-0620a33553d5" providerId="ADAL" clId="{790C452E-8BEF-49F4-871E-1E9BD46A223F}" dt="2023-02-20T05:42:04.125" v="583" actId="164"/>
          <ac:spMkLst>
            <pc:docMk/>
            <pc:sldMk cId="3675979565" sldId="261"/>
            <ac:spMk id="12" creationId="{11FB161C-64E0-B810-0341-0B65FA6B9678}"/>
          </ac:spMkLst>
        </pc:spChg>
        <pc:spChg chg="add mod">
          <ac:chgData name="Hamidreza Moradi" userId="3ecce25f-930d-409f-be24-0620a33553d5" providerId="ADAL" clId="{790C452E-8BEF-49F4-871E-1E9BD46A223F}" dt="2023-02-20T05:42:07.850" v="584" actId="1076"/>
          <ac:spMkLst>
            <pc:docMk/>
            <pc:sldMk cId="3675979565" sldId="261"/>
            <ac:spMk id="14" creationId="{888245D9-7D8C-2D58-CDE7-DCF0C3CB042E}"/>
          </ac:spMkLst>
        </pc:spChg>
        <pc:grpChg chg="add mod">
          <ac:chgData name="Hamidreza Moradi" userId="3ecce25f-930d-409f-be24-0620a33553d5" providerId="ADAL" clId="{790C452E-8BEF-49F4-871E-1E9BD46A223F}" dt="2023-02-20T05:38:13.748" v="384" actId="164"/>
          <ac:grpSpMkLst>
            <pc:docMk/>
            <pc:sldMk cId="3675979565" sldId="261"/>
            <ac:grpSpMk id="6" creationId="{79FB7032-8F31-578D-D9E5-609A328B17CB}"/>
          </ac:grpSpMkLst>
        </pc:grpChg>
        <pc:grpChg chg="add mod">
          <ac:chgData name="Hamidreza Moradi" userId="3ecce25f-930d-409f-be24-0620a33553d5" providerId="ADAL" clId="{790C452E-8BEF-49F4-871E-1E9BD46A223F}" dt="2023-02-20T05:42:04.125" v="583" actId="164"/>
          <ac:grpSpMkLst>
            <pc:docMk/>
            <pc:sldMk cId="3675979565" sldId="261"/>
            <ac:grpSpMk id="7" creationId="{0E4E0BAD-F114-10F8-AA18-9898C04EC629}"/>
          </ac:grpSpMkLst>
        </pc:grpChg>
        <pc:grpChg chg="add mod">
          <ac:chgData name="Hamidreza Moradi" userId="3ecce25f-930d-409f-be24-0620a33553d5" providerId="ADAL" clId="{790C452E-8BEF-49F4-871E-1E9BD46A223F}" dt="2023-02-20T05:46:43.408" v="592" actId="1076"/>
          <ac:grpSpMkLst>
            <pc:docMk/>
            <pc:sldMk cId="3675979565" sldId="261"/>
            <ac:grpSpMk id="10" creationId="{F4E06DF0-A935-7A95-796C-8B1CC0F5A915}"/>
          </ac:grpSpMkLst>
        </pc:grpChg>
        <pc:grpChg chg="add mod">
          <ac:chgData name="Hamidreza Moradi" userId="3ecce25f-930d-409f-be24-0620a33553d5" providerId="ADAL" clId="{790C452E-8BEF-49F4-871E-1E9BD46A223F}" dt="2023-02-20T05:46:08.451" v="589" actId="164"/>
          <ac:grpSpMkLst>
            <pc:docMk/>
            <pc:sldMk cId="3675979565" sldId="261"/>
            <ac:grpSpMk id="15" creationId="{ECFA3BFA-9D56-EFB6-C2DA-1015040E1ADF}"/>
          </ac:grpSpMkLst>
        </pc:grpChg>
        <pc:picChg chg="add mod ord modCrop">
          <ac:chgData name="Hamidreza Moradi" userId="3ecce25f-930d-409f-be24-0620a33553d5" providerId="ADAL" clId="{790C452E-8BEF-49F4-871E-1E9BD46A223F}" dt="2023-02-20T05:38:10.338" v="383" actId="164"/>
          <ac:picMkLst>
            <pc:docMk/>
            <pc:sldMk cId="3675979565" sldId="261"/>
            <ac:picMk id="2" creationId="{95797E9C-B1FB-348D-15C0-1913E970CB00}"/>
          </ac:picMkLst>
        </pc:picChg>
        <pc:picChg chg="add mod modCrop">
          <ac:chgData name="Hamidreza Moradi" userId="3ecce25f-930d-409f-be24-0620a33553d5" providerId="ADAL" clId="{790C452E-8BEF-49F4-871E-1E9BD46A223F}" dt="2023-02-20T05:38:13.748" v="384" actId="164"/>
          <ac:picMkLst>
            <pc:docMk/>
            <pc:sldMk cId="3675979565" sldId="261"/>
            <ac:picMk id="3" creationId="{9DF7A1CE-386C-C9EE-1F73-0BCD06C005E7}"/>
          </ac:picMkLst>
        </pc:picChg>
        <pc:picChg chg="add mod modCrop">
          <ac:chgData name="Hamidreza Moradi" userId="3ecce25f-930d-409f-be24-0620a33553d5" providerId="ADAL" clId="{790C452E-8BEF-49F4-871E-1E9BD46A223F}" dt="2023-02-20T05:38:10.338" v="383" actId="164"/>
          <ac:picMkLst>
            <pc:docMk/>
            <pc:sldMk cId="3675979565" sldId="261"/>
            <ac:picMk id="4" creationId="{5114EA73-6DA0-129D-6187-BC2DE959F5CB}"/>
          </ac:picMkLst>
        </pc:picChg>
        <pc:picChg chg="add mod modCrop">
          <ac:chgData name="Hamidreza Moradi" userId="3ecce25f-930d-409f-be24-0620a33553d5" providerId="ADAL" clId="{790C452E-8BEF-49F4-871E-1E9BD46A223F}" dt="2023-02-20T05:38:10.338" v="383" actId="164"/>
          <ac:picMkLst>
            <pc:docMk/>
            <pc:sldMk cId="3675979565" sldId="261"/>
            <ac:picMk id="5" creationId="{732C3F6D-27E7-4B19-6E70-DB462A5B88E0}"/>
          </ac:picMkLst>
        </pc:picChg>
        <pc:picChg chg="add mod">
          <ac:chgData name="Hamidreza Moradi" userId="3ecce25f-930d-409f-be24-0620a33553d5" providerId="ADAL" clId="{790C452E-8BEF-49F4-871E-1E9BD46A223F}" dt="2023-02-20T05:42:04.125" v="583" actId="164"/>
          <ac:picMkLst>
            <pc:docMk/>
            <pc:sldMk cId="3675979565" sldId="261"/>
            <ac:picMk id="9" creationId="{E061A7F6-A291-6CEF-76C8-A67690BA0A1F}"/>
          </ac:picMkLst>
        </pc:picChg>
      </pc:sldChg>
      <pc:sldChg chg="addSp modSp add mod">
        <pc:chgData name="Hamidreza Moradi" userId="3ecce25f-930d-409f-be24-0620a33553d5" providerId="ADAL" clId="{790C452E-8BEF-49F4-871E-1E9BD46A223F}" dt="2023-02-20T05:48:07.089" v="612" actId="1076"/>
        <pc:sldMkLst>
          <pc:docMk/>
          <pc:sldMk cId="554636933" sldId="262"/>
        </pc:sldMkLst>
        <pc:spChg chg="mod">
          <ac:chgData name="Hamidreza Moradi" userId="3ecce25f-930d-409f-be24-0620a33553d5" providerId="ADAL" clId="{790C452E-8BEF-49F4-871E-1E9BD46A223F}" dt="2023-02-20T05:48:03.109" v="611" actId="1076"/>
          <ac:spMkLst>
            <pc:docMk/>
            <pc:sldMk cId="554636933" sldId="262"/>
            <ac:spMk id="8" creationId="{122D7325-C2A4-8C6A-677F-5FB7E0C4692C}"/>
          </ac:spMkLst>
        </pc:spChg>
        <pc:grpChg chg="mod">
          <ac:chgData name="Hamidreza Moradi" userId="3ecce25f-930d-409f-be24-0620a33553d5" providerId="ADAL" clId="{790C452E-8BEF-49F4-871E-1E9BD46A223F}" dt="2023-02-20T05:47:54.538" v="606" actId="164"/>
          <ac:grpSpMkLst>
            <pc:docMk/>
            <pc:sldMk cId="554636933" sldId="262"/>
            <ac:grpSpMk id="19" creationId="{8741A696-3E83-1DBD-52CA-8EE0B714AE67}"/>
          </ac:grpSpMkLst>
        </pc:grpChg>
        <pc:grpChg chg="mod">
          <ac:chgData name="Hamidreza Moradi" userId="3ecce25f-930d-409f-be24-0620a33553d5" providerId="ADAL" clId="{790C452E-8BEF-49F4-871E-1E9BD46A223F}" dt="2023-02-20T05:47:54.538" v="606" actId="164"/>
          <ac:grpSpMkLst>
            <pc:docMk/>
            <pc:sldMk cId="554636933" sldId="262"/>
            <ac:grpSpMk id="20" creationId="{1A14187D-4720-4710-1E47-A8388ED134DB}"/>
          </ac:grpSpMkLst>
        </pc:grpChg>
        <pc:grpChg chg="add mod">
          <ac:chgData name="Hamidreza Moradi" userId="3ecce25f-930d-409f-be24-0620a33553d5" providerId="ADAL" clId="{790C452E-8BEF-49F4-871E-1E9BD46A223F}" dt="2023-02-20T05:47:59.696" v="609" actId="164"/>
          <ac:grpSpMkLst>
            <pc:docMk/>
            <pc:sldMk cId="554636933" sldId="262"/>
            <ac:grpSpMk id="31" creationId="{0DA5B176-6A0A-32CC-0577-89EE054BED46}"/>
          </ac:grpSpMkLst>
        </pc:grpChg>
        <pc:grpChg chg="add mod">
          <ac:chgData name="Hamidreza Moradi" userId="3ecce25f-930d-409f-be24-0620a33553d5" providerId="ADAL" clId="{790C452E-8BEF-49F4-871E-1E9BD46A223F}" dt="2023-02-20T05:48:07.089" v="612" actId="1076"/>
          <ac:grpSpMkLst>
            <pc:docMk/>
            <pc:sldMk cId="554636933" sldId="262"/>
            <ac:grpSpMk id="32" creationId="{CA20E646-27DB-2585-A0F3-67A662972A9E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618E16-2B9B-44DD-9FDE-781B6191ED67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0F31F-A10D-405A-A5C7-E97347DAD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20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0F31F-A10D-405A-A5C7-E97347DAD1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73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Predictive models and the effect of features of predicted outcome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0F31F-A10D-405A-A5C7-E97347DAD1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8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FAA82-8952-479A-7F30-3713A9F95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5262BB-04FB-BA25-D5A8-2989EF047F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54707-28F1-332F-256F-C1942E9B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D315B-1D9B-BD63-A7B8-5A403F876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77489-E056-04A2-6501-FCBF2387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1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7422-08BD-2094-2C63-1E9C3FD7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42FA3A-0534-1895-6353-CF0942BA84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A8B09-47FD-BAAD-4EA9-A63CFEFDD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04D31-F84A-12AD-4D20-E565D89C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E6B7-01DE-6E79-E8F0-45FA0FD1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51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FA6913-3FEE-F97B-8532-C28556AD8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7F1A7-B037-083A-03BA-2BA803559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7015C-5C48-7099-B9BE-5141CC3C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99BF1-48F2-5B35-CC06-26EF6565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F1F22-DB01-CCB3-D95B-48B89F134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5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7C328-7E22-DACF-92E3-5749E27F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AA03-E7C7-0030-8BE4-AFCF5934D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EB358-ACF4-D5C6-E2EF-19A2A274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C84EF-BB15-EF23-6682-D81F7046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C9811-AF05-BCC8-EA44-76ECB8AE1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20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150E-4AC4-84D6-3A4F-C9C2E6714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8262A-114E-1FA3-D6AE-00C7D27A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23D07-CBED-A41B-9C8C-72ECB8C7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61148-D93F-86C0-D250-A7096443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B88E7-3944-6379-1BB6-A8359490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440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374E1-CA59-FAE5-511E-FEDB2799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41A5-0ED6-CA65-A6BD-95F224577C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6DDB0-3D58-6C73-3657-21AD44E23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41F4A-858B-CEAF-7755-9C71C6ED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A8B85-2FAE-0943-118C-D96FD9C3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3584ED-7518-3F35-B8A0-9A90D6C71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38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7E8B-867F-1852-AF50-55CEB929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B3A899-7632-96D9-C55A-413BD7312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6E527-AF99-E890-3583-6861CA149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84924-F5C3-7C75-7338-B99BF8A71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91B4B-874D-16A3-786D-D32B72261F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7F2868-3D79-E372-CA32-CCBDBFACE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9BDAD1-4B41-8E77-2C6F-31014482F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60872-1E68-8151-2249-32308E4F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9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8D682-20A8-7B6C-8E7C-442E0043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C5692-D293-E0A0-4D2B-06B934A3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A1290-8354-390A-5E31-7CB531913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9FC6B-B604-6E5C-6151-F6235676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20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2E95F-7D54-5F70-B88A-E7E535732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C5BE-F7F2-55A7-CF3F-5295C3AE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3133B-CAA4-7BF9-8CFA-7B8D8E8E8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4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206ED-A778-7916-71DE-7EE9DBA53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B40E4-663F-C85E-1955-99BB9CC59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2DB58-E539-69D6-B8C4-9739A9508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974B4-0C50-0F38-2D9A-A040BE3F9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1EC5D-786B-63EE-DC44-AFB304932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BDE72-535A-56C5-4B04-8EA80F0F4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84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A57C-9B05-3016-85AE-8A78E2FF5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5A70E-A7F3-8FA9-2162-D4D691F10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0D7AD-2CC0-FB7B-B9A1-8C0626F1B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24B87-2CEB-6223-125C-FC13E2CA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0245A-2DAC-428F-85F9-0AD1E2C53C4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F5BA9-C9D4-22DF-5155-4F5144578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4245FC-042F-0C0F-D3FA-F0B9E3C54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2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3AACE7-357F-A6A4-5181-985F9F54F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B7F34-E031-9F40-9EB5-1CE3E8105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860E9-ACE9-E335-071C-65AD04A4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0245A-2DAC-428F-85F9-0AD1E2C53C43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FA676-1C93-C214-739E-8BBF53252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ACEE7-C3FD-F998-3641-28A14185F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C4297-BE0F-4D39-87F8-00AB88761B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6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9679135-ACC6-CED3-90C2-F94FB4A17E96}"/>
              </a:ext>
            </a:extLst>
          </p:cNvPr>
          <p:cNvGrpSpPr/>
          <p:nvPr/>
        </p:nvGrpSpPr>
        <p:grpSpPr>
          <a:xfrm>
            <a:off x="3315161" y="987456"/>
            <a:ext cx="4600114" cy="3775044"/>
            <a:chOff x="5496386" y="1168431"/>
            <a:chExt cx="4600114" cy="377504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741A696-3E83-1DBD-52CA-8EE0B714AE67}"/>
                </a:ext>
              </a:extLst>
            </p:cNvPr>
            <p:cNvGrpSpPr/>
            <p:nvPr/>
          </p:nvGrpSpPr>
          <p:grpSpPr>
            <a:xfrm>
              <a:off x="5592528" y="1285305"/>
              <a:ext cx="4413387" cy="3538231"/>
              <a:chOff x="5592528" y="1285305"/>
              <a:chExt cx="4413387" cy="353823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7B1595E8-DDBA-4183-9515-BD8A2683CC11}"/>
                  </a:ext>
                </a:extLst>
              </p:cNvPr>
              <p:cNvGrpSpPr/>
              <p:nvPr/>
            </p:nvGrpSpPr>
            <p:grpSpPr>
              <a:xfrm>
                <a:off x="5592528" y="1285305"/>
                <a:ext cx="4413387" cy="3538231"/>
                <a:chOff x="5592528" y="1285305"/>
                <a:chExt cx="4413387" cy="3538231"/>
              </a:xfrm>
            </p:grpSpPr>
            <p:grpSp>
              <p:nvGrpSpPr>
                <p:cNvPr id="30" name="Group 29">
                  <a:extLst>
                    <a:ext uri="{FF2B5EF4-FFF2-40B4-BE49-F238E27FC236}">
                      <a16:creationId xmlns:a16="http://schemas.microsoft.com/office/drawing/2014/main" id="{25177D17-FD57-0B08-9C74-8581E2870A9A}"/>
                    </a:ext>
                  </a:extLst>
                </p:cNvPr>
                <p:cNvGrpSpPr/>
                <p:nvPr/>
              </p:nvGrpSpPr>
              <p:grpSpPr>
                <a:xfrm>
                  <a:off x="5592528" y="1285305"/>
                  <a:ext cx="4413387" cy="3538231"/>
                  <a:chOff x="5800877" y="2956087"/>
                  <a:chExt cx="4413387" cy="3538231"/>
                </a:xfrm>
              </p:grpSpPr>
              <p:sp>
                <p:nvSpPr>
                  <p:cNvPr id="27" name="Rectangle: Rounded Corners 26">
                    <a:extLst>
                      <a:ext uri="{FF2B5EF4-FFF2-40B4-BE49-F238E27FC236}">
                        <a16:creationId xmlns:a16="http://schemas.microsoft.com/office/drawing/2014/main" id="{0E465141-D1E5-52CE-BF8F-4F29E438BCE5}"/>
                      </a:ext>
                    </a:extLst>
                  </p:cNvPr>
                  <p:cNvSpPr/>
                  <p:nvPr/>
                </p:nvSpPr>
                <p:spPr>
                  <a:xfrm>
                    <a:off x="5800877" y="2956087"/>
                    <a:ext cx="4413387" cy="3538231"/>
                  </a:xfrm>
                  <a:prstGeom prst="roundRect">
                    <a:avLst>
                      <a:gd name="adj" fmla="val 6095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grpSp>
                <p:nvGrpSpPr>
                  <p:cNvPr id="26" name="Group 25">
                    <a:extLst>
                      <a:ext uri="{FF2B5EF4-FFF2-40B4-BE49-F238E27FC236}">
                        <a16:creationId xmlns:a16="http://schemas.microsoft.com/office/drawing/2014/main" id="{9821F9B4-6394-56D2-F22C-605AB144B441}"/>
                      </a:ext>
                    </a:extLst>
                  </p:cNvPr>
                  <p:cNvGrpSpPr/>
                  <p:nvPr/>
                </p:nvGrpSpPr>
                <p:grpSpPr>
                  <a:xfrm>
                    <a:off x="6012846" y="3094313"/>
                    <a:ext cx="3984625" cy="3270766"/>
                    <a:chOff x="6145819" y="3045730"/>
                    <a:chExt cx="3984625" cy="3270766"/>
                  </a:xfrm>
                </p:grpSpPr>
                <p:sp>
                  <p:nvSpPr>
                    <p:cNvPr id="15" name="Trapezoid 14">
                      <a:extLst>
                        <a:ext uri="{FF2B5EF4-FFF2-40B4-BE49-F238E27FC236}">
                          <a16:creationId xmlns:a16="http://schemas.microsoft.com/office/drawing/2014/main" id="{F7ED8105-8AF1-0694-F356-2D03FE57D151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510282" y="4970547"/>
                      <a:ext cx="1184568" cy="1101436"/>
                    </a:xfrm>
                    <a:prstGeom prst="trapezoid">
                      <a:avLst>
                        <a:gd name="adj" fmla="val 37264"/>
                      </a:avLst>
                    </a:prstGeom>
                    <a:solidFill>
                      <a:schemeClr val="accent6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sp>
                  <p:nvSpPr>
                    <p:cNvPr id="16" name="Rectangle: Rounded Corners 15">
                      <a:extLst>
                        <a:ext uri="{FF2B5EF4-FFF2-40B4-BE49-F238E27FC236}">
                          <a16:creationId xmlns:a16="http://schemas.microsoft.com/office/drawing/2014/main" id="{3E9AC1D9-30C1-15A3-64D3-43306C7786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145819" y="5301225"/>
                      <a:ext cx="325677" cy="436419"/>
                    </a:xfrm>
                    <a:prstGeom prst="roundRect">
                      <a:avLst/>
                    </a:prstGeom>
                    <a:solidFill>
                      <a:schemeClr val="accent2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7" name="Rectangle: Rounded Corners 16">
                      <a:extLst>
                        <a:ext uri="{FF2B5EF4-FFF2-40B4-BE49-F238E27FC236}">
                          <a16:creationId xmlns:a16="http://schemas.microsoft.com/office/drawing/2014/main" id="{61BDC497-251B-F933-1A06-2D73A3DA50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3634" y="4729696"/>
                      <a:ext cx="325677" cy="1586800"/>
                    </a:xfrm>
                    <a:prstGeom prst="roundRect">
                      <a:avLst/>
                    </a:prstGeom>
                    <a:solidFill>
                      <a:srgbClr val="7030A0">
                        <a:alpha val="2902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: Rounded Corners 20">
                      <a:extLst>
                        <a:ext uri="{FF2B5EF4-FFF2-40B4-BE49-F238E27FC236}">
                          <a16:creationId xmlns:a16="http://schemas.microsoft.com/office/drawing/2014/main" id="{42644F18-7C4D-1C05-8CBD-E5A17D646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731522" y="3045730"/>
                      <a:ext cx="325677" cy="1586800"/>
                    </a:xfrm>
                    <a:prstGeom prst="roundRect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Trapezoid 21">
                      <a:extLst>
                        <a:ext uri="{FF2B5EF4-FFF2-40B4-BE49-F238E27FC236}">
                          <a16:creationId xmlns:a16="http://schemas.microsoft.com/office/drawing/2014/main" id="{3E7602EF-05EA-DEE7-6257-AF53728A55D7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8591307" y="4112985"/>
                      <a:ext cx="1184568" cy="1101436"/>
                    </a:xfrm>
                    <a:prstGeom prst="trapezoid">
                      <a:avLst>
                        <a:gd name="adj" fmla="val 37264"/>
                      </a:avLst>
                    </a:prstGeom>
                    <a:solidFill>
                      <a:schemeClr val="accent1">
                        <a:lumMod val="40000"/>
                        <a:lumOff val="6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>
                      <a:extLst>
                        <a:ext uri="{FF2B5EF4-FFF2-40B4-BE49-F238E27FC236}">
                          <a16:creationId xmlns:a16="http://schemas.microsoft.com/office/drawing/2014/main" id="{74F94803-9482-0B9E-CBC7-7A00EB05F3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23652" y="4510307"/>
                      <a:ext cx="306792" cy="306792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Left Brace 23">
                      <a:extLst>
                        <a:ext uri="{FF2B5EF4-FFF2-40B4-BE49-F238E27FC236}">
                          <a16:creationId xmlns:a16="http://schemas.microsoft.com/office/drawing/2014/main" id="{9FB47D71-872C-C9C4-03D9-F53B1BF1D32B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8063179" y="3544834"/>
                      <a:ext cx="567582" cy="2255156"/>
                    </a:xfrm>
                    <a:prstGeom prst="leftBrace">
                      <a:avLst>
                        <a:gd name="adj1" fmla="val 139030"/>
                        <a:gd name="adj2" fmla="val 50000"/>
                      </a:avLst>
                    </a:prstGeom>
                  </p:spPr>
                  <p:style>
                    <a:lnRef idx="3">
                      <a:schemeClr val="dk1"/>
                    </a:lnRef>
                    <a:fillRef idx="0">
                      <a:schemeClr val="dk1"/>
                    </a:fillRef>
                    <a:effectRef idx="2">
                      <a:schemeClr val="dk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1190BB26-F287-89AA-B629-5BE3E6CD0181}"/>
                    </a:ext>
                  </a:extLst>
                </p:cNvPr>
                <p:cNvSpPr txBox="1"/>
                <p:nvPr/>
              </p:nvSpPr>
              <p:spPr>
                <a:xfrm>
                  <a:off x="8607298" y="4221393"/>
                  <a:ext cx="875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GAN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B4032E1-EA0F-164E-8DD9-5442DDA0364A}"/>
                  </a:ext>
                </a:extLst>
              </p:cNvPr>
              <p:cNvSpPr txBox="1"/>
              <p:nvPr/>
            </p:nvSpPr>
            <p:spPr>
              <a:xfrm>
                <a:off x="6163683" y="3707402"/>
                <a:ext cx="12247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Generator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256387B-CB85-54AF-9E2B-3E9CF018D4DC}"/>
                  </a:ext>
                </a:extLst>
              </p:cNvPr>
              <p:cNvSpPr txBox="1"/>
              <p:nvPr/>
            </p:nvSpPr>
            <p:spPr>
              <a:xfrm>
                <a:off x="8363152" y="2865547"/>
                <a:ext cx="1150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Detector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2D7325-C2A4-8C6A-677F-5FB7E0C4692C}"/>
                </a:ext>
              </a:extLst>
            </p:cNvPr>
            <p:cNvSpPr/>
            <p:nvPr/>
          </p:nvSpPr>
          <p:spPr>
            <a:xfrm>
              <a:off x="5496386" y="1168431"/>
              <a:ext cx="4600114" cy="3775044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298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CA20E646-27DB-2585-A0F3-67A662972A9E}"/>
              </a:ext>
            </a:extLst>
          </p:cNvPr>
          <p:cNvGrpSpPr/>
          <p:nvPr/>
        </p:nvGrpSpPr>
        <p:grpSpPr>
          <a:xfrm>
            <a:off x="1485900" y="1314449"/>
            <a:ext cx="9220200" cy="3829051"/>
            <a:chOff x="876300" y="1123949"/>
            <a:chExt cx="9220200" cy="382905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A5B176-6A0A-32CC-0577-89EE054BED46}"/>
                </a:ext>
              </a:extLst>
            </p:cNvPr>
            <p:cNvGrpSpPr/>
            <p:nvPr/>
          </p:nvGrpSpPr>
          <p:grpSpPr>
            <a:xfrm>
              <a:off x="998346" y="1285305"/>
              <a:ext cx="9007569" cy="3538231"/>
              <a:chOff x="998346" y="1285305"/>
              <a:chExt cx="9007569" cy="3538231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1A14187D-4720-4710-1E47-A8388ED134DB}"/>
                  </a:ext>
                </a:extLst>
              </p:cNvPr>
              <p:cNvGrpSpPr/>
              <p:nvPr/>
            </p:nvGrpSpPr>
            <p:grpSpPr>
              <a:xfrm>
                <a:off x="998346" y="1963867"/>
                <a:ext cx="4413387" cy="2092928"/>
                <a:chOff x="998346" y="1963867"/>
                <a:chExt cx="4413387" cy="2092928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097127F6-4CC8-6A2A-CCBE-2A13CAC00F48}"/>
                    </a:ext>
                  </a:extLst>
                </p:cNvPr>
                <p:cNvGrpSpPr/>
                <p:nvPr/>
              </p:nvGrpSpPr>
              <p:grpSpPr>
                <a:xfrm>
                  <a:off x="998346" y="1963867"/>
                  <a:ext cx="4413387" cy="2092928"/>
                  <a:chOff x="998346" y="1963867"/>
                  <a:chExt cx="4413387" cy="2092928"/>
                </a:xfrm>
              </p:grpSpPr>
              <p:grpSp>
                <p:nvGrpSpPr>
                  <p:cNvPr id="29" name="Group 28">
                    <a:extLst>
                      <a:ext uri="{FF2B5EF4-FFF2-40B4-BE49-F238E27FC236}">
                        <a16:creationId xmlns:a16="http://schemas.microsoft.com/office/drawing/2014/main" id="{B025B34D-8015-855C-C876-637280A524A5}"/>
                      </a:ext>
                    </a:extLst>
                  </p:cNvPr>
                  <p:cNvGrpSpPr/>
                  <p:nvPr/>
                </p:nvGrpSpPr>
                <p:grpSpPr>
                  <a:xfrm>
                    <a:off x="998346" y="1963867"/>
                    <a:ext cx="4413387" cy="2092928"/>
                    <a:chOff x="933798" y="3071354"/>
                    <a:chExt cx="4254152" cy="2092928"/>
                  </a:xfrm>
                </p:grpSpPr>
                <p:sp>
                  <p:nvSpPr>
                    <p:cNvPr id="28" name="Rectangle: Rounded Corners 27">
                      <a:extLst>
                        <a:ext uri="{FF2B5EF4-FFF2-40B4-BE49-F238E27FC236}">
                          <a16:creationId xmlns:a16="http://schemas.microsoft.com/office/drawing/2014/main" id="{F7A9B1FB-E5DC-CC5D-332E-B4E25FACA1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3798" y="3071354"/>
                      <a:ext cx="4254152" cy="2092928"/>
                    </a:xfrm>
                    <a:prstGeom prst="roundRect">
                      <a:avLst>
                        <a:gd name="adj" fmla="val 7730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25" name="Group 24">
                      <a:extLst>
                        <a:ext uri="{FF2B5EF4-FFF2-40B4-BE49-F238E27FC236}">
                          <a16:creationId xmlns:a16="http://schemas.microsoft.com/office/drawing/2014/main" id="{D9B6556C-A19B-F834-C872-3F4BD288E1C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85817" y="3342181"/>
                      <a:ext cx="3508139" cy="1586800"/>
                      <a:chOff x="1285817" y="3342181"/>
                      <a:chExt cx="3508139" cy="1586800"/>
                    </a:xfrm>
                  </p:grpSpPr>
                  <p:sp>
                    <p:nvSpPr>
                      <p:cNvPr id="6" name="Rectangle: Rounded Corners 5">
                        <a:extLst>
                          <a:ext uri="{FF2B5EF4-FFF2-40B4-BE49-F238E27FC236}">
                            <a16:creationId xmlns:a16="http://schemas.microsoft.com/office/drawing/2014/main" id="{0BCEAE73-18F9-D418-2FD7-1FECDA5B6E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85817" y="3342181"/>
                        <a:ext cx="325677" cy="1586800"/>
                      </a:xfrm>
                      <a:prstGeom prst="round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" name="Trapezoid 6">
                        <a:extLst>
                          <a:ext uri="{FF2B5EF4-FFF2-40B4-BE49-F238E27FC236}">
                            <a16:creationId xmlns:a16="http://schemas.microsoft.com/office/drawing/2014/main" id="{D8378551-F331-1475-9687-D549FC94D9CF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1650279" y="3586696"/>
                        <a:ext cx="1184568" cy="1101436"/>
                      </a:xfrm>
                      <a:prstGeom prst="trapezoid">
                        <a:avLst>
                          <a:gd name="adj" fmla="val 37264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9" name="Trapezoid 8">
                        <a:extLst>
                          <a:ext uri="{FF2B5EF4-FFF2-40B4-BE49-F238E27FC236}">
                            <a16:creationId xmlns:a16="http://schemas.microsoft.com/office/drawing/2014/main" id="{1956E743-B644-7730-C418-23E327B4A369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3244928" y="3586694"/>
                        <a:ext cx="1184568" cy="1101436"/>
                      </a:xfrm>
                      <a:prstGeom prst="trapezoid">
                        <a:avLst>
                          <a:gd name="adj" fmla="val 37264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: Rounded Corners 12">
                        <a:extLst>
                          <a:ext uri="{FF2B5EF4-FFF2-40B4-BE49-F238E27FC236}">
                            <a16:creationId xmlns:a16="http://schemas.microsoft.com/office/drawing/2014/main" id="{AEA08150-7580-B849-224C-BDDA51A6F4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80464" y="3917372"/>
                        <a:ext cx="325677" cy="436419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: Rounded Corners 13">
                        <a:extLst>
                          <a:ext uri="{FF2B5EF4-FFF2-40B4-BE49-F238E27FC236}">
                            <a16:creationId xmlns:a16="http://schemas.microsoft.com/office/drawing/2014/main" id="{F5D07488-FA74-5297-0905-2E80F9274C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68279" y="3342181"/>
                        <a:ext cx="325677" cy="1586800"/>
                      </a:xfrm>
                      <a:prstGeom prst="roundRect">
                        <a:avLst/>
                      </a:prstGeom>
                      <a:solidFill>
                        <a:srgbClr val="7030A0">
                          <a:alpha val="2902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B5558BBD-618C-5D37-3EE4-CDC515C5DD34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941" y="3570778"/>
                    <a:ext cx="6674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VAE</a:t>
                    </a:r>
                  </a:p>
                </p:txBody>
              </p:sp>
            </p:grp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355A925-CAB7-6501-2AF5-0FAB6A716E50}"/>
                    </a:ext>
                  </a:extLst>
                </p:cNvPr>
                <p:cNvSpPr txBox="1"/>
                <p:nvPr/>
              </p:nvSpPr>
              <p:spPr>
                <a:xfrm>
                  <a:off x="1850380" y="2843428"/>
                  <a:ext cx="109635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Encoder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CA70B4D-3B54-5543-90D3-B58973DF8961}"/>
                    </a:ext>
                  </a:extLst>
                </p:cNvPr>
                <p:cNvSpPr txBox="1"/>
                <p:nvPr/>
              </p:nvSpPr>
              <p:spPr>
                <a:xfrm>
                  <a:off x="3533387" y="2847512"/>
                  <a:ext cx="111998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Decoder</a:t>
                  </a: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8741A696-3E83-1DBD-52CA-8EE0B714AE67}"/>
                  </a:ext>
                </a:extLst>
              </p:cNvPr>
              <p:cNvGrpSpPr/>
              <p:nvPr/>
            </p:nvGrpSpPr>
            <p:grpSpPr>
              <a:xfrm>
                <a:off x="5592528" y="1285305"/>
                <a:ext cx="4413387" cy="3538231"/>
                <a:chOff x="5592528" y="1285305"/>
                <a:chExt cx="4413387" cy="3538231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7B1595E8-DDBA-4183-9515-BD8A2683CC11}"/>
                    </a:ext>
                  </a:extLst>
                </p:cNvPr>
                <p:cNvGrpSpPr/>
                <p:nvPr/>
              </p:nvGrpSpPr>
              <p:grpSpPr>
                <a:xfrm>
                  <a:off x="5592528" y="1285305"/>
                  <a:ext cx="4413387" cy="3538231"/>
                  <a:chOff x="5592528" y="1285305"/>
                  <a:chExt cx="4413387" cy="3538231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25177D17-FD57-0B08-9C74-8581E2870A9A}"/>
                      </a:ext>
                    </a:extLst>
                  </p:cNvPr>
                  <p:cNvGrpSpPr/>
                  <p:nvPr/>
                </p:nvGrpSpPr>
                <p:grpSpPr>
                  <a:xfrm>
                    <a:off x="5592528" y="1285305"/>
                    <a:ext cx="4413387" cy="3538231"/>
                    <a:chOff x="5800877" y="2956087"/>
                    <a:chExt cx="4413387" cy="3538231"/>
                  </a:xfrm>
                </p:grpSpPr>
                <p:sp>
                  <p:nvSpPr>
                    <p:cNvPr id="27" name="Rectangle: Rounded Corners 26">
                      <a:extLst>
                        <a:ext uri="{FF2B5EF4-FFF2-40B4-BE49-F238E27FC236}">
                          <a16:creationId xmlns:a16="http://schemas.microsoft.com/office/drawing/2014/main" id="{0E465141-D1E5-52CE-BF8F-4F29E438BC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00877" y="2956087"/>
                      <a:ext cx="4413387" cy="3538231"/>
                    </a:xfrm>
                    <a:prstGeom prst="roundRect">
                      <a:avLst>
                        <a:gd name="adj" fmla="val 6095"/>
                      </a:avLst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dirty="0"/>
                    </a:p>
                  </p:txBody>
                </p:sp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9821F9B4-6394-56D2-F22C-605AB144B4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12846" y="3094313"/>
                      <a:ext cx="3984625" cy="3270766"/>
                      <a:chOff x="6145819" y="3045730"/>
                      <a:chExt cx="3984625" cy="3270766"/>
                    </a:xfrm>
                  </p:grpSpPr>
                  <p:sp>
                    <p:nvSpPr>
                      <p:cNvPr id="15" name="Trapezoid 14">
                        <a:extLst>
                          <a:ext uri="{FF2B5EF4-FFF2-40B4-BE49-F238E27FC236}">
                            <a16:creationId xmlns:a16="http://schemas.microsoft.com/office/drawing/2014/main" id="{F7ED8105-8AF1-0694-F356-2D03FE57D151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6510282" y="4970547"/>
                        <a:ext cx="1184568" cy="1101436"/>
                      </a:xfrm>
                      <a:prstGeom prst="trapezoid">
                        <a:avLst>
                          <a:gd name="adj" fmla="val 37264"/>
                        </a:avLst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 dirty="0"/>
                      </a:p>
                    </p:txBody>
                  </p:sp>
                  <p:sp>
                    <p:nvSpPr>
                      <p:cNvPr id="16" name="Rectangle: Rounded Corners 15">
                        <a:extLst>
                          <a:ext uri="{FF2B5EF4-FFF2-40B4-BE49-F238E27FC236}">
                            <a16:creationId xmlns:a16="http://schemas.microsoft.com/office/drawing/2014/main" id="{3E9AC1D9-30C1-15A3-64D3-43306C7786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145819" y="5301225"/>
                        <a:ext cx="325677" cy="436419"/>
                      </a:xfrm>
                      <a:prstGeom prst="round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7" name="Rectangle: Rounded Corners 16">
                        <a:extLst>
                          <a:ext uri="{FF2B5EF4-FFF2-40B4-BE49-F238E27FC236}">
                            <a16:creationId xmlns:a16="http://schemas.microsoft.com/office/drawing/2014/main" id="{61BDC497-251B-F933-1A06-2D73A3DA50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33634" y="4729696"/>
                        <a:ext cx="325677" cy="1586800"/>
                      </a:xfrm>
                      <a:prstGeom prst="roundRect">
                        <a:avLst/>
                      </a:prstGeom>
                      <a:solidFill>
                        <a:srgbClr val="7030A0">
                          <a:alpha val="29020"/>
                        </a:srgb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" name="Rectangle: Rounded Corners 20">
                        <a:extLst>
                          <a:ext uri="{FF2B5EF4-FFF2-40B4-BE49-F238E27FC236}">
                            <a16:creationId xmlns:a16="http://schemas.microsoft.com/office/drawing/2014/main" id="{42644F18-7C4D-1C05-8CBD-E5A17D6460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731522" y="3045730"/>
                        <a:ext cx="325677" cy="1586800"/>
                      </a:xfrm>
                      <a:prstGeom prst="roundRect">
                        <a:avLst/>
                      </a:prstGeom>
                      <a:solidFill>
                        <a:schemeClr val="bg2">
                          <a:lumMod val="9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" name="Trapezoid 21">
                        <a:extLst>
                          <a:ext uri="{FF2B5EF4-FFF2-40B4-BE49-F238E27FC236}">
                            <a16:creationId xmlns:a16="http://schemas.microsoft.com/office/drawing/2014/main" id="{3E7602EF-05EA-DEE7-6257-AF53728A55D7}"/>
                          </a:ext>
                        </a:extLst>
                      </p:cNvPr>
                      <p:cNvSpPr/>
                      <p:nvPr/>
                    </p:nvSpPr>
                    <p:spPr>
                      <a:xfrm rot="5400000">
                        <a:off x="8591307" y="4112985"/>
                        <a:ext cx="1184568" cy="1101436"/>
                      </a:xfrm>
                      <a:prstGeom prst="trapezoid">
                        <a:avLst>
                          <a:gd name="adj" fmla="val 37264"/>
                        </a:avLst>
                      </a:prstGeom>
                      <a:solidFill>
                        <a:schemeClr val="accent1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Oval 22">
                        <a:extLst>
                          <a:ext uri="{FF2B5EF4-FFF2-40B4-BE49-F238E27FC236}">
                            <a16:creationId xmlns:a16="http://schemas.microsoft.com/office/drawing/2014/main" id="{74F94803-9482-0B9E-CBC7-7A00EB05F3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823652" y="4510307"/>
                        <a:ext cx="306792" cy="306792"/>
                      </a:xfrm>
                      <a:prstGeom prst="ellipse">
                        <a:avLst/>
                      </a:prstGeom>
                      <a:solidFill>
                        <a:srgbClr val="FFC000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Left Brace 23">
                        <a:extLst>
                          <a:ext uri="{FF2B5EF4-FFF2-40B4-BE49-F238E27FC236}">
                            <a16:creationId xmlns:a16="http://schemas.microsoft.com/office/drawing/2014/main" id="{9FB47D71-872C-C9C4-03D9-F53B1BF1D32B}"/>
                          </a:ext>
                        </a:extLst>
                      </p:cNvPr>
                      <p:cNvSpPr/>
                      <p:nvPr/>
                    </p:nvSpPr>
                    <p:spPr>
                      <a:xfrm rot="10800000">
                        <a:off x="8063179" y="3544834"/>
                        <a:ext cx="567582" cy="2255156"/>
                      </a:xfrm>
                      <a:prstGeom prst="leftBrace">
                        <a:avLst>
                          <a:gd name="adj1" fmla="val 139030"/>
                          <a:gd name="adj2" fmla="val 50000"/>
                        </a:avLst>
                      </a:prstGeom>
                    </p:spPr>
                    <p:style>
                      <a:lnRef idx="3">
                        <a:schemeClr val="dk1"/>
                      </a:lnRef>
                      <a:fillRef idx="0">
                        <a:schemeClr val="dk1"/>
                      </a:fillRef>
                      <a:effectRef idx="2">
                        <a:schemeClr val="dk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</p:grp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1190BB26-F287-89AA-B629-5BE3E6CD0181}"/>
                      </a:ext>
                    </a:extLst>
                  </p:cNvPr>
                  <p:cNvSpPr txBox="1"/>
                  <p:nvPr/>
                </p:nvSpPr>
                <p:spPr>
                  <a:xfrm>
                    <a:off x="8607298" y="4221393"/>
                    <a:ext cx="87503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GAN</a:t>
                    </a:r>
                  </a:p>
                </p:txBody>
              </p:sp>
            </p:grp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B4032E1-EA0F-164E-8DD9-5442DDA0364A}"/>
                    </a:ext>
                  </a:extLst>
                </p:cNvPr>
                <p:cNvSpPr txBox="1"/>
                <p:nvPr/>
              </p:nvSpPr>
              <p:spPr>
                <a:xfrm>
                  <a:off x="6163683" y="3707402"/>
                  <a:ext cx="12247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Generator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256387B-CB85-54AF-9E2B-3E9CF018D4DC}"/>
                    </a:ext>
                  </a:extLst>
                </p:cNvPr>
                <p:cNvSpPr txBox="1"/>
                <p:nvPr/>
              </p:nvSpPr>
              <p:spPr>
                <a:xfrm>
                  <a:off x="8363152" y="2865547"/>
                  <a:ext cx="115039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Detector</a:t>
                  </a:r>
                </a:p>
              </p:txBody>
            </p:sp>
          </p:grp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22D7325-C2A4-8C6A-677F-5FB7E0C4692C}"/>
                </a:ext>
              </a:extLst>
            </p:cNvPr>
            <p:cNvSpPr/>
            <p:nvPr/>
          </p:nvSpPr>
          <p:spPr>
            <a:xfrm>
              <a:off x="876300" y="1123949"/>
              <a:ext cx="9220200" cy="38290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5463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roup 408">
            <a:extLst>
              <a:ext uri="{FF2B5EF4-FFF2-40B4-BE49-F238E27FC236}">
                <a16:creationId xmlns:a16="http://schemas.microsoft.com/office/drawing/2014/main" id="{2541AD56-5688-5ACB-F65F-754A245F2094}"/>
              </a:ext>
            </a:extLst>
          </p:cNvPr>
          <p:cNvGrpSpPr/>
          <p:nvPr/>
        </p:nvGrpSpPr>
        <p:grpSpPr>
          <a:xfrm>
            <a:off x="6456068" y="1690304"/>
            <a:ext cx="2887888" cy="3040209"/>
            <a:chOff x="7348959" y="1454641"/>
            <a:chExt cx="2887888" cy="3040209"/>
          </a:xfrm>
        </p:grpSpPr>
        <p:pic>
          <p:nvPicPr>
            <p:cNvPr id="398" name="Picture 397">
              <a:extLst>
                <a:ext uri="{FF2B5EF4-FFF2-40B4-BE49-F238E27FC236}">
                  <a16:creationId xmlns:a16="http://schemas.microsoft.com/office/drawing/2014/main" id="{94F7B3EA-AB77-3F35-4742-D2D5FA6303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47311"/>
            <a:stretch/>
          </p:blipFill>
          <p:spPr>
            <a:xfrm>
              <a:off x="9860400" y="1636951"/>
              <a:ext cx="376447" cy="2857899"/>
            </a:xfrm>
            <a:prstGeom prst="rect">
              <a:avLst/>
            </a:prstGeom>
          </p:spPr>
        </p:pic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A57B553C-E45F-60D6-D148-3299126C11DF}"/>
                </a:ext>
              </a:extLst>
            </p:cNvPr>
            <p:cNvGrpSpPr/>
            <p:nvPr/>
          </p:nvGrpSpPr>
          <p:grpSpPr>
            <a:xfrm>
              <a:off x="7383618" y="1454641"/>
              <a:ext cx="609615" cy="867340"/>
              <a:chOff x="6936396" y="1491748"/>
              <a:chExt cx="914415" cy="1154191"/>
            </a:xfrm>
          </p:grpSpPr>
          <p:pic>
            <p:nvPicPr>
              <p:cNvPr id="4" name="Picture 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C2EDE643-F385-1170-F79C-02BA662665E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160" t="3979" r="66866"/>
              <a:stretch/>
            </p:blipFill>
            <p:spPr>
              <a:xfrm>
                <a:off x="6936396" y="1491748"/>
                <a:ext cx="785124" cy="1046647"/>
              </a:xfrm>
              <a:prstGeom prst="rect">
                <a:avLst/>
              </a:prstGeom>
            </p:spPr>
          </p:pic>
          <p:pic>
            <p:nvPicPr>
              <p:cNvPr id="174" name="Picture 17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311AC1AE-426B-717B-8329-C4A7F162BBF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160" t="3979" r="66866"/>
              <a:stretch/>
            </p:blipFill>
            <p:spPr>
              <a:xfrm>
                <a:off x="7007602" y="1543705"/>
                <a:ext cx="785124" cy="1046647"/>
              </a:xfrm>
              <a:prstGeom prst="rect">
                <a:avLst/>
              </a:prstGeom>
            </p:spPr>
          </p:pic>
          <p:pic>
            <p:nvPicPr>
              <p:cNvPr id="175" name="Picture 174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F800D264-95CA-A911-877B-D349F899BDE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160" t="3979" r="66866"/>
              <a:stretch/>
            </p:blipFill>
            <p:spPr>
              <a:xfrm>
                <a:off x="7065687" y="1599292"/>
                <a:ext cx="785124" cy="1046647"/>
              </a:xfrm>
              <a:prstGeom prst="rect">
                <a:avLst/>
              </a:prstGeom>
            </p:spPr>
          </p:pic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954A5F2-7C2B-4836-6198-453560D65BCC}"/>
                </a:ext>
              </a:extLst>
            </p:cNvPr>
            <p:cNvGrpSpPr/>
            <p:nvPr/>
          </p:nvGrpSpPr>
          <p:grpSpPr>
            <a:xfrm>
              <a:off x="7373113" y="2370884"/>
              <a:ext cx="638521" cy="851751"/>
              <a:chOff x="7399342" y="3152358"/>
              <a:chExt cx="638521" cy="851751"/>
            </a:xfrm>
          </p:grpSpPr>
          <p:pic>
            <p:nvPicPr>
              <p:cNvPr id="177" name="Picture 176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1374BF56-DD37-A06D-07B2-5B04E544A0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4595" t="1990" r="34431" b="1990"/>
              <a:stretch/>
            </p:blipFill>
            <p:spPr>
              <a:xfrm>
                <a:off x="7399342" y="3152358"/>
                <a:ext cx="553054" cy="737275"/>
              </a:xfrm>
              <a:prstGeom prst="rect">
                <a:avLst/>
              </a:prstGeom>
            </p:spPr>
          </p:pic>
          <p:pic>
            <p:nvPicPr>
              <p:cNvPr id="178" name="Picture 177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8EB58469-03F1-1046-538D-8623253E4F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4595" t="1990" r="34431" b="1990"/>
              <a:stretch/>
            </p:blipFill>
            <p:spPr>
              <a:xfrm>
                <a:off x="7450002" y="3209596"/>
                <a:ext cx="553054" cy="737275"/>
              </a:xfrm>
              <a:prstGeom prst="rect">
                <a:avLst/>
              </a:prstGeom>
            </p:spPr>
          </p:pic>
          <p:pic>
            <p:nvPicPr>
              <p:cNvPr id="179" name="Picture 178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56A682F0-C60D-5079-3DAE-F86A968AB49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4595" t="1990" r="34431" b="1990"/>
              <a:stretch/>
            </p:blipFill>
            <p:spPr>
              <a:xfrm>
                <a:off x="7484809" y="3266834"/>
                <a:ext cx="553054" cy="737275"/>
              </a:xfrm>
              <a:prstGeom prst="rect">
                <a:avLst/>
              </a:prstGeom>
            </p:spPr>
          </p:pic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0AFBF207-217A-A0CB-9C51-920F52E3F047}"/>
                </a:ext>
              </a:extLst>
            </p:cNvPr>
            <p:cNvGrpSpPr/>
            <p:nvPr/>
          </p:nvGrpSpPr>
          <p:grpSpPr>
            <a:xfrm>
              <a:off x="8104796" y="1495450"/>
              <a:ext cx="1617024" cy="1032639"/>
              <a:chOff x="8104796" y="1495450"/>
              <a:chExt cx="1617024" cy="1032639"/>
            </a:xfrm>
          </p:grpSpPr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9AF69741-856C-8A98-9249-577F49E5A16F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793092"/>
              </a:xfrm>
              <a:custGeom>
                <a:avLst/>
                <a:gdLst>
                  <a:gd name="connsiteX0" fmla="*/ 264177 w 264177"/>
                  <a:gd name="connsiteY0" fmla="*/ 618046 h 793092"/>
                  <a:gd name="connsiteX1" fmla="*/ 138158 w 264177"/>
                  <a:gd name="connsiteY1" fmla="*/ 610137 h 793092"/>
                  <a:gd name="connsiteX2" fmla="*/ 138158 w 264177"/>
                  <a:gd name="connsiteY2" fmla="*/ 0 h 793092"/>
                  <a:gd name="connsiteX3" fmla="*/ 138158 w 264177"/>
                  <a:gd name="connsiteY3" fmla="*/ 610137 h 793092"/>
                  <a:gd name="connsiteX4" fmla="*/ 138158 w 264177"/>
                  <a:gd name="connsiteY4" fmla="*/ 610137 h 793092"/>
                  <a:gd name="connsiteX5" fmla="*/ 0 w 264177"/>
                  <a:gd name="connsiteY5" fmla="*/ 785183 h 793092"/>
                  <a:gd name="connsiteX6" fmla="*/ 264177 w 264177"/>
                  <a:gd name="connsiteY6" fmla="*/ 7909 h 793092"/>
                  <a:gd name="connsiteX7" fmla="*/ 264177 w 264177"/>
                  <a:gd name="connsiteY7" fmla="*/ 618046 h 793092"/>
                  <a:gd name="connsiteX8" fmla="*/ 264177 w 264177"/>
                  <a:gd name="connsiteY8" fmla="*/ 618046 h 793092"/>
                  <a:gd name="connsiteX9" fmla="*/ 126020 w 264177"/>
                  <a:gd name="connsiteY9" fmla="*/ 793092 h 79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4177" h="793092">
                    <a:moveTo>
                      <a:pt x="264177" y="618046"/>
                    </a:moveTo>
                    <a:lnTo>
                      <a:pt x="138158" y="610137"/>
                    </a:lnTo>
                    <a:moveTo>
                      <a:pt x="138158" y="0"/>
                    </a:moveTo>
                    <a:lnTo>
                      <a:pt x="138158" y="610137"/>
                    </a:lnTo>
                    <a:moveTo>
                      <a:pt x="138158" y="610137"/>
                    </a:moveTo>
                    <a:lnTo>
                      <a:pt x="0" y="785183"/>
                    </a:lnTo>
                    <a:moveTo>
                      <a:pt x="264177" y="7909"/>
                    </a:moveTo>
                    <a:lnTo>
                      <a:pt x="264177" y="618046"/>
                    </a:lnTo>
                    <a:moveTo>
                      <a:pt x="264177" y="618046"/>
                    </a:moveTo>
                    <a:lnTo>
                      <a:pt x="126020" y="79309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D5FFFE9-7DBC-0C0F-6B0F-00084ECA2DDB}"/>
                  </a:ext>
                </a:extLst>
              </p:cNvPr>
              <p:cNvSpPr/>
              <p:nvPr/>
            </p:nvSpPr>
            <p:spPr>
              <a:xfrm>
                <a:off x="8242953" y="1495450"/>
                <a:ext cx="126019" cy="618046"/>
              </a:xfrm>
              <a:custGeom>
                <a:avLst/>
                <a:gdLst>
                  <a:gd name="connsiteX0" fmla="*/ 126020 w 126019"/>
                  <a:gd name="connsiteY0" fmla="*/ 618046 h 618046"/>
                  <a:gd name="connsiteX1" fmla="*/ 0 w 126019"/>
                  <a:gd name="connsiteY1" fmla="*/ 610137 h 618046"/>
                  <a:gd name="connsiteX2" fmla="*/ 0 w 126019"/>
                  <a:gd name="connsiteY2" fmla="*/ 0 h 618046"/>
                  <a:gd name="connsiteX3" fmla="*/ 126020 w 126019"/>
                  <a:gd name="connsiteY3" fmla="*/ 7909 h 618046"/>
                  <a:gd name="connsiteX4" fmla="*/ 126020 w 126019"/>
                  <a:gd name="connsiteY4" fmla="*/ 618046 h 618046"/>
                  <a:gd name="connsiteX5" fmla="*/ 0 w 126019"/>
                  <a:gd name="connsiteY5" fmla="*/ 0 h 618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19" h="618046">
                    <a:moveTo>
                      <a:pt x="126020" y="618046"/>
                    </a:moveTo>
                    <a:lnTo>
                      <a:pt x="0" y="610137"/>
                    </a:lnTo>
                    <a:lnTo>
                      <a:pt x="0" y="0"/>
                    </a:lnTo>
                    <a:close/>
                    <a:moveTo>
                      <a:pt x="126020" y="7909"/>
                    </a:moveTo>
                    <a:lnTo>
                      <a:pt x="126020" y="618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422F0FA-DA31-ED03-539C-BE5E1E3BA946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182954"/>
              </a:xfrm>
              <a:custGeom>
                <a:avLst/>
                <a:gdLst>
                  <a:gd name="connsiteX0" fmla="*/ 264177 w 264177"/>
                  <a:gd name="connsiteY0" fmla="*/ 7909 h 182954"/>
                  <a:gd name="connsiteX1" fmla="*/ 138158 w 264177"/>
                  <a:gd name="connsiteY1" fmla="*/ 0 h 182954"/>
                  <a:gd name="connsiteX2" fmla="*/ 138158 w 264177"/>
                  <a:gd name="connsiteY2" fmla="*/ 0 h 182954"/>
                  <a:gd name="connsiteX3" fmla="*/ 0 w 264177"/>
                  <a:gd name="connsiteY3" fmla="*/ 175045 h 182954"/>
                  <a:gd name="connsiteX4" fmla="*/ 264177 w 264177"/>
                  <a:gd name="connsiteY4" fmla="*/ 7909 h 182954"/>
                  <a:gd name="connsiteX5" fmla="*/ 126020 w 264177"/>
                  <a:gd name="connsiteY5" fmla="*/ 182954 h 18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177" h="182954">
                    <a:moveTo>
                      <a:pt x="264177" y="7909"/>
                    </a:moveTo>
                    <a:lnTo>
                      <a:pt x="138158" y="0"/>
                    </a:lnTo>
                    <a:moveTo>
                      <a:pt x="138158" y="0"/>
                    </a:moveTo>
                    <a:lnTo>
                      <a:pt x="0" y="175045"/>
                    </a:lnTo>
                    <a:moveTo>
                      <a:pt x="264177" y="7909"/>
                    </a:moveTo>
                    <a:lnTo>
                      <a:pt x="126020" y="18295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E612803-7ED4-6B3A-E801-8B594D304DA8}"/>
                  </a:ext>
                </a:extLst>
              </p:cNvPr>
              <p:cNvSpPr/>
              <p:nvPr/>
            </p:nvSpPr>
            <p:spPr>
              <a:xfrm>
                <a:off x="8104796" y="2105588"/>
                <a:ext cx="264177" cy="175046"/>
              </a:xfrm>
              <a:custGeom>
                <a:avLst/>
                <a:gdLst>
                  <a:gd name="connsiteX0" fmla="*/ 0 w 264177"/>
                  <a:gd name="connsiteY0" fmla="*/ 175046 h 175046"/>
                  <a:gd name="connsiteX1" fmla="*/ 138158 w 264177"/>
                  <a:gd name="connsiteY1" fmla="*/ 0 h 175046"/>
                  <a:gd name="connsiteX2" fmla="*/ 264177 w 264177"/>
                  <a:gd name="connsiteY2" fmla="*/ 7909 h 17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177" h="175046">
                    <a:moveTo>
                      <a:pt x="0" y="175046"/>
                    </a:moveTo>
                    <a:lnTo>
                      <a:pt x="138158" y="0"/>
                    </a:lnTo>
                    <a:lnTo>
                      <a:pt x="264177" y="7909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AB4711E7-BD5D-BA0A-73F5-D96BB974AB7F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372151"/>
              </a:xfrm>
              <a:custGeom>
                <a:avLst/>
                <a:gdLst>
                  <a:gd name="connsiteX0" fmla="*/ 748069 w 748068"/>
                  <a:gd name="connsiteY0" fmla="*/ 332025 h 372151"/>
                  <a:gd name="connsiteX1" fmla="*/ 65482 w 748068"/>
                  <a:gd name="connsiteY1" fmla="*/ 289186 h 372151"/>
                  <a:gd name="connsiteX2" fmla="*/ 65482 w 748068"/>
                  <a:gd name="connsiteY2" fmla="*/ 0 h 372151"/>
                  <a:gd name="connsiteX3" fmla="*/ 65482 w 748068"/>
                  <a:gd name="connsiteY3" fmla="*/ 289186 h 372151"/>
                  <a:gd name="connsiteX4" fmla="*/ 65482 w 748068"/>
                  <a:gd name="connsiteY4" fmla="*/ 289186 h 372151"/>
                  <a:gd name="connsiteX5" fmla="*/ 0 w 748068"/>
                  <a:gd name="connsiteY5" fmla="*/ 372152 h 37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068" h="372151">
                    <a:moveTo>
                      <a:pt x="748069" y="332025"/>
                    </a:moveTo>
                    <a:lnTo>
                      <a:pt x="65482" y="289186"/>
                    </a:lnTo>
                    <a:moveTo>
                      <a:pt x="65482" y="0"/>
                    </a:moveTo>
                    <a:lnTo>
                      <a:pt x="65482" y="289186"/>
                    </a:lnTo>
                    <a:moveTo>
                      <a:pt x="65482" y="289186"/>
                    </a:moveTo>
                    <a:lnTo>
                      <a:pt x="0" y="37215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42A7FF7C-344E-38B8-720C-449BD2D59BC6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793092"/>
              </a:xfrm>
              <a:custGeom>
                <a:avLst/>
                <a:gdLst>
                  <a:gd name="connsiteX0" fmla="*/ 126020 w 264177"/>
                  <a:gd name="connsiteY0" fmla="*/ 793092 h 793092"/>
                  <a:gd name="connsiteX1" fmla="*/ 264177 w 264177"/>
                  <a:gd name="connsiteY1" fmla="*/ 618046 h 793092"/>
                  <a:gd name="connsiteX2" fmla="*/ 264177 w 264177"/>
                  <a:gd name="connsiteY2" fmla="*/ 7909 h 793092"/>
                  <a:gd name="connsiteX3" fmla="*/ 138158 w 264177"/>
                  <a:gd name="connsiteY3" fmla="*/ 0 h 793092"/>
                  <a:gd name="connsiteX4" fmla="*/ 138158 w 264177"/>
                  <a:gd name="connsiteY4" fmla="*/ 610137 h 793092"/>
                  <a:gd name="connsiteX5" fmla="*/ 0 w 264177"/>
                  <a:gd name="connsiteY5" fmla="*/ 175045 h 79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177" h="793092">
                    <a:moveTo>
                      <a:pt x="126020" y="793092"/>
                    </a:moveTo>
                    <a:lnTo>
                      <a:pt x="264177" y="618046"/>
                    </a:lnTo>
                    <a:lnTo>
                      <a:pt x="264177" y="7909"/>
                    </a:lnTo>
                    <a:close/>
                    <a:moveTo>
                      <a:pt x="138158" y="0"/>
                    </a:moveTo>
                    <a:lnTo>
                      <a:pt x="138158" y="610137"/>
                    </a:lnTo>
                    <a:lnTo>
                      <a:pt x="0" y="175045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61E4BE1D-80F6-B531-1F55-CABE1D3D87B0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54101" cy="159600"/>
              </a:xfrm>
              <a:custGeom>
                <a:avLst/>
                <a:gdLst>
                  <a:gd name="connsiteX0" fmla="*/ 154102 w 154101"/>
                  <a:gd name="connsiteY0" fmla="*/ 131929 h 159600"/>
                  <a:gd name="connsiteX1" fmla="*/ 28083 w 154101"/>
                  <a:gd name="connsiteY1" fmla="*/ 124020 h 159600"/>
                  <a:gd name="connsiteX2" fmla="*/ 28083 w 154101"/>
                  <a:gd name="connsiteY2" fmla="*/ 0 h 159600"/>
                  <a:gd name="connsiteX3" fmla="*/ 28083 w 154101"/>
                  <a:gd name="connsiteY3" fmla="*/ 124020 h 159600"/>
                  <a:gd name="connsiteX4" fmla="*/ 28083 w 154101"/>
                  <a:gd name="connsiteY4" fmla="*/ 124020 h 159600"/>
                  <a:gd name="connsiteX5" fmla="*/ 0 w 154101"/>
                  <a:gd name="connsiteY5" fmla="*/ 15960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101" h="159600">
                    <a:moveTo>
                      <a:pt x="154102" y="131929"/>
                    </a:moveTo>
                    <a:lnTo>
                      <a:pt x="28083" y="124020"/>
                    </a:lnTo>
                    <a:moveTo>
                      <a:pt x="28083" y="0"/>
                    </a:moveTo>
                    <a:lnTo>
                      <a:pt x="28083" y="124020"/>
                    </a:lnTo>
                    <a:moveTo>
                      <a:pt x="28083" y="124020"/>
                    </a:moveTo>
                    <a:lnTo>
                      <a:pt x="0" y="15960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A571A15D-E888-22BC-215D-BEB26E82A0F7}"/>
                  </a:ext>
                </a:extLst>
              </p:cNvPr>
              <p:cNvSpPr/>
              <p:nvPr/>
            </p:nvSpPr>
            <p:spPr>
              <a:xfrm>
                <a:off x="8562050" y="1724273"/>
                <a:ext cx="682586" cy="332024"/>
              </a:xfrm>
              <a:custGeom>
                <a:avLst/>
                <a:gdLst>
                  <a:gd name="connsiteX0" fmla="*/ 682586 w 682586"/>
                  <a:gd name="connsiteY0" fmla="*/ 332025 h 332024"/>
                  <a:gd name="connsiteX1" fmla="*/ 0 w 682586"/>
                  <a:gd name="connsiteY1" fmla="*/ 289186 h 332024"/>
                  <a:gd name="connsiteX2" fmla="*/ 0 w 682586"/>
                  <a:gd name="connsiteY2" fmla="*/ 0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586" h="332024">
                    <a:moveTo>
                      <a:pt x="682586" y="332025"/>
                    </a:moveTo>
                    <a:lnTo>
                      <a:pt x="0" y="2891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067AEA9-34C0-2543-2C98-C25E1A74F463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82966"/>
              </a:xfrm>
              <a:custGeom>
                <a:avLst/>
                <a:gdLst>
                  <a:gd name="connsiteX0" fmla="*/ 748069 w 748068"/>
                  <a:gd name="connsiteY0" fmla="*/ 42839 h 82966"/>
                  <a:gd name="connsiteX1" fmla="*/ 65482 w 748068"/>
                  <a:gd name="connsiteY1" fmla="*/ 0 h 82966"/>
                  <a:gd name="connsiteX2" fmla="*/ 65482 w 748068"/>
                  <a:gd name="connsiteY2" fmla="*/ 0 h 82966"/>
                  <a:gd name="connsiteX3" fmla="*/ 0 w 748068"/>
                  <a:gd name="connsiteY3" fmla="*/ 82967 h 8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068" h="82966">
                    <a:moveTo>
                      <a:pt x="748069" y="42839"/>
                    </a:moveTo>
                    <a:lnTo>
                      <a:pt x="65482" y="0"/>
                    </a:lnTo>
                    <a:moveTo>
                      <a:pt x="65482" y="0"/>
                    </a:moveTo>
                    <a:lnTo>
                      <a:pt x="0" y="82967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3B74ABC0-42A8-A849-F68F-F4B57DC96A9E}"/>
                  </a:ext>
                </a:extLst>
              </p:cNvPr>
              <p:cNvSpPr/>
              <p:nvPr/>
            </p:nvSpPr>
            <p:spPr>
              <a:xfrm>
                <a:off x="8163727" y="2060607"/>
                <a:ext cx="126018" cy="131928"/>
              </a:xfrm>
              <a:custGeom>
                <a:avLst/>
                <a:gdLst>
                  <a:gd name="connsiteX0" fmla="*/ 126019 w 126018"/>
                  <a:gd name="connsiteY0" fmla="*/ 131929 h 131928"/>
                  <a:gd name="connsiteX1" fmla="*/ 0 w 126018"/>
                  <a:gd name="connsiteY1" fmla="*/ 124020 h 131928"/>
                  <a:gd name="connsiteX2" fmla="*/ 0 w 126018"/>
                  <a:gd name="connsiteY2" fmla="*/ 0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8" h="131928">
                    <a:moveTo>
                      <a:pt x="126019" y="131929"/>
                    </a:moveTo>
                    <a:lnTo>
                      <a:pt x="0" y="1240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DB151960-41A3-D2D7-7B82-6D1D24A064F6}"/>
                  </a:ext>
                </a:extLst>
              </p:cNvPr>
              <p:cNvSpPr/>
              <p:nvPr/>
            </p:nvSpPr>
            <p:spPr>
              <a:xfrm>
                <a:off x="8135644" y="2029962"/>
                <a:ext cx="382200" cy="198154"/>
              </a:xfrm>
              <a:custGeom>
                <a:avLst/>
                <a:gdLst>
                  <a:gd name="connsiteX0" fmla="*/ 154102 w 382200"/>
                  <a:gd name="connsiteY0" fmla="*/ 38554 h 198154"/>
                  <a:gd name="connsiteX1" fmla="*/ 154102 w 382200"/>
                  <a:gd name="connsiteY1" fmla="*/ 162574 h 198154"/>
                  <a:gd name="connsiteX2" fmla="*/ 154102 w 382200"/>
                  <a:gd name="connsiteY2" fmla="*/ 162574 h 198154"/>
                  <a:gd name="connsiteX3" fmla="*/ 126020 w 382200"/>
                  <a:gd name="connsiteY3" fmla="*/ 198154 h 198154"/>
                  <a:gd name="connsiteX4" fmla="*/ 154102 w 382200"/>
                  <a:gd name="connsiteY4" fmla="*/ 162574 h 198154"/>
                  <a:gd name="connsiteX5" fmla="*/ 382200 w 382200"/>
                  <a:gd name="connsiteY5" fmla="*/ 0 h 198154"/>
                  <a:gd name="connsiteX6" fmla="*/ 154102 w 382200"/>
                  <a:gd name="connsiteY6" fmla="*/ 38554 h 198154"/>
                  <a:gd name="connsiteX7" fmla="*/ 154102 w 382200"/>
                  <a:gd name="connsiteY7" fmla="*/ 162574 h 198154"/>
                  <a:gd name="connsiteX8" fmla="*/ 154102 w 382200"/>
                  <a:gd name="connsiteY8" fmla="*/ 162574 h 198154"/>
                  <a:gd name="connsiteX9" fmla="*/ 126020 w 382200"/>
                  <a:gd name="connsiteY9" fmla="*/ 198154 h 198154"/>
                  <a:gd name="connsiteX10" fmla="*/ 154102 w 382200"/>
                  <a:gd name="connsiteY10" fmla="*/ 38554 h 198154"/>
                  <a:gd name="connsiteX11" fmla="*/ 28083 w 382200"/>
                  <a:gd name="connsiteY11" fmla="*/ 30645 h 198154"/>
                  <a:gd name="connsiteX12" fmla="*/ 28083 w 382200"/>
                  <a:gd name="connsiteY12" fmla="*/ 30645 h 198154"/>
                  <a:gd name="connsiteX13" fmla="*/ 0 w 382200"/>
                  <a:gd name="connsiteY13" fmla="*/ 66226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2200" h="198154">
                    <a:moveTo>
                      <a:pt x="154102" y="38554"/>
                    </a:moveTo>
                    <a:lnTo>
                      <a:pt x="154102" y="162574"/>
                    </a:lnTo>
                    <a:moveTo>
                      <a:pt x="154102" y="162574"/>
                    </a:moveTo>
                    <a:lnTo>
                      <a:pt x="126020" y="198154"/>
                    </a:lnTo>
                    <a:moveTo>
                      <a:pt x="154102" y="162574"/>
                    </a:moveTo>
                    <a:lnTo>
                      <a:pt x="382200" y="0"/>
                    </a:lnTo>
                    <a:moveTo>
                      <a:pt x="154102" y="38554"/>
                    </a:moveTo>
                    <a:lnTo>
                      <a:pt x="154102" y="162574"/>
                    </a:lnTo>
                    <a:moveTo>
                      <a:pt x="154102" y="162574"/>
                    </a:moveTo>
                    <a:lnTo>
                      <a:pt x="126020" y="198154"/>
                    </a:lnTo>
                    <a:moveTo>
                      <a:pt x="154102" y="38554"/>
                    </a:moveTo>
                    <a:lnTo>
                      <a:pt x="28083" y="30645"/>
                    </a:lnTo>
                    <a:moveTo>
                      <a:pt x="28083" y="30645"/>
                    </a:moveTo>
                    <a:lnTo>
                      <a:pt x="0" y="66226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64AFA58-82CD-4D09-05F0-91CC03C88D45}"/>
                  </a:ext>
                </a:extLst>
              </p:cNvPr>
              <p:cNvSpPr/>
              <p:nvPr/>
            </p:nvSpPr>
            <p:spPr>
              <a:xfrm>
                <a:off x="8163727" y="2060607"/>
                <a:ext cx="126018" cy="131928"/>
              </a:xfrm>
              <a:custGeom>
                <a:avLst/>
                <a:gdLst>
                  <a:gd name="connsiteX0" fmla="*/ 126019 w 126018"/>
                  <a:gd name="connsiteY0" fmla="*/ 7909 h 131928"/>
                  <a:gd name="connsiteX1" fmla="*/ 126019 w 126018"/>
                  <a:gd name="connsiteY1" fmla="*/ 131929 h 131928"/>
                  <a:gd name="connsiteX2" fmla="*/ 0 w 126018"/>
                  <a:gd name="connsiteY2" fmla="*/ 0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8" h="131928">
                    <a:moveTo>
                      <a:pt x="126019" y="7909"/>
                    </a:moveTo>
                    <a:lnTo>
                      <a:pt x="126019" y="131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11CDC1D5-C663-17BC-008E-93D8E0372A35}"/>
                  </a:ext>
                </a:extLst>
              </p:cNvPr>
              <p:cNvSpPr/>
              <p:nvPr/>
            </p:nvSpPr>
            <p:spPr>
              <a:xfrm>
                <a:off x="8230815" y="1495450"/>
                <a:ext cx="138157" cy="182954"/>
              </a:xfrm>
              <a:custGeom>
                <a:avLst/>
                <a:gdLst>
                  <a:gd name="connsiteX0" fmla="*/ 0 w 138157"/>
                  <a:gd name="connsiteY0" fmla="*/ 182954 h 182954"/>
                  <a:gd name="connsiteX1" fmla="*/ 138158 w 138157"/>
                  <a:gd name="connsiteY1" fmla="*/ 7909 h 182954"/>
                  <a:gd name="connsiteX2" fmla="*/ 12138 w 138157"/>
                  <a:gd name="connsiteY2" fmla="*/ 0 h 18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157" h="182954">
                    <a:moveTo>
                      <a:pt x="0" y="182954"/>
                    </a:moveTo>
                    <a:lnTo>
                      <a:pt x="138158" y="7909"/>
                    </a:lnTo>
                    <a:lnTo>
                      <a:pt x="12138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3742268-A209-113B-5E23-3F4FF206C016}"/>
                  </a:ext>
                </a:extLst>
              </p:cNvPr>
              <p:cNvSpPr/>
              <p:nvPr/>
            </p:nvSpPr>
            <p:spPr>
              <a:xfrm>
                <a:off x="8135644" y="2184627"/>
                <a:ext cx="154101" cy="35580"/>
              </a:xfrm>
              <a:custGeom>
                <a:avLst/>
                <a:gdLst>
                  <a:gd name="connsiteX0" fmla="*/ 0 w 154101"/>
                  <a:gd name="connsiteY0" fmla="*/ 35580 h 35580"/>
                  <a:gd name="connsiteX1" fmla="*/ 28083 w 154101"/>
                  <a:gd name="connsiteY1" fmla="*/ 0 h 35580"/>
                  <a:gd name="connsiteX2" fmla="*/ 154102 w 154101"/>
                  <a:gd name="connsiteY2" fmla="*/ 7909 h 3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4101" h="35580">
                    <a:moveTo>
                      <a:pt x="0" y="35580"/>
                    </a:moveTo>
                    <a:lnTo>
                      <a:pt x="28083" y="0"/>
                    </a:lnTo>
                    <a:lnTo>
                      <a:pt x="154102" y="790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5792CFE7-BCA5-7F34-05A2-A62B8B8BAAF3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74134"/>
              </a:xfrm>
              <a:custGeom>
                <a:avLst/>
                <a:gdLst>
                  <a:gd name="connsiteX0" fmla="*/ 28082 w 256180"/>
                  <a:gd name="connsiteY0" fmla="*/ 38554 h 74134"/>
                  <a:gd name="connsiteX1" fmla="*/ 0 w 256180"/>
                  <a:gd name="connsiteY1" fmla="*/ 74135 h 74134"/>
                  <a:gd name="connsiteX2" fmla="*/ 28082 w 256180"/>
                  <a:gd name="connsiteY2" fmla="*/ 38554 h 74134"/>
                  <a:gd name="connsiteX3" fmla="*/ 256181 w 256180"/>
                  <a:gd name="connsiteY3" fmla="*/ 0 h 74134"/>
                  <a:gd name="connsiteX4" fmla="*/ 28082 w 256180"/>
                  <a:gd name="connsiteY4" fmla="*/ 38554 h 74134"/>
                  <a:gd name="connsiteX5" fmla="*/ 0 w 256180"/>
                  <a:gd name="connsiteY5" fmla="*/ 74135 h 74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180" h="74134">
                    <a:moveTo>
                      <a:pt x="28082" y="38554"/>
                    </a:moveTo>
                    <a:lnTo>
                      <a:pt x="0" y="74135"/>
                    </a:lnTo>
                    <a:moveTo>
                      <a:pt x="28082" y="38554"/>
                    </a:moveTo>
                    <a:lnTo>
                      <a:pt x="256181" y="0"/>
                    </a:lnTo>
                    <a:moveTo>
                      <a:pt x="28082" y="38554"/>
                    </a:moveTo>
                    <a:lnTo>
                      <a:pt x="0" y="74135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07EC027-50DA-B07B-B6EE-1D7B0C4135E6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28082" cy="124019"/>
              </a:xfrm>
              <a:custGeom>
                <a:avLst/>
                <a:gdLst>
                  <a:gd name="connsiteX0" fmla="*/ 28083 w 28082"/>
                  <a:gd name="connsiteY0" fmla="*/ 0 h 124019"/>
                  <a:gd name="connsiteX1" fmla="*/ 28083 w 28082"/>
                  <a:gd name="connsiteY1" fmla="*/ 124020 h 124019"/>
                  <a:gd name="connsiteX2" fmla="*/ 0 w 28082"/>
                  <a:gd name="connsiteY2" fmla="*/ 35581 h 124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24019">
                    <a:moveTo>
                      <a:pt x="28083" y="0"/>
                    </a:moveTo>
                    <a:lnTo>
                      <a:pt x="28083" y="124020"/>
                    </a:lnTo>
                    <a:lnTo>
                      <a:pt x="0" y="35581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1A017A3C-1192-B2AB-BBDC-F7BDC3D3F6E4}"/>
                  </a:ext>
                </a:extLst>
              </p:cNvPr>
              <p:cNvSpPr/>
              <p:nvPr/>
            </p:nvSpPr>
            <p:spPr>
              <a:xfrm>
                <a:off x="8104796" y="2013459"/>
                <a:ext cx="1139840" cy="275083"/>
              </a:xfrm>
              <a:custGeom>
                <a:avLst/>
                <a:gdLst>
                  <a:gd name="connsiteX0" fmla="*/ 126020 w 1139840"/>
                  <a:gd name="connsiteY0" fmla="*/ 275084 h 275083"/>
                  <a:gd name="connsiteX1" fmla="*/ 0 w 1139840"/>
                  <a:gd name="connsiteY1" fmla="*/ 267175 h 275083"/>
                  <a:gd name="connsiteX2" fmla="*/ 264177 w 1139840"/>
                  <a:gd name="connsiteY2" fmla="*/ 100038 h 275083"/>
                  <a:gd name="connsiteX3" fmla="*/ 391772 w 1139840"/>
                  <a:gd name="connsiteY3" fmla="*/ 82966 h 275083"/>
                  <a:gd name="connsiteX4" fmla="*/ 457254 w 1139840"/>
                  <a:gd name="connsiteY4" fmla="*/ 0 h 275083"/>
                  <a:gd name="connsiteX5" fmla="*/ 1139841 w 1139840"/>
                  <a:gd name="connsiteY5" fmla="*/ 42839 h 27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9840" h="275083">
                    <a:moveTo>
                      <a:pt x="126020" y="275084"/>
                    </a:moveTo>
                    <a:lnTo>
                      <a:pt x="0" y="267175"/>
                    </a:lnTo>
                    <a:lnTo>
                      <a:pt x="264177" y="100038"/>
                    </a:lnTo>
                    <a:close/>
                    <a:moveTo>
                      <a:pt x="391772" y="82966"/>
                    </a:moveTo>
                    <a:lnTo>
                      <a:pt x="457254" y="0"/>
                    </a:lnTo>
                    <a:lnTo>
                      <a:pt x="1139841" y="42839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1970E7A0-2454-2E6B-6EE1-323060BB5408}"/>
                  </a:ext>
                </a:extLst>
              </p:cNvPr>
              <p:cNvSpPr/>
              <p:nvPr/>
            </p:nvSpPr>
            <p:spPr>
              <a:xfrm>
                <a:off x="8289746" y="2029962"/>
                <a:ext cx="228098" cy="162573"/>
              </a:xfrm>
              <a:custGeom>
                <a:avLst/>
                <a:gdLst>
                  <a:gd name="connsiteX0" fmla="*/ 0 w 228098"/>
                  <a:gd name="connsiteY0" fmla="*/ 162574 h 162573"/>
                  <a:gd name="connsiteX1" fmla="*/ 0 w 228098"/>
                  <a:gd name="connsiteY1" fmla="*/ 38554 h 162573"/>
                  <a:gd name="connsiteX2" fmla="*/ 228098 w 228098"/>
                  <a:gd name="connsiteY2" fmla="*/ 0 h 16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98" h="162573">
                    <a:moveTo>
                      <a:pt x="0" y="162574"/>
                    </a:moveTo>
                    <a:lnTo>
                      <a:pt x="0" y="38554"/>
                    </a:lnTo>
                    <a:lnTo>
                      <a:pt x="228098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C8B4C81A-F43B-C3E7-11BD-345BC8A1EE60}"/>
                  </a:ext>
                </a:extLst>
              </p:cNvPr>
              <p:cNvSpPr/>
              <p:nvPr/>
            </p:nvSpPr>
            <p:spPr>
              <a:xfrm>
                <a:off x="9179152" y="1767112"/>
                <a:ext cx="65485" cy="372151"/>
              </a:xfrm>
              <a:custGeom>
                <a:avLst/>
                <a:gdLst>
                  <a:gd name="connsiteX0" fmla="*/ 65485 w 65485"/>
                  <a:gd name="connsiteY0" fmla="*/ 0 h 372151"/>
                  <a:gd name="connsiteX1" fmla="*/ 65485 w 65485"/>
                  <a:gd name="connsiteY1" fmla="*/ 289186 h 372151"/>
                  <a:gd name="connsiteX2" fmla="*/ 65485 w 65485"/>
                  <a:gd name="connsiteY2" fmla="*/ 289186 h 372151"/>
                  <a:gd name="connsiteX3" fmla="*/ 0 w 65485"/>
                  <a:gd name="connsiteY3" fmla="*/ 372152 h 37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485" h="372151">
                    <a:moveTo>
                      <a:pt x="65485" y="0"/>
                    </a:moveTo>
                    <a:lnTo>
                      <a:pt x="65485" y="289186"/>
                    </a:lnTo>
                    <a:moveTo>
                      <a:pt x="65485" y="289186"/>
                    </a:moveTo>
                    <a:lnTo>
                      <a:pt x="0" y="37215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F7D9A780-5470-DF97-FAAB-49D04BD6D7DB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28082 w 28082"/>
                  <a:gd name="connsiteY0" fmla="*/ 0 h 159600"/>
                  <a:gd name="connsiteX1" fmla="*/ 28082 w 28082"/>
                  <a:gd name="connsiteY1" fmla="*/ 124020 h 159600"/>
                  <a:gd name="connsiteX2" fmla="*/ 0 w 28082"/>
                  <a:gd name="connsiteY2" fmla="*/ 15960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28082" y="0"/>
                    </a:moveTo>
                    <a:lnTo>
                      <a:pt x="28082" y="124020"/>
                    </a:lnTo>
                    <a:lnTo>
                      <a:pt x="0" y="15960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48827FA-B335-DECD-A3A7-FB92B3B57E03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0 w 28082"/>
                  <a:gd name="connsiteY0" fmla="*/ 159600 h 159600"/>
                  <a:gd name="connsiteX1" fmla="*/ 28082 w 28082"/>
                  <a:gd name="connsiteY1" fmla="*/ 124020 h 159600"/>
                  <a:gd name="connsiteX2" fmla="*/ 28082 w 28082"/>
                  <a:gd name="connsiteY2" fmla="*/ 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0" y="159600"/>
                    </a:moveTo>
                    <a:lnTo>
                      <a:pt x="28082" y="124020"/>
                    </a:lnTo>
                    <a:lnTo>
                      <a:pt x="28082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C6C5A93-C7CB-D32C-C297-5A567693019C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332024"/>
              </a:xfrm>
              <a:custGeom>
                <a:avLst/>
                <a:gdLst>
                  <a:gd name="connsiteX0" fmla="*/ 65482 w 748068"/>
                  <a:gd name="connsiteY0" fmla="*/ 0 h 332024"/>
                  <a:gd name="connsiteX1" fmla="*/ 65482 w 748068"/>
                  <a:gd name="connsiteY1" fmla="*/ 289186 h 332024"/>
                  <a:gd name="connsiteX2" fmla="*/ 0 w 748068"/>
                  <a:gd name="connsiteY2" fmla="*/ 82967 h 332024"/>
                  <a:gd name="connsiteX3" fmla="*/ 748069 w 748068"/>
                  <a:gd name="connsiteY3" fmla="*/ 42839 h 332024"/>
                  <a:gd name="connsiteX4" fmla="*/ 748069 w 748068"/>
                  <a:gd name="connsiteY4" fmla="*/ 332025 h 332024"/>
                  <a:gd name="connsiteX5" fmla="*/ 65482 w 748068"/>
                  <a:gd name="connsiteY5" fmla="*/ 0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068" h="332024">
                    <a:moveTo>
                      <a:pt x="65482" y="0"/>
                    </a:moveTo>
                    <a:lnTo>
                      <a:pt x="65482" y="289186"/>
                    </a:lnTo>
                    <a:lnTo>
                      <a:pt x="0" y="82967"/>
                    </a:lnTo>
                    <a:close/>
                    <a:moveTo>
                      <a:pt x="748069" y="42839"/>
                    </a:moveTo>
                    <a:lnTo>
                      <a:pt x="748069" y="332025"/>
                    </a:lnTo>
                    <a:lnTo>
                      <a:pt x="65482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0D115D43-4FC0-A4FF-7603-27289E7E6040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54101" cy="167509"/>
              </a:xfrm>
              <a:custGeom>
                <a:avLst/>
                <a:gdLst>
                  <a:gd name="connsiteX0" fmla="*/ 28083 w 154101"/>
                  <a:gd name="connsiteY0" fmla="*/ 124020 h 167509"/>
                  <a:gd name="connsiteX1" fmla="*/ 0 w 154101"/>
                  <a:gd name="connsiteY1" fmla="*/ 159600 h 167509"/>
                  <a:gd name="connsiteX2" fmla="*/ 0 w 154101"/>
                  <a:gd name="connsiteY2" fmla="*/ 35581 h 167509"/>
                  <a:gd name="connsiteX3" fmla="*/ 126020 w 154101"/>
                  <a:gd name="connsiteY3" fmla="*/ 43490 h 167509"/>
                  <a:gd name="connsiteX4" fmla="*/ 154102 w 154101"/>
                  <a:gd name="connsiteY4" fmla="*/ 7909 h 167509"/>
                  <a:gd name="connsiteX5" fmla="*/ 28083 w 154101"/>
                  <a:gd name="connsiteY5" fmla="*/ 0 h 167509"/>
                  <a:gd name="connsiteX6" fmla="*/ 126020 w 154101"/>
                  <a:gd name="connsiteY6" fmla="*/ 167509 h 167509"/>
                  <a:gd name="connsiteX7" fmla="*/ 0 w 154101"/>
                  <a:gd name="connsiteY7" fmla="*/ 159600 h 167509"/>
                  <a:gd name="connsiteX8" fmla="*/ 154102 w 154101"/>
                  <a:gd name="connsiteY8" fmla="*/ 131929 h 16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4101" h="167509">
                    <a:moveTo>
                      <a:pt x="28083" y="124020"/>
                    </a:moveTo>
                    <a:lnTo>
                      <a:pt x="0" y="159600"/>
                    </a:lnTo>
                    <a:lnTo>
                      <a:pt x="0" y="35581"/>
                    </a:lnTo>
                    <a:close/>
                    <a:moveTo>
                      <a:pt x="126020" y="43490"/>
                    </a:moveTo>
                    <a:lnTo>
                      <a:pt x="154102" y="7909"/>
                    </a:lnTo>
                    <a:lnTo>
                      <a:pt x="28083" y="0"/>
                    </a:lnTo>
                    <a:close/>
                    <a:moveTo>
                      <a:pt x="126020" y="167509"/>
                    </a:moveTo>
                    <a:lnTo>
                      <a:pt x="0" y="159600"/>
                    </a:lnTo>
                    <a:lnTo>
                      <a:pt x="154102" y="13192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18D150C-31C6-46B0-322B-F61F8FFF152C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198154 h 198154"/>
                  <a:gd name="connsiteX1" fmla="*/ 28082 w 256180"/>
                  <a:gd name="connsiteY1" fmla="*/ 162574 h 198154"/>
                  <a:gd name="connsiteX2" fmla="*/ 256181 w 256180"/>
                  <a:gd name="connsiteY2" fmla="*/ 0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80" h="198154">
                    <a:moveTo>
                      <a:pt x="0" y="198154"/>
                    </a:moveTo>
                    <a:lnTo>
                      <a:pt x="28082" y="162574"/>
                    </a:lnTo>
                    <a:lnTo>
                      <a:pt x="256181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60BDC489-06AB-5A79-A7A9-E335D036A87A}"/>
                  </a:ext>
                </a:extLst>
              </p:cNvPr>
              <p:cNvSpPr/>
              <p:nvPr/>
            </p:nvSpPr>
            <p:spPr>
              <a:xfrm>
                <a:off x="8104796" y="1670496"/>
                <a:ext cx="138157" cy="610137"/>
              </a:xfrm>
              <a:custGeom>
                <a:avLst/>
                <a:gdLst>
                  <a:gd name="connsiteX0" fmla="*/ 138158 w 138157"/>
                  <a:gd name="connsiteY0" fmla="*/ 435092 h 610137"/>
                  <a:gd name="connsiteX1" fmla="*/ 0 w 138157"/>
                  <a:gd name="connsiteY1" fmla="*/ 610138 h 610137"/>
                  <a:gd name="connsiteX2" fmla="*/ 0 w 138157"/>
                  <a:gd name="connsiteY2" fmla="*/ 0 h 61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157" h="610137">
                    <a:moveTo>
                      <a:pt x="138158" y="435092"/>
                    </a:moveTo>
                    <a:lnTo>
                      <a:pt x="0" y="610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4FB8733E-28D8-B107-3012-6B3493EA5239}"/>
                  </a:ext>
                </a:extLst>
              </p:cNvPr>
              <p:cNvSpPr/>
              <p:nvPr/>
            </p:nvSpPr>
            <p:spPr>
              <a:xfrm>
                <a:off x="8135644" y="2096188"/>
                <a:ext cx="126019" cy="131928"/>
              </a:xfrm>
              <a:custGeom>
                <a:avLst/>
                <a:gdLst>
                  <a:gd name="connsiteX0" fmla="*/ 0 w 126019"/>
                  <a:gd name="connsiteY0" fmla="*/ 0 h 131928"/>
                  <a:gd name="connsiteX1" fmla="*/ 0 w 126019"/>
                  <a:gd name="connsiteY1" fmla="*/ 124019 h 131928"/>
                  <a:gd name="connsiteX2" fmla="*/ 0 w 126019"/>
                  <a:gd name="connsiteY2" fmla="*/ 124019 h 131928"/>
                  <a:gd name="connsiteX3" fmla="*/ 126020 w 126019"/>
                  <a:gd name="connsiteY3" fmla="*/ 131928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019" h="131928">
                    <a:moveTo>
                      <a:pt x="0" y="0"/>
                    </a:moveTo>
                    <a:lnTo>
                      <a:pt x="0" y="124019"/>
                    </a:lnTo>
                    <a:moveTo>
                      <a:pt x="0" y="124019"/>
                    </a:moveTo>
                    <a:lnTo>
                      <a:pt x="126020" y="131928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768297E5-FD5C-4D3C-595E-E81DD889A684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26019" cy="43489"/>
              </a:xfrm>
              <a:custGeom>
                <a:avLst/>
                <a:gdLst>
                  <a:gd name="connsiteX0" fmla="*/ 0 w 126019"/>
                  <a:gd name="connsiteY0" fmla="*/ 35581 h 43489"/>
                  <a:gd name="connsiteX1" fmla="*/ 126020 w 126019"/>
                  <a:gd name="connsiteY1" fmla="*/ 43490 h 43489"/>
                  <a:gd name="connsiteX2" fmla="*/ 28083 w 126019"/>
                  <a:gd name="connsiteY2" fmla="*/ 0 h 43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9" h="43489">
                    <a:moveTo>
                      <a:pt x="0" y="35581"/>
                    </a:moveTo>
                    <a:lnTo>
                      <a:pt x="126020" y="43490"/>
                    </a:lnTo>
                    <a:lnTo>
                      <a:pt x="28083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1703CEFB-A9E0-0046-CCE3-485AA5A2D8D4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28082 w 256180"/>
                  <a:gd name="connsiteY0" fmla="*/ 38554 h 198154"/>
                  <a:gd name="connsiteX1" fmla="*/ 0 w 256180"/>
                  <a:gd name="connsiteY1" fmla="*/ 74135 h 198154"/>
                  <a:gd name="connsiteX2" fmla="*/ 256181 w 256180"/>
                  <a:gd name="connsiteY2" fmla="*/ 0 h 198154"/>
                  <a:gd name="connsiteX3" fmla="*/ 28082 w 256180"/>
                  <a:gd name="connsiteY3" fmla="*/ 38554 h 198154"/>
                  <a:gd name="connsiteX4" fmla="*/ 0 w 256180"/>
                  <a:gd name="connsiteY4" fmla="*/ 198154 h 198154"/>
                  <a:gd name="connsiteX5" fmla="*/ 0 w 256180"/>
                  <a:gd name="connsiteY5" fmla="*/ 74135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180" h="198154">
                    <a:moveTo>
                      <a:pt x="28082" y="38554"/>
                    </a:moveTo>
                    <a:lnTo>
                      <a:pt x="0" y="74135"/>
                    </a:lnTo>
                    <a:lnTo>
                      <a:pt x="256181" y="0"/>
                    </a:lnTo>
                    <a:close/>
                    <a:moveTo>
                      <a:pt x="28082" y="38554"/>
                    </a:moveTo>
                    <a:lnTo>
                      <a:pt x="0" y="198154"/>
                    </a:lnTo>
                    <a:lnTo>
                      <a:pt x="0" y="74135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AABD69AF-1D5F-6448-9285-B83964116A84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0 w 28082"/>
                  <a:gd name="connsiteY0" fmla="*/ 35581 h 159600"/>
                  <a:gd name="connsiteX1" fmla="*/ 0 w 28082"/>
                  <a:gd name="connsiteY1" fmla="*/ 159600 h 159600"/>
                  <a:gd name="connsiteX2" fmla="*/ 28082 w 28082"/>
                  <a:gd name="connsiteY2" fmla="*/ 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0" y="35581"/>
                    </a:moveTo>
                    <a:lnTo>
                      <a:pt x="0" y="159600"/>
                    </a:lnTo>
                    <a:lnTo>
                      <a:pt x="28082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D7079F6B-70C6-DE85-2E4B-B3737DDCDF6A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198154 h 198154"/>
                  <a:gd name="connsiteX1" fmla="*/ 256181 w 256180"/>
                  <a:gd name="connsiteY1" fmla="*/ 0 h 198154"/>
                  <a:gd name="connsiteX2" fmla="*/ 0 w 256180"/>
                  <a:gd name="connsiteY2" fmla="*/ 74135 h 198154"/>
                  <a:gd name="connsiteX3" fmla="*/ 256181 w 256180"/>
                  <a:gd name="connsiteY3" fmla="*/ 0 h 198154"/>
                  <a:gd name="connsiteX4" fmla="*/ 0 w 256180"/>
                  <a:gd name="connsiteY4" fmla="*/ 74135 h 198154"/>
                  <a:gd name="connsiteX5" fmla="*/ 0 w 256180"/>
                  <a:gd name="connsiteY5" fmla="*/ 198154 h 198154"/>
                  <a:gd name="connsiteX6" fmla="*/ 0 w 256180"/>
                  <a:gd name="connsiteY6" fmla="*/ 198154 h 198154"/>
                  <a:gd name="connsiteX7" fmla="*/ 0 w 256180"/>
                  <a:gd name="connsiteY7" fmla="*/ 74135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80" h="198154">
                    <a:moveTo>
                      <a:pt x="0" y="198154"/>
                    </a:moveTo>
                    <a:lnTo>
                      <a:pt x="256181" y="0"/>
                    </a:lnTo>
                    <a:moveTo>
                      <a:pt x="0" y="74135"/>
                    </a:moveTo>
                    <a:lnTo>
                      <a:pt x="256181" y="0"/>
                    </a:lnTo>
                    <a:moveTo>
                      <a:pt x="0" y="74135"/>
                    </a:moveTo>
                    <a:lnTo>
                      <a:pt x="0" y="198154"/>
                    </a:lnTo>
                    <a:moveTo>
                      <a:pt x="0" y="198154"/>
                    </a:moveTo>
                    <a:lnTo>
                      <a:pt x="0" y="74135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B7E732D7-B024-BC2F-9C53-AB51053FB19F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5482" cy="289185"/>
              </a:xfrm>
              <a:custGeom>
                <a:avLst/>
                <a:gdLst>
                  <a:gd name="connsiteX0" fmla="*/ 65482 w 65482"/>
                  <a:gd name="connsiteY0" fmla="*/ 206219 h 289185"/>
                  <a:gd name="connsiteX1" fmla="*/ 0 w 65482"/>
                  <a:gd name="connsiteY1" fmla="*/ 289185 h 289185"/>
                  <a:gd name="connsiteX2" fmla="*/ 0 w 65482"/>
                  <a:gd name="connsiteY2" fmla="*/ 0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482" h="289185">
                    <a:moveTo>
                      <a:pt x="65482" y="206219"/>
                    </a:moveTo>
                    <a:lnTo>
                      <a:pt x="0" y="2891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73F5DC26-D102-FA59-9E18-E3380AC3A19E}"/>
                  </a:ext>
                </a:extLst>
              </p:cNvPr>
              <p:cNvSpPr/>
              <p:nvPr/>
            </p:nvSpPr>
            <p:spPr>
              <a:xfrm>
                <a:off x="8135644" y="2096188"/>
                <a:ext cx="126019" cy="131928"/>
              </a:xfrm>
              <a:custGeom>
                <a:avLst/>
                <a:gdLst>
                  <a:gd name="connsiteX0" fmla="*/ 0 w 126019"/>
                  <a:gd name="connsiteY0" fmla="*/ 124019 h 131928"/>
                  <a:gd name="connsiteX1" fmla="*/ 126020 w 126019"/>
                  <a:gd name="connsiteY1" fmla="*/ 131928 h 131928"/>
                  <a:gd name="connsiteX2" fmla="*/ 126020 w 126019"/>
                  <a:gd name="connsiteY2" fmla="*/ 7909 h 131928"/>
                  <a:gd name="connsiteX3" fmla="*/ 0 w 126019"/>
                  <a:gd name="connsiteY3" fmla="*/ 0 h 131928"/>
                  <a:gd name="connsiteX4" fmla="*/ 0 w 126019"/>
                  <a:gd name="connsiteY4" fmla="*/ 124019 h 131928"/>
                  <a:gd name="connsiteX5" fmla="*/ 126020 w 126019"/>
                  <a:gd name="connsiteY5" fmla="*/ 7909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19" h="131928">
                    <a:moveTo>
                      <a:pt x="0" y="124019"/>
                    </a:moveTo>
                    <a:lnTo>
                      <a:pt x="126020" y="131928"/>
                    </a:lnTo>
                    <a:lnTo>
                      <a:pt x="126020" y="7909"/>
                    </a:lnTo>
                    <a:close/>
                    <a:moveTo>
                      <a:pt x="0" y="0"/>
                    </a:moveTo>
                    <a:lnTo>
                      <a:pt x="0" y="124019"/>
                    </a:lnTo>
                    <a:lnTo>
                      <a:pt x="126020" y="790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D456F0F3-EF31-DDCE-A936-9DD4FD7A0A59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74135 h 198154"/>
                  <a:gd name="connsiteX1" fmla="*/ 0 w 256180"/>
                  <a:gd name="connsiteY1" fmla="*/ 198154 h 198154"/>
                  <a:gd name="connsiteX2" fmla="*/ 256181 w 256180"/>
                  <a:gd name="connsiteY2" fmla="*/ 0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80" h="198154">
                    <a:moveTo>
                      <a:pt x="0" y="74135"/>
                    </a:moveTo>
                    <a:lnTo>
                      <a:pt x="0" y="198154"/>
                    </a:lnTo>
                    <a:lnTo>
                      <a:pt x="256181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CAC596F2-AFD3-375D-6F0E-9F90ED56DFC5}"/>
                  </a:ext>
                </a:extLst>
              </p:cNvPr>
              <p:cNvSpPr/>
              <p:nvPr/>
            </p:nvSpPr>
            <p:spPr>
              <a:xfrm>
                <a:off x="8135644" y="1569462"/>
                <a:ext cx="1433776" cy="806227"/>
              </a:xfrm>
              <a:custGeom>
                <a:avLst/>
                <a:gdLst>
                  <a:gd name="connsiteX0" fmla="*/ 0 w 1433776"/>
                  <a:gd name="connsiteY0" fmla="*/ 526726 h 806227"/>
                  <a:gd name="connsiteX1" fmla="*/ 126020 w 1433776"/>
                  <a:gd name="connsiteY1" fmla="*/ 534634 h 806227"/>
                  <a:gd name="connsiteX2" fmla="*/ 1108993 w 1433776"/>
                  <a:gd name="connsiteY2" fmla="*/ 197649 h 806227"/>
                  <a:gd name="connsiteX3" fmla="*/ 1043508 w 1433776"/>
                  <a:gd name="connsiteY3" fmla="*/ 280615 h 806227"/>
                  <a:gd name="connsiteX4" fmla="*/ 1433776 w 1433776"/>
                  <a:gd name="connsiteY4" fmla="*/ 783807 h 806227"/>
                  <a:gd name="connsiteX5" fmla="*/ 1354268 w 1433776"/>
                  <a:gd name="connsiteY5" fmla="*/ 778817 h 806227"/>
                  <a:gd name="connsiteX6" fmla="*/ 1354268 w 1433776"/>
                  <a:gd name="connsiteY6" fmla="*/ 0 h 806227"/>
                  <a:gd name="connsiteX7" fmla="*/ 1354268 w 1433776"/>
                  <a:gd name="connsiteY7" fmla="*/ 778817 h 806227"/>
                  <a:gd name="connsiteX8" fmla="*/ 1354268 w 1433776"/>
                  <a:gd name="connsiteY8" fmla="*/ 778817 h 806227"/>
                  <a:gd name="connsiteX9" fmla="*/ 1336570 w 1433776"/>
                  <a:gd name="connsiteY9" fmla="*/ 801237 h 806227"/>
                  <a:gd name="connsiteX10" fmla="*/ 1433776 w 1433776"/>
                  <a:gd name="connsiteY10" fmla="*/ 4990 h 806227"/>
                  <a:gd name="connsiteX11" fmla="*/ 1433776 w 1433776"/>
                  <a:gd name="connsiteY11" fmla="*/ 783807 h 806227"/>
                  <a:gd name="connsiteX12" fmla="*/ 1433776 w 1433776"/>
                  <a:gd name="connsiteY12" fmla="*/ 783807 h 806227"/>
                  <a:gd name="connsiteX13" fmla="*/ 1416079 w 1433776"/>
                  <a:gd name="connsiteY13" fmla="*/ 806227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33776" h="806227">
                    <a:moveTo>
                      <a:pt x="0" y="526726"/>
                    </a:moveTo>
                    <a:lnTo>
                      <a:pt x="126020" y="534634"/>
                    </a:lnTo>
                    <a:moveTo>
                      <a:pt x="1108993" y="197649"/>
                    </a:moveTo>
                    <a:lnTo>
                      <a:pt x="1043508" y="280615"/>
                    </a:lnTo>
                    <a:moveTo>
                      <a:pt x="1433776" y="783807"/>
                    </a:moveTo>
                    <a:lnTo>
                      <a:pt x="1354268" y="778817"/>
                    </a:lnTo>
                    <a:moveTo>
                      <a:pt x="1354268" y="0"/>
                    </a:moveTo>
                    <a:lnTo>
                      <a:pt x="1354268" y="778817"/>
                    </a:lnTo>
                    <a:moveTo>
                      <a:pt x="1354268" y="778817"/>
                    </a:moveTo>
                    <a:lnTo>
                      <a:pt x="1336570" y="801237"/>
                    </a:lnTo>
                    <a:moveTo>
                      <a:pt x="1433776" y="4990"/>
                    </a:moveTo>
                    <a:lnTo>
                      <a:pt x="1433776" y="783807"/>
                    </a:lnTo>
                    <a:moveTo>
                      <a:pt x="1433776" y="783807"/>
                    </a:moveTo>
                    <a:lnTo>
                      <a:pt x="1416079" y="806227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258ECFA1-A0BB-4C01-4538-B9EEAB2024C2}"/>
                  </a:ext>
                </a:extLst>
              </p:cNvPr>
              <p:cNvSpPr/>
              <p:nvPr/>
            </p:nvSpPr>
            <p:spPr>
              <a:xfrm>
                <a:off x="8230815" y="1503359"/>
                <a:ext cx="1338604" cy="867340"/>
              </a:xfrm>
              <a:custGeom>
                <a:avLst/>
                <a:gdLst>
                  <a:gd name="connsiteX0" fmla="*/ 0 w 1338604"/>
                  <a:gd name="connsiteY0" fmla="*/ 175045 h 867340"/>
                  <a:gd name="connsiteX1" fmla="*/ 0 w 1338604"/>
                  <a:gd name="connsiteY1" fmla="*/ 785183 h 867340"/>
                  <a:gd name="connsiteX2" fmla="*/ 138158 w 1338604"/>
                  <a:gd name="connsiteY2" fmla="*/ 0 h 867340"/>
                  <a:gd name="connsiteX3" fmla="*/ 1241399 w 1338604"/>
                  <a:gd name="connsiteY3" fmla="*/ 867340 h 867340"/>
                  <a:gd name="connsiteX4" fmla="*/ 1259096 w 1338604"/>
                  <a:gd name="connsiteY4" fmla="*/ 844920 h 867340"/>
                  <a:gd name="connsiteX5" fmla="*/ 1338605 w 1338604"/>
                  <a:gd name="connsiteY5" fmla="*/ 849909 h 867340"/>
                  <a:gd name="connsiteX6" fmla="*/ 948336 w 1338604"/>
                  <a:gd name="connsiteY6" fmla="*/ 635904 h 867340"/>
                  <a:gd name="connsiteX7" fmla="*/ 1013821 w 1338604"/>
                  <a:gd name="connsiteY7" fmla="*/ 552938 h 867340"/>
                  <a:gd name="connsiteX8" fmla="*/ 1013821 w 1338604"/>
                  <a:gd name="connsiteY8" fmla="*/ 263752 h 867340"/>
                  <a:gd name="connsiteX9" fmla="*/ 948336 w 1338604"/>
                  <a:gd name="connsiteY9" fmla="*/ 346718 h 867340"/>
                  <a:gd name="connsiteX10" fmla="*/ 1013821 w 1338604"/>
                  <a:gd name="connsiteY10" fmla="*/ 263752 h 867340"/>
                  <a:gd name="connsiteX11" fmla="*/ 331235 w 1338604"/>
                  <a:gd name="connsiteY11" fmla="*/ 220913 h 86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8604" h="867340">
                    <a:moveTo>
                      <a:pt x="0" y="175045"/>
                    </a:moveTo>
                    <a:lnTo>
                      <a:pt x="0" y="785183"/>
                    </a:lnTo>
                    <a:lnTo>
                      <a:pt x="138158" y="0"/>
                    </a:lnTo>
                    <a:close/>
                    <a:moveTo>
                      <a:pt x="1241399" y="867340"/>
                    </a:moveTo>
                    <a:lnTo>
                      <a:pt x="1259096" y="844920"/>
                    </a:lnTo>
                    <a:lnTo>
                      <a:pt x="1338605" y="849909"/>
                    </a:lnTo>
                    <a:close/>
                    <a:moveTo>
                      <a:pt x="948336" y="635904"/>
                    </a:moveTo>
                    <a:lnTo>
                      <a:pt x="1013821" y="552938"/>
                    </a:lnTo>
                    <a:lnTo>
                      <a:pt x="1013821" y="263752"/>
                    </a:lnTo>
                    <a:close/>
                    <a:moveTo>
                      <a:pt x="948336" y="346718"/>
                    </a:moveTo>
                    <a:lnTo>
                      <a:pt x="1013821" y="263752"/>
                    </a:lnTo>
                    <a:lnTo>
                      <a:pt x="331235" y="220913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2533D5B1-D666-C4B6-6F41-0A1DE81F8E56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332024"/>
              </a:xfrm>
              <a:custGeom>
                <a:avLst/>
                <a:gdLst>
                  <a:gd name="connsiteX0" fmla="*/ 0 w 682583"/>
                  <a:gd name="connsiteY0" fmla="*/ 0 h 332024"/>
                  <a:gd name="connsiteX1" fmla="*/ 0 w 682583"/>
                  <a:gd name="connsiteY1" fmla="*/ 289185 h 332024"/>
                  <a:gd name="connsiteX2" fmla="*/ 0 w 682583"/>
                  <a:gd name="connsiteY2" fmla="*/ 289185 h 332024"/>
                  <a:gd name="connsiteX3" fmla="*/ 682584 w 682583"/>
                  <a:gd name="connsiteY3" fmla="*/ 332024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2583" h="332024">
                    <a:moveTo>
                      <a:pt x="0" y="0"/>
                    </a:moveTo>
                    <a:lnTo>
                      <a:pt x="0" y="289185"/>
                    </a:lnTo>
                    <a:moveTo>
                      <a:pt x="0" y="289185"/>
                    </a:moveTo>
                    <a:lnTo>
                      <a:pt x="682584" y="3320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915BFE45-00D2-1BC8-334D-B18613075A12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1464624" cy="880238"/>
              </a:xfrm>
              <a:custGeom>
                <a:avLst/>
                <a:gdLst>
                  <a:gd name="connsiteX0" fmla="*/ 1074356 w 1464624"/>
                  <a:gd name="connsiteY0" fmla="*/ 643813 h 880238"/>
                  <a:gd name="connsiteX1" fmla="*/ 391772 w 1464624"/>
                  <a:gd name="connsiteY1" fmla="*/ 600974 h 880238"/>
                  <a:gd name="connsiteX2" fmla="*/ 1139841 w 1464624"/>
                  <a:gd name="connsiteY2" fmla="*/ 560847 h 880238"/>
                  <a:gd name="connsiteX3" fmla="*/ 1446927 w 1464624"/>
                  <a:gd name="connsiteY3" fmla="*/ 880239 h 880238"/>
                  <a:gd name="connsiteX4" fmla="*/ 1367419 w 1464624"/>
                  <a:gd name="connsiteY4" fmla="*/ 875249 h 880238"/>
                  <a:gd name="connsiteX5" fmla="*/ 1464624 w 1464624"/>
                  <a:gd name="connsiteY5" fmla="*/ 857818 h 880238"/>
                  <a:gd name="connsiteX6" fmla="*/ 0 w 1464624"/>
                  <a:gd name="connsiteY6" fmla="*/ 175045 h 880238"/>
                  <a:gd name="connsiteX7" fmla="*/ 126020 w 1464624"/>
                  <a:gd name="connsiteY7" fmla="*/ 182954 h 880238"/>
                  <a:gd name="connsiteX8" fmla="*/ 138158 w 1464624"/>
                  <a:gd name="connsiteY8" fmla="*/ 0 h 8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4624" h="880238">
                    <a:moveTo>
                      <a:pt x="1074356" y="643813"/>
                    </a:moveTo>
                    <a:lnTo>
                      <a:pt x="391772" y="600974"/>
                    </a:lnTo>
                    <a:lnTo>
                      <a:pt x="1139841" y="560847"/>
                    </a:lnTo>
                    <a:close/>
                    <a:moveTo>
                      <a:pt x="1446927" y="880239"/>
                    </a:moveTo>
                    <a:lnTo>
                      <a:pt x="1367419" y="875249"/>
                    </a:lnTo>
                    <a:lnTo>
                      <a:pt x="1464624" y="857818"/>
                    </a:lnTo>
                    <a:close/>
                    <a:moveTo>
                      <a:pt x="0" y="175045"/>
                    </a:moveTo>
                    <a:lnTo>
                      <a:pt x="126020" y="182954"/>
                    </a:lnTo>
                    <a:lnTo>
                      <a:pt x="138158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26846B41-1FD6-E901-B726-A424A1243C66}"/>
                  </a:ext>
                </a:extLst>
              </p:cNvPr>
              <p:cNvSpPr/>
              <p:nvPr/>
            </p:nvSpPr>
            <p:spPr>
              <a:xfrm>
                <a:off x="8104796" y="1591883"/>
                <a:ext cx="1446926" cy="783806"/>
              </a:xfrm>
              <a:custGeom>
                <a:avLst/>
                <a:gdLst>
                  <a:gd name="connsiteX0" fmla="*/ 1367419 w 1446926"/>
                  <a:gd name="connsiteY0" fmla="*/ 0 h 783806"/>
                  <a:gd name="connsiteX1" fmla="*/ 1367419 w 1446926"/>
                  <a:gd name="connsiteY1" fmla="*/ 778817 h 783806"/>
                  <a:gd name="connsiteX2" fmla="*/ 1367419 w 1446926"/>
                  <a:gd name="connsiteY2" fmla="*/ 778817 h 783806"/>
                  <a:gd name="connsiteX3" fmla="*/ 1446927 w 1446926"/>
                  <a:gd name="connsiteY3" fmla="*/ 783807 h 783806"/>
                  <a:gd name="connsiteX4" fmla="*/ 0 w 1446926"/>
                  <a:gd name="connsiteY4" fmla="*/ 78613 h 783806"/>
                  <a:gd name="connsiteX5" fmla="*/ 0 w 1446926"/>
                  <a:gd name="connsiteY5" fmla="*/ 688751 h 783806"/>
                  <a:gd name="connsiteX6" fmla="*/ 0 w 1446926"/>
                  <a:gd name="connsiteY6" fmla="*/ 688751 h 783806"/>
                  <a:gd name="connsiteX7" fmla="*/ 126020 w 1446926"/>
                  <a:gd name="connsiteY7" fmla="*/ 696660 h 78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6926" h="783806">
                    <a:moveTo>
                      <a:pt x="1367419" y="0"/>
                    </a:moveTo>
                    <a:lnTo>
                      <a:pt x="1367419" y="778817"/>
                    </a:lnTo>
                    <a:moveTo>
                      <a:pt x="1367419" y="778817"/>
                    </a:moveTo>
                    <a:lnTo>
                      <a:pt x="1446927" y="783807"/>
                    </a:lnTo>
                    <a:moveTo>
                      <a:pt x="0" y="78613"/>
                    </a:moveTo>
                    <a:lnTo>
                      <a:pt x="0" y="688751"/>
                    </a:lnTo>
                    <a:moveTo>
                      <a:pt x="0" y="688751"/>
                    </a:moveTo>
                    <a:lnTo>
                      <a:pt x="126020" y="69666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5119FC1C-3473-77EB-CD72-D31F023B1C74}"/>
                  </a:ext>
                </a:extLst>
              </p:cNvPr>
              <p:cNvSpPr/>
              <p:nvPr/>
            </p:nvSpPr>
            <p:spPr>
              <a:xfrm>
                <a:off x="8496568" y="1569462"/>
                <a:ext cx="1072852" cy="783806"/>
              </a:xfrm>
              <a:custGeom>
                <a:avLst/>
                <a:gdLst>
                  <a:gd name="connsiteX0" fmla="*/ 1072852 w 1072852"/>
                  <a:gd name="connsiteY0" fmla="*/ 783807 h 783806"/>
                  <a:gd name="connsiteX1" fmla="*/ 993344 w 1072852"/>
                  <a:gd name="connsiteY1" fmla="*/ 778817 h 783806"/>
                  <a:gd name="connsiteX2" fmla="*/ 993344 w 1072852"/>
                  <a:gd name="connsiteY2" fmla="*/ 0 h 783806"/>
                  <a:gd name="connsiteX3" fmla="*/ 0 w 1072852"/>
                  <a:gd name="connsiteY3" fmla="*/ 237777 h 783806"/>
                  <a:gd name="connsiteX4" fmla="*/ 682584 w 1072852"/>
                  <a:gd name="connsiteY4" fmla="*/ 280615 h 783806"/>
                  <a:gd name="connsiteX5" fmla="*/ 65482 w 1072852"/>
                  <a:gd name="connsiteY5" fmla="*/ 154810 h 78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2852" h="783806">
                    <a:moveTo>
                      <a:pt x="1072852" y="783807"/>
                    </a:moveTo>
                    <a:lnTo>
                      <a:pt x="993344" y="778817"/>
                    </a:lnTo>
                    <a:lnTo>
                      <a:pt x="993344" y="0"/>
                    </a:lnTo>
                    <a:close/>
                    <a:moveTo>
                      <a:pt x="0" y="237777"/>
                    </a:moveTo>
                    <a:lnTo>
                      <a:pt x="682584" y="280615"/>
                    </a:lnTo>
                    <a:lnTo>
                      <a:pt x="65482" y="15481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972D0782-5001-499D-C005-4D048AADD38A}"/>
                  </a:ext>
                </a:extLst>
              </p:cNvPr>
              <p:cNvSpPr/>
              <p:nvPr/>
            </p:nvSpPr>
            <p:spPr>
              <a:xfrm>
                <a:off x="8230815" y="1596873"/>
                <a:ext cx="1320907" cy="778816"/>
              </a:xfrm>
              <a:custGeom>
                <a:avLst/>
                <a:gdLst>
                  <a:gd name="connsiteX0" fmla="*/ 1320907 w 1320907"/>
                  <a:gd name="connsiteY0" fmla="*/ 0 h 778816"/>
                  <a:gd name="connsiteX1" fmla="*/ 1320907 w 1320907"/>
                  <a:gd name="connsiteY1" fmla="*/ 778817 h 778816"/>
                  <a:gd name="connsiteX2" fmla="*/ 1032306 w 1320907"/>
                  <a:gd name="connsiteY2" fmla="*/ 359530 h 778816"/>
                  <a:gd name="connsiteX3" fmla="*/ 1162303 w 1320907"/>
                  <a:gd name="connsiteY3" fmla="*/ 367689 h 778816"/>
                  <a:gd name="connsiteX4" fmla="*/ 0 w 1320907"/>
                  <a:gd name="connsiteY4" fmla="*/ 81532 h 778816"/>
                  <a:gd name="connsiteX5" fmla="*/ 0 w 1320907"/>
                  <a:gd name="connsiteY5" fmla="*/ 691670 h 778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0907" h="778816">
                    <a:moveTo>
                      <a:pt x="1320907" y="0"/>
                    </a:moveTo>
                    <a:lnTo>
                      <a:pt x="1320907" y="778817"/>
                    </a:lnTo>
                    <a:moveTo>
                      <a:pt x="1032306" y="359530"/>
                    </a:moveTo>
                    <a:lnTo>
                      <a:pt x="1162303" y="367689"/>
                    </a:lnTo>
                    <a:moveTo>
                      <a:pt x="0" y="81532"/>
                    </a:moveTo>
                    <a:lnTo>
                      <a:pt x="0" y="69167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69EEC94F-7B25-2479-51E2-7FA4AB8976CD}"/>
                  </a:ext>
                </a:extLst>
              </p:cNvPr>
              <p:cNvSpPr/>
              <p:nvPr/>
            </p:nvSpPr>
            <p:spPr>
              <a:xfrm>
                <a:off x="9472214" y="1574452"/>
                <a:ext cx="97205" cy="801237"/>
              </a:xfrm>
              <a:custGeom>
                <a:avLst/>
                <a:gdLst>
                  <a:gd name="connsiteX0" fmla="*/ 79508 w 97205"/>
                  <a:gd name="connsiteY0" fmla="*/ 801237 h 801237"/>
                  <a:gd name="connsiteX1" fmla="*/ 97206 w 97205"/>
                  <a:gd name="connsiteY1" fmla="*/ 778817 h 801237"/>
                  <a:gd name="connsiteX2" fmla="*/ 97206 w 97205"/>
                  <a:gd name="connsiteY2" fmla="*/ 0 h 801237"/>
                  <a:gd name="connsiteX3" fmla="*/ 17697 w 97205"/>
                  <a:gd name="connsiteY3" fmla="*/ 773827 h 801237"/>
                  <a:gd name="connsiteX4" fmla="*/ 0 w 97205"/>
                  <a:gd name="connsiteY4" fmla="*/ 796247 h 801237"/>
                  <a:gd name="connsiteX5" fmla="*/ 0 w 97205"/>
                  <a:gd name="connsiteY5" fmla="*/ 17431 h 80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205" h="801237">
                    <a:moveTo>
                      <a:pt x="79508" y="801237"/>
                    </a:moveTo>
                    <a:lnTo>
                      <a:pt x="97206" y="778817"/>
                    </a:lnTo>
                    <a:lnTo>
                      <a:pt x="97206" y="0"/>
                    </a:lnTo>
                    <a:close/>
                    <a:moveTo>
                      <a:pt x="17697" y="773827"/>
                    </a:moveTo>
                    <a:lnTo>
                      <a:pt x="0" y="796247"/>
                    </a:lnTo>
                    <a:lnTo>
                      <a:pt x="0" y="1743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D5C5568B-F8EE-34E7-E36D-9D81892EA219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42838"/>
              </a:xfrm>
              <a:custGeom>
                <a:avLst/>
                <a:gdLst>
                  <a:gd name="connsiteX0" fmla="*/ 0 w 682583"/>
                  <a:gd name="connsiteY0" fmla="*/ 0 h 42838"/>
                  <a:gd name="connsiteX1" fmla="*/ 682584 w 682583"/>
                  <a:gd name="connsiteY1" fmla="*/ 42838 h 4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2583" h="42838">
                    <a:moveTo>
                      <a:pt x="0" y="0"/>
                    </a:moveTo>
                    <a:lnTo>
                      <a:pt x="682584" y="42838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76E60F12-A678-92AF-967B-D8B5605C3273}"/>
                  </a:ext>
                </a:extLst>
              </p:cNvPr>
              <p:cNvSpPr/>
              <p:nvPr/>
            </p:nvSpPr>
            <p:spPr>
              <a:xfrm>
                <a:off x="9387048" y="1937005"/>
                <a:ext cx="82543" cy="55742"/>
              </a:xfrm>
              <a:custGeom>
                <a:avLst/>
                <a:gdLst>
                  <a:gd name="connsiteX0" fmla="*/ 9823 w 82543"/>
                  <a:gd name="connsiteY0" fmla="*/ 0 h 55742"/>
                  <a:gd name="connsiteX1" fmla="*/ 2318 w 82543"/>
                  <a:gd name="connsiteY1" fmla="*/ 9506 h 55742"/>
                  <a:gd name="connsiteX2" fmla="*/ 82544 w 82543"/>
                  <a:gd name="connsiteY2" fmla="*/ 32356 h 55742"/>
                  <a:gd name="connsiteX3" fmla="*/ 0 w 82543"/>
                  <a:gd name="connsiteY3" fmla="*/ 43957 h 55742"/>
                  <a:gd name="connsiteX4" fmla="*/ 6071 w 82543"/>
                  <a:gd name="connsiteY4" fmla="*/ 55743 h 55742"/>
                  <a:gd name="connsiteX5" fmla="*/ 82544 w 82543"/>
                  <a:gd name="connsiteY5" fmla="*/ 32356 h 5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43" h="55742">
                    <a:moveTo>
                      <a:pt x="9823" y="0"/>
                    </a:moveTo>
                    <a:lnTo>
                      <a:pt x="2318" y="9506"/>
                    </a:lnTo>
                    <a:lnTo>
                      <a:pt x="82544" y="32356"/>
                    </a:lnTo>
                    <a:close/>
                    <a:moveTo>
                      <a:pt x="0" y="43957"/>
                    </a:moveTo>
                    <a:lnTo>
                      <a:pt x="6071" y="55743"/>
                    </a:lnTo>
                    <a:lnTo>
                      <a:pt x="82544" y="32356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3079B901-7AFF-7763-C4E6-43D60ACBCF21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289185"/>
              </a:xfrm>
              <a:custGeom>
                <a:avLst/>
                <a:gdLst>
                  <a:gd name="connsiteX0" fmla="*/ 0 w 682583"/>
                  <a:gd name="connsiteY0" fmla="*/ 0 h 289185"/>
                  <a:gd name="connsiteX1" fmla="*/ 0 w 682583"/>
                  <a:gd name="connsiteY1" fmla="*/ 289185 h 289185"/>
                  <a:gd name="connsiteX2" fmla="*/ 682584 w 682583"/>
                  <a:gd name="connsiteY2" fmla="*/ 42838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583" h="289185">
                    <a:moveTo>
                      <a:pt x="0" y="0"/>
                    </a:moveTo>
                    <a:lnTo>
                      <a:pt x="0" y="289185"/>
                    </a:lnTo>
                    <a:lnTo>
                      <a:pt x="682584" y="42838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3E722FCE-E336-9F2F-0FF9-0223A8536326}"/>
                  </a:ext>
                </a:extLst>
              </p:cNvPr>
              <p:cNvSpPr/>
              <p:nvPr/>
            </p:nvSpPr>
            <p:spPr>
              <a:xfrm>
                <a:off x="9387048" y="1946511"/>
                <a:ext cx="82543" cy="34451"/>
              </a:xfrm>
              <a:custGeom>
                <a:avLst/>
                <a:gdLst>
                  <a:gd name="connsiteX0" fmla="*/ 2318 w 82543"/>
                  <a:gd name="connsiteY0" fmla="*/ 0 h 34451"/>
                  <a:gd name="connsiteX1" fmla="*/ 0 w 82543"/>
                  <a:gd name="connsiteY1" fmla="*/ 34451 h 34451"/>
                  <a:gd name="connsiteX2" fmla="*/ 82544 w 82543"/>
                  <a:gd name="connsiteY2" fmla="*/ 22849 h 3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543" h="34451">
                    <a:moveTo>
                      <a:pt x="2318" y="0"/>
                    </a:moveTo>
                    <a:lnTo>
                      <a:pt x="0" y="34451"/>
                    </a:lnTo>
                    <a:lnTo>
                      <a:pt x="82544" y="22849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5F2CCFE6-7DF3-E219-78C5-923E5031A3E7}"/>
                  </a:ext>
                </a:extLst>
              </p:cNvPr>
              <p:cNvSpPr/>
              <p:nvPr/>
            </p:nvSpPr>
            <p:spPr>
              <a:xfrm>
                <a:off x="8104796" y="1569462"/>
                <a:ext cx="1464624" cy="806227"/>
              </a:xfrm>
              <a:custGeom>
                <a:avLst/>
                <a:gdLst>
                  <a:gd name="connsiteX0" fmla="*/ 1074356 w 1464624"/>
                  <a:gd name="connsiteY0" fmla="*/ 280615 h 806227"/>
                  <a:gd name="connsiteX1" fmla="*/ 1074356 w 1464624"/>
                  <a:gd name="connsiteY1" fmla="*/ 569801 h 806227"/>
                  <a:gd name="connsiteX2" fmla="*/ 1139841 w 1464624"/>
                  <a:gd name="connsiteY2" fmla="*/ 197649 h 806227"/>
                  <a:gd name="connsiteX3" fmla="*/ 0 w 1464624"/>
                  <a:gd name="connsiteY3" fmla="*/ 711171 h 806227"/>
                  <a:gd name="connsiteX4" fmla="*/ 126020 w 1464624"/>
                  <a:gd name="connsiteY4" fmla="*/ 719080 h 806227"/>
                  <a:gd name="connsiteX5" fmla="*/ 126020 w 1464624"/>
                  <a:gd name="connsiteY5" fmla="*/ 108943 h 806227"/>
                  <a:gd name="connsiteX6" fmla="*/ 1367419 w 1464624"/>
                  <a:gd name="connsiteY6" fmla="*/ 801237 h 806227"/>
                  <a:gd name="connsiteX7" fmla="*/ 1446927 w 1464624"/>
                  <a:gd name="connsiteY7" fmla="*/ 806227 h 806227"/>
                  <a:gd name="connsiteX8" fmla="*/ 1446927 w 1464624"/>
                  <a:gd name="connsiteY8" fmla="*/ 27410 h 806227"/>
                  <a:gd name="connsiteX9" fmla="*/ 1464624 w 1464624"/>
                  <a:gd name="connsiteY9" fmla="*/ 4990 h 806227"/>
                  <a:gd name="connsiteX10" fmla="*/ 1464624 w 1464624"/>
                  <a:gd name="connsiteY10" fmla="*/ 783807 h 806227"/>
                  <a:gd name="connsiteX11" fmla="*/ 1385116 w 1464624"/>
                  <a:gd name="connsiteY11" fmla="*/ 0 h 806227"/>
                  <a:gd name="connsiteX12" fmla="*/ 391772 w 1464624"/>
                  <a:gd name="connsiteY12" fmla="*/ 526962 h 806227"/>
                  <a:gd name="connsiteX13" fmla="*/ 1074356 w 1464624"/>
                  <a:gd name="connsiteY13" fmla="*/ 569801 h 806227"/>
                  <a:gd name="connsiteX14" fmla="*/ 1074356 w 1464624"/>
                  <a:gd name="connsiteY14" fmla="*/ 280615 h 806227"/>
                  <a:gd name="connsiteX15" fmla="*/ 1385116 w 1464624"/>
                  <a:gd name="connsiteY15" fmla="*/ 0 h 806227"/>
                  <a:gd name="connsiteX16" fmla="*/ 1385116 w 1464624"/>
                  <a:gd name="connsiteY16" fmla="*/ 778817 h 806227"/>
                  <a:gd name="connsiteX17" fmla="*/ 1367419 w 1464624"/>
                  <a:gd name="connsiteY17" fmla="*/ 22421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64624" h="806227">
                    <a:moveTo>
                      <a:pt x="1074356" y="280615"/>
                    </a:moveTo>
                    <a:lnTo>
                      <a:pt x="1074356" y="569801"/>
                    </a:lnTo>
                    <a:lnTo>
                      <a:pt x="1139841" y="197649"/>
                    </a:lnTo>
                    <a:close/>
                    <a:moveTo>
                      <a:pt x="0" y="711171"/>
                    </a:moveTo>
                    <a:lnTo>
                      <a:pt x="126020" y="719080"/>
                    </a:lnTo>
                    <a:lnTo>
                      <a:pt x="126020" y="108943"/>
                    </a:lnTo>
                    <a:close/>
                    <a:moveTo>
                      <a:pt x="1367419" y="801237"/>
                    </a:moveTo>
                    <a:lnTo>
                      <a:pt x="1446927" y="806227"/>
                    </a:lnTo>
                    <a:lnTo>
                      <a:pt x="1446927" y="27410"/>
                    </a:lnTo>
                    <a:close/>
                    <a:moveTo>
                      <a:pt x="1464624" y="4990"/>
                    </a:moveTo>
                    <a:lnTo>
                      <a:pt x="1464624" y="783807"/>
                    </a:lnTo>
                    <a:lnTo>
                      <a:pt x="1385116" y="0"/>
                    </a:lnTo>
                    <a:close/>
                    <a:moveTo>
                      <a:pt x="391772" y="526962"/>
                    </a:moveTo>
                    <a:lnTo>
                      <a:pt x="1074356" y="569801"/>
                    </a:lnTo>
                    <a:lnTo>
                      <a:pt x="1074356" y="280615"/>
                    </a:lnTo>
                    <a:close/>
                    <a:moveTo>
                      <a:pt x="1385116" y="0"/>
                    </a:moveTo>
                    <a:lnTo>
                      <a:pt x="1385116" y="778817"/>
                    </a:lnTo>
                    <a:lnTo>
                      <a:pt x="1367419" y="2242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164B8111-EBD3-B12A-3B16-03BA549B4FE3}"/>
                  </a:ext>
                </a:extLst>
              </p:cNvPr>
              <p:cNvSpPr/>
              <p:nvPr/>
            </p:nvSpPr>
            <p:spPr>
              <a:xfrm>
                <a:off x="9179152" y="1850078"/>
                <a:ext cx="6350" cy="289185"/>
              </a:xfrm>
              <a:custGeom>
                <a:avLst/>
                <a:gdLst>
                  <a:gd name="connsiteX0" fmla="*/ 0 w 6350"/>
                  <a:gd name="connsiteY0" fmla="*/ 0 h 289185"/>
                  <a:gd name="connsiteX1" fmla="*/ 0 w 6350"/>
                  <a:gd name="connsiteY1" fmla="*/ 289186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0" h="289185">
                    <a:moveTo>
                      <a:pt x="0" y="0"/>
                    </a:moveTo>
                    <a:lnTo>
                      <a:pt x="0" y="289186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36C84E03-F23C-9F88-6158-568DE54A040F}"/>
                  </a:ext>
                </a:extLst>
              </p:cNvPr>
              <p:cNvSpPr/>
              <p:nvPr/>
            </p:nvSpPr>
            <p:spPr>
              <a:xfrm>
                <a:off x="8104796" y="1574452"/>
                <a:ext cx="1464624" cy="801237"/>
              </a:xfrm>
              <a:custGeom>
                <a:avLst/>
                <a:gdLst>
                  <a:gd name="connsiteX0" fmla="*/ 0 w 1464624"/>
                  <a:gd name="connsiteY0" fmla="*/ 96044 h 801237"/>
                  <a:gd name="connsiteX1" fmla="*/ 0 w 1464624"/>
                  <a:gd name="connsiteY1" fmla="*/ 706182 h 801237"/>
                  <a:gd name="connsiteX2" fmla="*/ 126020 w 1464624"/>
                  <a:gd name="connsiteY2" fmla="*/ 103953 h 801237"/>
                  <a:gd name="connsiteX3" fmla="*/ 1446927 w 1464624"/>
                  <a:gd name="connsiteY3" fmla="*/ 22421 h 801237"/>
                  <a:gd name="connsiteX4" fmla="*/ 1446927 w 1464624"/>
                  <a:gd name="connsiteY4" fmla="*/ 801237 h 801237"/>
                  <a:gd name="connsiteX5" fmla="*/ 1464624 w 1464624"/>
                  <a:gd name="connsiteY5" fmla="*/ 0 h 80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4624" h="801237">
                    <a:moveTo>
                      <a:pt x="0" y="96044"/>
                    </a:moveTo>
                    <a:lnTo>
                      <a:pt x="0" y="706182"/>
                    </a:lnTo>
                    <a:lnTo>
                      <a:pt x="126020" y="103953"/>
                    </a:lnTo>
                    <a:close/>
                    <a:moveTo>
                      <a:pt x="1446927" y="22421"/>
                    </a:moveTo>
                    <a:lnTo>
                      <a:pt x="1446927" y="801237"/>
                    </a:lnTo>
                    <a:lnTo>
                      <a:pt x="1464624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93296A02-2CF9-492A-91D5-CF32484768DF}"/>
                  </a:ext>
                </a:extLst>
              </p:cNvPr>
              <p:cNvSpPr/>
              <p:nvPr/>
            </p:nvSpPr>
            <p:spPr>
              <a:xfrm>
                <a:off x="9472214" y="1569462"/>
                <a:ext cx="97205" cy="22420"/>
              </a:xfrm>
              <a:custGeom>
                <a:avLst/>
                <a:gdLst>
                  <a:gd name="connsiteX0" fmla="*/ 97206 w 97205"/>
                  <a:gd name="connsiteY0" fmla="*/ 4990 h 22420"/>
                  <a:gd name="connsiteX1" fmla="*/ 17697 w 97205"/>
                  <a:gd name="connsiteY1" fmla="*/ 0 h 22420"/>
                  <a:gd name="connsiteX2" fmla="*/ 17697 w 97205"/>
                  <a:gd name="connsiteY2" fmla="*/ 0 h 22420"/>
                  <a:gd name="connsiteX3" fmla="*/ 0 w 97205"/>
                  <a:gd name="connsiteY3" fmla="*/ 22421 h 2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05" h="22420">
                    <a:moveTo>
                      <a:pt x="97206" y="4990"/>
                    </a:moveTo>
                    <a:lnTo>
                      <a:pt x="17697" y="0"/>
                    </a:lnTo>
                    <a:moveTo>
                      <a:pt x="17697" y="0"/>
                    </a:moveTo>
                    <a:lnTo>
                      <a:pt x="0" y="22421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F819CDE7-50E3-1071-AB47-06DCE238ACF9}"/>
                  </a:ext>
                </a:extLst>
              </p:cNvPr>
              <p:cNvSpPr/>
              <p:nvPr/>
            </p:nvSpPr>
            <p:spPr>
              <a:xfrm>
                <a:off x="9472214" y="1591883"/>
                <a:ext cx="79508" cy="778816"/>
              </a:xfrm>
              <a:custGeom>
                <a:avLst/>
                <a:gdLst>
                  <a:gd name="connsiteX0" fmla="*/ 0 w 79508"/>
                  <a:gd name="connsiteY0" fmla="*/ 0 h 778816"/>
                  <a:gd name="connsiteX1" fmla="*/ 0 w 79508"/>
                  <a:gd name="connsiteY1" fmla="*/ 778817 h 778816"/>
                  <a:gd name="connsiteX2" fmla="*/ 79508 w 79508"/>
                  <a:gd name="connsiteY2" fmla="*/ 4990 h 778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508" h="778816">
                    <a:moveTo>
                      <a:pt x="0" y="0"/>
                    </a:moveTo>
                    <a:lnTo>
                      <a:pt x="0" y="778817"/>
                    </a:lnTo>
                    <a:lnTo>
                      <a:pt x="79508" y="499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7DBF9AF0-8988-D8CF-F5E2-05300E4A7AE6}"/>
                  </a:ext>
                </a:extLst>
              </p:cNvPr>
              <p:cNvSpPr/>
              <p:nvPr/>
            </p:nvSpPr>
            <p:spPr>
              <a:xfrm>
                <a:off x="8104796" y="1574452"/>
                <a:ext cx="1464624" cy="103952"/>
              </a:xfrm>
              <a:custGeom>
                <a:avLst/>
                <a:gdLst>
                  <a:gd name="connsiteX0" fmla="*/ 1464624 w 1464624"/>
                  <a:gd name="connsiteY0" fmla="*/ 0 h 103952"/>
                  <a:gd name="connsiteX1" fmla="*/ 1446927 w 1464624"/>
                  <a:gd name="connsiteY1" fmla="*/ 22421 h 103952"/>
                  <a:gd name="connsiteX2" fmla="*/ 0 w 1464624"/>
                  <a:gd name="connsiteY2" fmla="*/ 96044 h 103952"/>
                  <a:gd name="connsiteX3" fmla="*/ 126020 w 1464624"/>
                  <a:gd name="connsiteY3" fmla="*/ 103953 h 10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4624" h="103952">
                    <a:moveTo>
                      <a:pt x="1464624" y="0"/>
                    </a:moveTo>
                    <a:lnTo>
                      <a:pt x="1446927" y="22421"/>
                    </a:lnTo>
                    <a:moveTo>
                      <a:pt x="0" y="96044"/>
                    </a:moveTo>
                    <a:lnTo>
                      <a:pt x="126020" y="103953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3E015EAE-F83D-CE6F-1766-ACE558E48548}"/>
                  </a:ext>
                </a:extLst>
              </p:cNvPr>
              <p:cNvSpPr/>
              <p:nvPr/>
            </p:nvSpPr>
            <p:spPr>
              <a:xfrm>
                <a:off x="9472214" y="1569462"/>
                <a:ext cx="97205" cy="27410"/>
              </a:xfrm>
              <a:custGeom>
                <a:avLst/>
                <a:gdLst>
                  <a:gd name="connsiteX0" fmla="*/ 79508 w 97205"/>
                  <a:gd name="connsiteY0" fmla="*/ 27410 h 27410"/>
                  <a:gd name="connsiteX1" fmla="*/ 97206 w 97205"/>
                  <a:gd name="connsiteY1" fmla="*/ 4990 h 27410"/>
                  <a:gd name="connsiteX2" fmla="*/ 17697 w 97205"/>
                  <a:gd name="connsiteY2" fmla="*/ 0 h 27410"/>
                  <a:gd name="connsiteX3" fmla="*/ 0 w 97205"/>
                  <a:gd name="connsiteY3" fmla="*/ 22421 h 27410"/>
                  <a:gd name="connsiteX4" fmla="*/ 79508 w 97205"/>
                  <a:gd name="connsiteY4" fmla="*/ 27410 h 27410"/>
                  <a:gd name="connsiteX5" fmla="*/ 17697 w 97205"/>
                  <a:gd name="connsiteY5" fmla="*/ 0 h 27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205" h="27410">
                    <a:moveTo>
                      <a:pt x="79508" y="27410"/>
                    </a:moveTo>
                    <a:lnTo>
                      <a:pt x="97206" y="4990"/>
                    </a:lnTo>
                    <a:lnTo>
                      <a:pt x="17697" y="0"/>
                    </a:lnTo>
                    <a:close/>
                    <a:moveTo>
                      <a:pt x="0" y="22421"/>
                    </a:moveTo>
                    <a:lnTo>
                      <a:pt x="79508" y="27410"/>
                    </a:lnTo>
                    <a:lnTo>
                      <a:pt x="17697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7D7193E6-63F9-EAE6-5B0E-E576D09B4A6F}"/>
                  </a:ext>
                </a:extLst>
              </p:cNvPr>
              <p:cNvSpPr/>
              <p:nvPr/>
            </p:nvSpPr>
            <p:spPr>
              <a:xfrm>
                <a:off x="9472214" y="1591883"/>
                <a:ext cx="79508" cy="4989"/>
              </a:xfrm>
              <a:custGeom>
                <a:avLst/>
                <a:gdLst>
                  <a:gd name="connsiteX0" fmla="*/ 0 w 79508"/>
                  <a:gd name="connsiteY0" fmla="*/ 0 h 4989"/>
                  <a:gd name="connsiteX1" fmla="*/ 79508 w 79508"/>
                  <a:gd name="connsiteY1" fmla="*/ 4990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08" h="4989">
                    <a:moveTo>
                      <a:pt x="0" y="0"/>
                    </a:moveTo>
                    <a:lnTo>
                      <a:pt x="79508" y="499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19A3FB95-685A-72A5-2299-029CFD09F79C}"/>
                  </a:ext>
                </a:extLst>
              </p:cNvPr>
              <p:cNvSpPr/>
              <p:nvPr/>
            </p:nvSpPr>
            <p:spPr>
              <a:xfrm>
                <a:off x="8257196" y="1721862"/>
                <a:ext cx="1464624" cy="806227"/>
              </a:xfrm>
              <a:custGeom>
                <a:avLst/>
                <a:gdLst>
                  <a:gd name="connsiteX0" fmla="*/ 1074356 w 1464624"/>
                  <a:gd name="connsiteY0" fmla="*/ 280615 h 806227"/>
                  <a:gd name="connsiteX1" fmla="*/ 1074356 w 1464624"/>
                  <a:gd name="connsiteY1" fmla="*/ 569801 h 806227"/>
                  <a:gd name="connsiteX2" fmla="*/ 1139841 w 1464624"/>
                  <a:gd name="connsiteY2" fmla="*/ 197649 h 806227"/>
                  <a:gd name="connsiteX3" fmla="*/ 0 w 1464624"/>
                  <a:gd name="connsiteY3" fmla="*/ 711171 h 806227"/>
                  <a:gd name="connsiteX4" fmla="*/ 126020 w 1464624"/>
                  <a:gd name="connsiteY4" fmla="*/ 719080 h 806227"/>
                  <a:gd name="connsiteX5" fmla="*/ 126020 w 1464624"/>
                  <a:gd name="connsiteY5" fmla="*/ 108943 h 806227"/>
                  <a:gd name="connsiteX6" fmla="*/ 1367419 w 1464624"/>
                  <a:gd name="connsiteY6" fmla="*/ 801237 h 806227"/>
                  <a:gd name="connsiteX7" fmla="*/ 1446927 w 1464624"/>
                  <a:gd name="connsiteY7" fmla="*/ 806227 h 806227"/>
                  <a:gd name="connsiteX8" fmla="*/ 1446927 w 1464624"/>
                  <a:gd name="connsiteY8" fmla="*/ 27410 h 806227"/>
                  <a:gd name="connsiteX9" fmla="*/ 1464624 w 1464624"/>
                  <a:gd name="connsiteY9" fmla="*/ 4990 h 806227"/>
                  <a:gd name="connsiteX10" fmla="*/ 1464624 w 1464624"/>
                  <a:gd name="connsiteY10" fmla="*/ 783807 h 806227"/>
                  <a:gd name="connsiteX11" fmla="*/ 1385116 w 1464624"/>
                  <a:gd name="connsiteY11" fmla="*/ 0 h 806227"/>
                  <a:gd name="connsiteX12" fmla="*/ 391772 w 1464624"/>
                  <a:gd name="connsiteY12" fmla="*/ 526962 h 806227"/>
                  <a:gd name="connsiteX13" fmla="*/ 1074356 w 1464624"/>
                  <a:gd name="connsiteY13" fmla="*/ 569801 h 806227"/>
                  <a:gd name="connsiteX14" fmla="*/ 1074356 w 1464624"/>
                  <a:gd name="connsiteY14" fmla="*/ 280615 h 806227"/>
                  <a:gd name="connsiteX15" fmla="*/ 1385116 w 1464624"/>
                  <a:gd name="connsiteY15" fmla="*/ 0 h 806227"/>
                  <a:gd name="connsiteX16" fmla="*/ 1385116 w 1464624"/>
                  <a:gd name="connsiteY16" fmla="*/ 778817 h 806227"/>
                  <a:gd name="connsiteX17" fmla="*/ 1367419 w 1464624"/>
                  <a:gd name="connsiteY17" fmla="*/ 22421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64624" h="806227">
                    <a:moveTo>
                      <a:pt x="1074356" y="280615"/>
                    </a:moveTo>
                    <a:lnTo>
                      <a:pt x="1074356" y="569801"/>
                    </a:lnTo>
                    <a:lnTo>
                      <a:pt x="1139841" y="197649"/>
                    </a:lnTo>
                    <a:close/>
                    <a:moveTo>
                      <a:pt x="0" y="711171"/>
                    </a:moveTo>
                    <a:lnTo>
                      <a:pt x="126020" y="719080"/>
                    </a:lnTo>
                    <a:lnTo>
                      <a:pt x="126020" y="108943"/>
                    </a:lnTo>
                    <a:close/>
                    <a:moveTo>
                      <a:pt x="1367419" y="801237"/>
                    </a:moveTo>
                    <a:lnTo>
                      <a:pt x="1446927" y="806227"/>
                    </a:lnTo>
                    <a:lnTo>
                      <a:pt x="1446927" y="27410"/>
                    </a:lnTo>
                    <a:close/>
                    <a:moveTo>
                      <a:pt x="1464624" y="4990"/>
                    </a:moveTo>
                    <a:lnTo>
                      <a:pt x="1464624" y="783807"/>
                    </a:lnTo>
                    <a:lnTo>
                      <a:pt x="1385116" y="0"/>
                    </a:lnTo>
                    <a:close/>
                    <a:moveTo>
                      <a:pt x="391772" y="526962"/>
                    </a:moveTo>
                    <a:lnTo>
                      <a:pt x="1074356" y="569801"/>
                    </a:lnTo>
                    <a:lnTo>
                      <a:pt x="1074356" y="280615"/>
                    </a:lnTo>
                    <a:close/>
                    <a:moveTo>
                      <a:pt x="1385116" y="0"/>
                    </a:moveTo>
                    <a:lnTo>
                      <a:pt x="1385116" y="778817"/>
                    </a:lnTo>
                    <a:lnTo>
                      <a:pt x="1367419" y="2242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11E8FE5A-EAAC-BEE2-7B3A-DC1E01F44FAC}"/>
                </a:ext>
              </a:extLst>
            </p:cNvPr>
            <p:cNvGrpSpPr/>
            <p:nvPr/>
          </p:nvGrpSpPr>
          <p:grpSpPr>
            <a:xfrm>
              <a:off x="8039523" y="2438735"/>
              <a:ext cx="1617024" cy="1032639"/>
              <a:chOff x="8104796" y="1495450"/>
              <a:chExt cx="1617024" cy="1032639"/>
            </a:xfrm>
          </p:grpSpPr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4BB5367E-97DF-9283-9DC8-3771B7AC4BD0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793092"/>
              </a:xfrm>
              <a:custGeom>
                <a:avLst/>
                <a:gdLst>
                  <a:gd name="connsiteX0" fmla="*/ 264177 w 264177"/>
                  <a:gd name="connsiteY0" fmla="*/ 618046 h 793092"/>
                  <a:gd name="connsiteX1" fmla="*/ 138158 w 264177"/>
                  <a:gd name="connsiteY1" fmla="*/ 610137 h 793092"/>
                  <a:gd name="connsiteX2" fmla="*/ 138158 w 264177"/>
                  <a:gd name="connsiteY2" fmla="*/ 0 h 793092"/>
                  <a:gd name="connsiteX3" fmla="*/ 138158 w 264177"/>
                  <a:gd name="connsiteY3" fmla="*/ 610137 h 793092"/>
                  <a:gd name="connsiteX4" fmla="*/ 138158 w 264177"/>
                  <a:gd name="connsiteY4" fmla="*/ 610137 h 793092"/>
                  <a:gd name="connsiteX5" fmla="*/ 0 w 264177"/>
                  <a:gd name="connsiteY5" fmla="*/ 785183 h 793092"/>
                  <a:gd name="connsiteX6" fmla="*/ 264177 w 264177"/>
                  <a:gd name="connsiteY6" fmla="*/ 7909 h 793092"/>
                  <a:gd name="connsiteX7" fmla="*/ 264177 w 264177"/>
                  <a:gd name="connsiteY7" fmla="*/ 618046 h 793092"/>
                  <a:gd name="connsiteX8" fmla="*/ 264177 w 264177"/>
                  <a:gd name="connsiteY8" fmla="*/ 618046 h 793092"/>
                  <a:gd name="connsiteX9" fmla="*/ 126020 w 264177"/>
                  <a:gd name="connsiteY9" fmla="*/ 793092 h 79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4177" h="793092">
                    <a:moveTo>
                      <a:pt x="264177" y="618046"/>
                    </a:moveTo>
                    <a:lnTo>
                      <a:pt x="138158" y="610137"/>
                    </a:lnTo>
                    <a:moveTo>
                      <a:pt x="138158" y="0"/>
                    </a:moveTo>
                    <a:lnTo>
                      <a:pt x="138158" y="610137"/>
                    </a:lnTo>
                    <a:moveTo>
                      <a:pt x="138158" y="610137"/>
                    </a:moveTo>
                    <a:lnTo>
                      <a:pt x="0" y="785183"/>
                    </a:lnTo>
                    <a:moveTo>
                      <a:pt x="264177" y="7909"/>
                    </a:moveTo>
                    <a:lnTo>
                      <a:pt x="264177" y="618046"/>
                    </a:lnTo>
                    <a:moveTo>
                      <a:pt x="264177" y="618046"/>
                    </a:moveTo>
                    <a:lnTo>
                      <a:pt x="126020" y="79309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D46DA77D-C861-5915-EDF4-1D1FB28D5C5F}"/>
                  </a:ext>
                </a:extLst>
              </p:cNvPr>
              <p:cNvSpPr/>
              <p:nvPr/>
            </p:nvSpPr>
            <p:spPr>
              <a:xfrm>
                <a:off x="8242953" y="1495450"/>
                <a:ext cx="126019" cy="618046"/>
              </a:xfrm>
              <a:custGeom>
                <a:avLst/>
                <a:gdLst>
                  <a:gd name="connsiteX0" fmla="*/ 126020 w 126019"/>
                  <a:gd name="connsiteY0" fmla="*/ 618046 h 618046"/>
                  <a:gd name="connsiteX1" fmla="*/ 0 w 126019"/>
                  <a:gd name="connsiteY1" fmla="*/ 610137 h 618046"/>
                  <a:gd name="connsiteX2" fmla="*/ 0 w 126019"/>
                  <a:gd name="connsiteY2" fmla="*/ 0 h 618046"/>
                  <a:gd name="connsiteX3" fmla="*/ 126020 w 126019"/>
                  <a:gd name="connsiteY3" fmla="*/ 7909 h 618046"/>
                  <a:gd name="connsiteX4" fmla="*/ 126020 w 126019"/>
                  <a:gd name="connsiteY4" fmla="*/ 618046 h 618046"/>
                  <a:gd name="connsiteX5" fmla="*/ 0 w 126019"/>
                  <a:gd name="connsiteY5" fmla="*/ 0 h 618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19" h="618046">
                    <a:moveTo>
                      <a:pt x="126020" y="618046"/>
                    </a:moveTo>
                    <a:lnTo>
                      <a:pt x="0" y="610137"/>
                    </a:lnTo>
                    <a:lnTo>
                      <a:pt x="0" y="0"/>
                    </a:lnTo>
                    <a:close/>
                    <a:moveTo>
                      <a:pt x="126020" y="7909"/>
                    </a:moveTo>
                    <a:lnTo>
                      <a:pt x="126020" y="618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EDBFF6CF-3680-3744-6876-083B050703CA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182954"/>
              </a:xfrm>
              <a:custGeom>
                <a:avLst/>
                <a:gdLst>
                  <a:gd name="connsiteX0" fmla="*/ 264177 w 264177"/>
                  <a:gd name="connsiteY0" fmla="*/ 7909 h 182954"/>
                  <a:gd name="connsiteX1" fmla="*/ 138158 w 264177"/>
                  <a:gd name="connsiteY1" fmla="*/ 0 h 182954"/>
                  <a:gd name="connsiteX2" fmla="*/ 138158 w 264177"/>
                  <a:gd name="connsiteY2" fmla="*/ 0 h 182954"/>
                  <a:gd name="connsiteX3" fmla="*/ 0 w 264177"/>
                  <a:gd name="connsiteY3" fmla="*/ 175045 h 182954"/>
                  <a:gd name="connsiteX4" fmla="*/ 264177 w 264177"/>
                  <a:gd name="connsiteY4" fmla="*/ 7909 h 182954"/>
                  <a:gd name="connsiteX5" fmla="*/ 126020 w 264177"/>
                  <a:gd name="connsiteY5" fmla="*/ 182954 h 18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177" h="182954">
                    <a:moveTo>
                      <a:pt x="264177" y="7909"/>
                    </a:moveTo>
                    <a:lnTo>
                      <a:pt x="138158" y="0"/>
                    </a:lnTo>
                    <a:moveTo>
                      <a:pt x="138158" y="0"/>
                    </a:moveTo>
                    <a:lnTo>
                      <a:pt x="0" y="175045"/>
                    </a:lnTo>
                    <a:moveTo>
                      <a:pt x="264177" y="7909"/>
                    </a:moveTo>
                    <a:lnTo>
                      <a:pt x="126020" y="18295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51698BBF-0440-072E-2A70-A788409F53AA}"/>
                  </a:ext>
                </a:extLst>
              </p:cNvPr>
              <p:cNvSpPr/>
              <p:nvPr/>
            </p:nvSpPr>
            <p:spPr>
              <a:xfrm>
                <a:off x="8104796" y="2105588"/>
                <a:ext cx="264177" cy="175046"/>
              </a:xfrm>
              <a:custGeom>
                <a:avLst/>
                <a:gdLst>
                  <a:gd name="connsiteX0" fmla="*/ 0 w 264177"/>
                  <a:gd name="connsiteY0" fmla="*/ 175046 h 175046"/>
                  <a:gd name="connsiteX1" fmla="*/ 138158 w 264177"/>
                  <a:gd name="connsiteY1" fmla="*/ 0 h 175046"/>
                  <a:gd name="connsiteX2" fmla="*/ 264177 w 264177"/>
                  <a:gd name="connsiteY2" fmla="*/ 7909 h 17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177" h="175046">
                    <a:moveTo>
                      <a:pt x="0" y="175046"/>
                    </a:moveTo>
                    <a:lnTo>
                      <a:pt x="138158" y="0"/>
                    </a:lnTo>
                    <a:lnTo>
                      <a:pt x="264177" y="7909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6F2F5E25-5F14-12EB-5C16-8B13D667C795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372151"/>
              </a:xfrm>
              <a:custGeom>
                <a:avLst/>
                <a:gdLst>
                  <a:gd name="connsiteX0" fmla="*/ 748069 w 748068"/>
                  <a:gd name="connsiteY0" fmla="*/ 332025 h 372151"/>
                  <a:gd name="connsiteX1" fmla="*/ 65482 w 748068"/>
                  <a:gd name="connsiteY1" fmla="*/ 289186 h 372151"/>
                  <a:gd name="connsiteX2" fmla="*/ 65482 w 748068"/>
                  <a:gd name="connsiteY2" fmla="*/ 0 h 372151"/>
                  <a:gd name="connsiteX3" fmla="*/ 65482 w 748068"/>
                  <a:gd name="connsiteY3" fmla="*/ 289186 h 372151"/>
                  <a:gd name="connsiteX4" fmla="*/ 65482 w 748068"/>
                  <a:gd name="connsiteY4" fmla="*/ 289186 h 372151"/>
                  <a:gd name="connsiteX5" fmla="*/ 0 w 748068"/>
                  <a:gd name="connsiteY5" fmla="*/ 372152 h 37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068" h="372151">
                    <a:moveTo>
                      <a:pt x="748069" y="332025"/>
                    </a:moveTo>
                    <a:lnTo>
                      <a:pt x="65482" y="289186"/>
                    </a:lnTo>
                    <a:moveTo>
                      <a:pt x="65482" y="0"/>
                    </a:moveTo>
                    <a:lnTo>
                      <a:pt x="65482" y="289186"/>
                    </a:lnTo>
                    <a:moveTo>
                      <a:pt x="65482" y="289186"/>
                    </a:moveTo>
                    <a:lnTo>
                      <a:pt x="0" y="37215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AAD87BFD-5D21-67FD-4580-41F809C22E63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793092"/>
              </a:xfrm>
              <a:custGeom>
                <a:avLst/>
                <a:gdLst>
                  <a:gd name="connsiteX0" fmla="*/ 126020 w 264177"/>
                  <a:gd name="connsiteY0" fmla="*/ 793092 h 793092"/>
                  <a:gd name="connsiteX1" fmla="*/ 264177 w 264177"/>
                  <a:gd name="connsiteY1" fmla="*/ 618046 h 793092"/>
                  <a:gd name="connsiteX2" fmla="*/ 264177 w 264177"/>
                  <a:gd name="connsiteY2" fmla="*/ 7909 h 793092"/>
                  <a:gd name="connsiteX3" fmla="*/ 138158 w 264177"/>
                  <a:gd name="connsiteY3" fmla="*/ 0 h 793092"/>
                  <a:gd name="connsiteX4" fmla="*/ 138158 w 264177"/>
                  <a:gd name="connsiteY4" fmla="*/ 610137 h 793092"/>
                  <a:gd name="connsiteX5" fmla="*/ 0 w 264177"/>
                  <a:gd name="connsiteY5" fmla="*/ 175045 h 79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177" h="793092">
                    <a:moveTo>
                      <a:pt x="126020" y="793092"/>
                    </a:moveTo>
                    <a:lnTo>
                      <a:pt x="264177" y="618046"/>
                    </a:lnTo>
                    <a:lnTo>
                      <a:pt x="264177" y="7909"/>
                    </a:lnTo>
                    <a:close/>
                    <a:moveTo>
                      <a:pt x="138158" y="0"/>
                    </a:moveTo>
                    <a:lnTo>
                      <a:pt x="138158" y="610137"/>
                    </a:lnTo>
                    <a:lnTo>
                      <a:pt x="0" y="175045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A6F0ABE9-29CB-B40D-4FB5-C03EB369AEC4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54101" cy="159600"/>
              </a:xfrm>
              <a:custGeom>
                <a:avLst/>
                <a:gdLst>
                  <a:gd name="connsiteX0" fmla="*/ 154102 w 154101"/>
                  <a:gd name="connsiteY0" fmla="*/ 131929 h 159600"/>
                  <a:gd name="connsiteX1" fmla="*/ 28083 w 154101"/>
                  <a:gd name="connsiteY1" fmla="*/ 124020 h 159600"/>
                  <a:gd name="connsiteX2" fmla="*/ 28083 w 154101"/>
                  <a:gd name="connsiteY2" fmla="*/ 0 h 159600"/>
                  <a:gd name="connsiteX3" fmla="*/ 28083 w 154101"/>
                  <a:gd name="connsiteY3" fmla="*/ 124020 h 159600"/>
                  <a:gd name="connsiteX4" fmla="*/ 28083 w 154101"/>
                  <a:gd name="connsiteY4" fmla="*/ 124020 h 159600"/>
                  <a:gd name="connsiteX5" fmla="*/ 0 w 154101"/>
                  <a:gd name="connsiteY5" fmla="*/ 15960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101" h="159600">
                    <a:moveTo>
                      <a:pt x="154102" y="131929"/>
                    </a:moveTo>
                    <a:lnTo>
                      <a:pt x="28083" y="124020"/>
                    </a:lnTo>
                    <a:moveTo>
                      <a:pt x="28083" y="0"/>
                    </a:moveTo>
                    <a:lnTo>
                      <a:pt x="28083" y="124020"/>
                    </a:lnTo>
                    <a:moveTo>
                      <a:pt x="28083" y="124020"/>
                    </a:moveTo>
                    <a:lnTo>
                      <a:pt x="0" y="15960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34B7E867-05C2-E6F3-577A-6FB0D18584DC}"/>
                  </a:ext>
                </a:extLst>
              </p:cNvPr>
              <p:cNvSpPr/>
              <p:nvPr/>
            </p:nvSpPr>
            <p:spPr>
              <a:xfrm>
                <a:off x="8562050" y="1724273"/>
                <a:ext cx="682586" cy="332024"/>
              </a:xfrm>
              <a:custGeom>
                <a:avLst/>
                <a:gdLst>
                  <a:gd name="connsiteX0" fmla="*/ 682586 w 682586"/>
                  <a:gd name="connsiteY0" fmla="*/ 332025 h 332024"/>
                  <a:gd name="connsiteX1" fmla="*/ 0 w 682586"/>
                  <a:gd name="connsiteY1" fmla="*/ 289186 h 332024"/>
                  <a:gd name="connsiteX2" fmla="*/ 0 w 682586"/>
                  <a:gd name="connsiteY2" fmla="*/ 0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586" h="332024">
                    <a:moveTo>
                      <a:pt x="682586" y="332025"/>
                    </a:moveTo>
                    <a:lnTo>
                      <a:pt x="0" y="2891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5082AE70-9DC1-E56A-8CC8-E630DB78D6E1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82966"/>
              </a:xfrm>
              <a:custGeom>
                <a:avLst/>
                <a:gdLst>
                  <a:gd name="connsiteX0" fmla="*/ 748069 w 748068"/>
                  <a:gd name="connsiteY0" fmla="*/ 42839 h 82966"/>
                  <a:gd name="connsiteX1" fmla="*/ 65482 w 748068"/>
                  <a:gd name="connsiteY1" fmla="*/ 0 h 82966"/>
                  <a:gd name="connsiteX2" fmla="*/ 65482 w 748068"/>
                  <a:gd name="connsiteY2" fmla="*/ 0 h 82966"/>
                  <a:gd name="connsiteX3" fmla="*/ 0 w 748068"/>
                  <a:gd name="connsiteY3" fmla="*/ 82967 h 8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068" h="82966">
                    <a:moveTo>
                      <a:pt x="748069" y="42839"/>
                    </a:moveTo>
                    <a:lnTo>
                      <a:pt x="65482" y="0"/>
                    </a:lnTo>
                    <a:moveTo>
                      <a:pt x="65482" y="0"/>
                    </a:moveTo>
                    <a:lnTo>
                      <a:pt x="0" y="82967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29978791-31B4-401A-59DA-20EEA20BFF01}"/>
                  </a:ext>
                </a:extLst>
              </p:cNvPr>
              <p:cNvSpPr/>
              <p:nvPr/>
            </p:nvSpPr>
            <p:spPr>
              <a:xfrm>
                <a:off x="8163727" y="2060607"/>
                <a:ext cx="126018" cy="131928"/>
              </a:xfrm>
              <a:custGeom>
                <a:avLst/>
                <a:gdLst>
                  <a:gd name="connsiteX0" fmla="*/ 126019 w 126018"/>
                  <a:gd name="connsiteY0" fmla="*/ 131929 h 131928"/>
                  <a:gd name="connsiteX1" fmla="*/ 0 w 126018"/>
                  <a:gd name="connsiteY1" fmla="*/ 124020 h 131928"/>
                  <a:gd name="connsiteX2" fmla="*/ 0 w 126018"/>
                  <a:gd name="connsiteY2" fmla="*/ 0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8" h="131928">
                    <a:moveTo>
                      <a:pt x="126019" y="131929"/>
                    </a:moveTo>
                    <a:lnTo>
                      <a:pt x="0" y="1240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E1870CA6-3DB5-A7BB-BBDA-C456FC388822}"/>
                  </a:ext>
                </a:extLst>
              </p:cNvPr>
              <p:cNvSpPr/>
              <p:nvPr/>
            </p:nvSpPr>
            <p:spPr>
              <a:xfrm>
                <a:off x="8135644" y="2029962"/>
                <a:ext cx="382200" cy="198154"/>
              </a:xfrm>
              <a:custGeom>
                <a:avLst/>
                <a:gdLst>
                  <a:gd name="connsiteX0" fmla="*/ 154102 w 382200"/>
                  <a:gd name="connsiteY0" fmla="*/ 38554 h 198154"/>
                  <a:gd name="connsiteX1" fmla="*/ 154102 w 382200"/>
                  <a:gd name="connsiteY1" fmla="*/ 162574 h 198154"/>
                  <a:gd name="connsiteX2" fmla="*/ 154102 w 382200"/>
                  <a:gd name="connsiteY2" fmla="*/ 162574 h 198154"/>
                  <a:gd name="connsiteX3" fmla="*/ 126020 w 382200"/>
                  <a:gd name="connsiteY3" fmla="*/ 198154 h 198154"/>
                  <a:gd name="connsiteX4" fmla="*/ 154102 w 382200"/>
                  <a:gd name="connsiteY4" fmla="*/ 162574 h 198154"/>
                  <a:gd name="connsiteX5" fmla="*/ 382200 w 382200"/>
                  <a:gd name="connsiteY5" fmla="*/ 0 h 198154"/>
                  <a:gd name="connsiteX6" fmla="*/ 154102 w 382200"/>
                  <a:gd name="connsiteY6" fmla="*/ 38554 h 198154"/>
                  <a:gd name="connsiteX7" fmla="*/ 154102 w 382200"/>
                  <a:gd name="connsiteY7" fmla="*/ 162574 h 198154"/>
                  <a:gd name="connsiteX8" fmla="*/ 154102 w 382200"/>
                  <a:gd name="connsiteY8" fmla="*/ 162574 h 198154"/>
                  <a:gd name="connsiteX9" fmla="*/ 126020 w 382200"/>
                  <a:gd name="connsiteY9" fmla="*/ 198154 h 198154"/>
                  <a:gd name="connsiteX10" fmla="*/ 154102 w 382200"/>
                  <a:gd name="connsiteY10" fmla="*/ 38554 h 198154"/>
                  <a:gd name="connsiteX11" fmla="*/ 28083 w 382200"/>
                  <a:gd name="connsiteY11" fmla="*/ 30645 h 198154"/>
                  <a:gd name="connsiteX12" fmla="*/ 28083 w 382200"/>
                  <a:gd name="connsiteY12" fmla="*/ 30645 h 198154"/>
                  <a:gd name="connsiteX13" fmla="*/ 0 w 382200"/>
                  <a:gd name="connsiteY13" fmla="*/ 66226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2200" h="198154">
                    <a:moveTo>
                      <a:pt x="154102" y="38554"/>
                    </a:moveTo>
                    <a:lnTo>
                      <a:pt x="154102" y="162574"/>
                    </a:lnTo>
                    <a:moveTo>
                      <a:pt x="154102" y="162574"/>
                    </a:moveTo>
                    <a:lnTo>
                      <a:pt x="126020" y="198154"/>
                    </a:lnTo>
                    <a:moveTo>
                      <a:pt x="154102" y="162574"/>
                    </a:moveTo>
                    <a:lnTo>
                      <a:pt x="382200" y="0"/>
                    </a:lnTo>
                    <a:moveTo>
                      <a:pt x="154102" y="38554"/>
                    </a:moveTo>
                    <a:lnTo>
                      <a:pt x="154102" y="162574"/>
                    </a:lnTo>
                    <a:moveTo>
                      <a:pt x="154102" y="162574"/>
                    </a:moveTo>
                    <a:lnTo>
                      <a:pt x="126020" y="198154"/>
                    </a:lnTo>
                    <a:moveTo>
                      <a:pt x="154102" y="38554"/>
                    </a:moveTo>
                    <a:lnTo>
                      <a:pt x="28083" y="30645"/>
                    </a:lnTo>
                    <a:moveTo>
                      <a:pt x="28083" y="30645"/>
                    </a:moveTo>
                    <a:lnTo>
                      <a:pt x="0" y="66226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FEF6692B-2F5F-1A6D-E462-6503AC633769}"/>
                  </a:ext>
                </a:extLst>
              </p:cNvPr>
              <p:cNvSpPr/>
              <p:nvPr/>
            </p:nvSpPr>
            <p:spPr>
              <a:xfrm>
                <a:off x="8163727" y="2060607"/>
                <a:ext cx="126018" cy="131928"/>
              </a:xfrm>
              <a:custGeom>
                <a:avLst/>
                <a:gdLst>
                  <a:gd name="connsiteX0" fmla="*/ 126019 w 126018"/>
                  <a:gd name="connsiteY0" fmla="*/ 7909 h 131928"/>
                  <a:gd name="connsiteX1" fmla="*/ 126019 w 126018"/>
                  <a:gd name="connsiteY1" fmla="*/ 131929 h 131928"/>
                  <a:gd name="connsiteX2" fmla="*/ 0 w 126018"/>
                  <a:gd name="connsiteY2" fmla="*/ 0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8" h="131928">
                    <a:moveTo>
                      <a:pt x="126019" y="7909"/>
                    </a:moveTo>
                    <a:lnTo>
                      <a:pt x="126019" y="131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7D58BE8F-3D27-846C-68C2-6D4C5A5B2990}"/>
                  </a:ext>
                </a:extLst>
              </p:cNvPr>
              <p:cNvSpPr/>
              <p:nvPr/>
            </p:nvSpPr>
            <p:spPr>
              <a:xfrm>
                <a:off x="8230815" y="1495450"/>
                <a:ext cx="138157" cy="182954"/>
              </a:xfrm>
              <a:custGeom>
                <a:avLst/>
                <a:gdLst>
                  <a:gd name="connsiteX0" fmla="*/ 0 w 138157"/>
                  <a:gd name="connsiteY0" fmla="*/ 182954 h 182954"/>
                  <a:gd name="connsiteX1" fmla="*/ 138158 w 138157"/>
                  <a:gd name="connsiteY1" fmla="*/ 7909 h 182954"/>
                  <a:gd name="connsiteX2" fmla="*/ 12138 w 138157"/>
                  <a:gd name="connsiteY2" fmla="*/ 0 h 18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157" h="182954">
                    <a:moveTo>
                      <a:pt x="0" y="182954"/>
                    </a:moveTo>
                    <a:lnTo>
                      <a:pt x="138158" y="7909"/>
                    </a:lnTo>
                    <a:lnTo>
                      <a:pt x="12138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DF4C9E30-A3CD-43CD-C0E1-8CBDFF67260D}"/>
                  </a:ext>
                </a:extLst>
              </p:cNvPr>
              <p:cNvSpPr/>
              <p:nvPr/>
            </p:nvSpPr>
            <p:spPr>
              <a:xfrm>
                <a:off x="8135644" y="2184627"/>
                <a:ext cx="154101" cy="35580"/>
              </a:xfrm>
              <a:custGeom>
                <a:avLst/>
                <a:gdLst>
                  <a:gd name="connsiteX0" fmla="*/ 0 w 154101"/>
                  <a:gd name="connsiteY0" fmla="*/ 35580 h 35580"/>
                  <a:gd name="connsiteX1" fmla="*/ 28083 w 154101"/>
                  <a:gd name="connsiteY1" fmla="*/ 0 h 35580"/>
                  <a:gd name="connsiteX2" fmla="*/ 154102 w 154101"/>
                  <a:gd name="connsiteY2" fmla="*/ 7909 h 3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4101" h="35580">
                    <a:moveTo>
                      <a:pt x="0" y="35580"/>
                    </a:moveTo>
                    <a:lnTo>
                      <a:pt x="28083" y="0"/>
                    </a:lnTo>
                    <a:lnTo>
                      <a:pt x="154102" y="790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48A62A43-1395-7028-4FD4-BB1F166019DD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74134"/>
              </a:xfrm>
              <a:custGeom>
                <a:avLst/>
                <a:gdLst>
                  <a:gd name="connsiteX0" fmla="*/ 28082 w 256180"/>
                  <a:gd name="connsiteY0" fmla="*/ 38554 h 74134"/>
                  <a:gd name="connsiteX1" fmla="*/ 0 w 256180"/>
                  <a:gd name="connsiteY1" fmla="*/ 74135 h 74134"/>
                  <a:gd name="connsiteX2" fmla="*/ 28082 w 256180"/>
                  <a:gd name="connsiteY2" fmla="*/ 38554 h 74134"/>
                  <a:gd name="connsiteX3" fmla="*/ 256181 w 256180"/>
                  <a:gd name="connsiteY3" fmla="*/ 0 h 74134"/>
                  <a:gd name="connsiteX4" fmla="*/ 28082 w 256180"/>
                  <a:gd name="connsiteY4" fmla="*/ 38554 h 74134"/>
                  <a:gd name="connsiteX5" fmla="*/ 0 w 256180"/>
                  <a:gd name="connsiteY5" fmla="*/ 74135 h 74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180" h="74134">
                    <a:moveTo>
                      <a:pt x="28082" y="38554"/>
                    </a:moveTo>
                    <a:lnTo>
                      <a:pt x="0" y="74135"/>
                    </a:lnTo>
                    <a:moveTo>
                      <a:pt x="28082" y="38554"/>
                    </a:moveTo>
                    <a:lnTo>
                      <a:pt x="256181" y="0"/>
                    </a:lnTo>
                    <a:moveTo>
                      <a:pt x="28082" y="38554"/>
                    </a:moveTo>
                    <a:lnTo>
                      <a:pt x="0" y="74135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8B109862-A8CC-722C-C377-38DB12E9C29E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28082" cy="124019"/>
              </a:xfrm>
              <a:custGeom>
                <a:avLst/>
                <a:gdLst>
                  <a:gd name="connsiteX0" fmla="*/ 28083 w 28082"/>
                  <a:gd name="connsiteY0" fmla="*/ 0 h 124019"/>
                  <a:gd name="connsiteX1" fmla="*/ 28083 w 28082"/>
                  <a:gd name="connsiteY1" fmla="*/ 124020 h 124019"/>
                  <a:gd name="connsiteX2" fmla="*/ 0 w 28082"/>
                  <a:gd name="connsiteY2" fmla="*/ 35581 h 124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24019">
                    <a:moveTo>
                      <a:pt x="28083" y="0"/>
                    </a:moveTo>
                    <a:lnTo>
                      <a:pt x="28083" y="124020"/>
                    </a:lnTo>
                    <a:lnTo>
                      <a:pt x="0" y="35581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E024A85E-13C2-6BCC-72F9-78654ACB4A5F}"/>
                  </a:ext>
                </a:extLst>
              </p:cNvPr>
              <p:cNvSpPr/>
              <p:nvPr/>
            </p:nvSpPr>
            <p:spPr>
              <a:xfrm>
                <a:off x="8104796" y="2013459"/>
                <a:ext cx="1139840" cy="275083"/>
              </a:xfrm>
              <a:custGeom>
                <a:avLst/>
                <a:gdLst>
                  <a:gd name="connsiteX0" fmla="*/ 126020 w 1139840"/>
                  <a:gd name="connsiteY0" fmla="*/ 275084 h 275083"/>
                  <a:gd name="connsiteX1" fmla="*/ 0 w 1139840"/>
                  <a:gd name="connsiteY1" fmla="*/ 267175 h 275083"/>
                  <a:gd name="connsiteX2" fmla="*/ 264177 w 1139840"/>
                  <a:gd name="connsiteY2" fmla="*/ 100038 h 275083"/>
                  <a:gd name="connsiteX3" fmla="*/ 391772 w 1139840"/>
                  <a:gd name="connsiteY3" fmla="*/ 82966 h 275083"/>
                  <a:gd name="connsiteX4" fmla="*/ 457254 w 1139840"/>
                  <a:gd name="connsiteY4" fmla="*/ 0 h 275083"/>
                  <a:gd name="connsiteX5" fmla="*/ 1139841 w 1139840"/>
                  <a:gd name="connsiteY5" fmla="*/ 42839 h 27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9840" h="275083">
                    <a:moveTo>
                      <a:pt x="126020" y="275084"/>
                    </a:moveTo>
                    <a:lnTo>
                      <a:pt x="0" y="267175"/>
                    </a:lnTo>
                    <a:lnTo>
                      <a:pt x="264177" y="100038"/>
                    </a:lnTo>
                    <a:close/>
                    <a:moveTo>
                      <a:pt x="391772" y="82966"/>
                    </a:moveTo>
                    <a:lnTo>
                      <a:pt x="457254" y="0"/>
                    </a:lnTo>
                    <a:lnTo>
                      <a:pt x="1139841" y="42839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9460F657-0285-9904-F0AA-0E95EDD46936}"/>
                  </a:ext>
                </a:extLst>
              </p:cNvPr>
              <p:cNvSpPr/>
              <p:nvPr/>
            </p:nvSpPr>
            <p:spPr>
              <a:xfrm>
                <a:off x="8289746" y="2029962"/>
                <a:ext cx="228098" cy="162573"/>
              </a:xfrm>
              <a:custGeom>
                <a:avLst/>
                <a:gdLst>
                  <a:gd name="connsiteX0" fmla="*/ 0 w 228098"/>
                  <a:gd name="connsiteY0" fmla="*/ 162574 h 162573"/>
                  <a:gd name="connsiteX1" fmla="*/ 0 w 228098"/>
                  <a:gd name="connsiteY1" fmla="*/ 38554 h 162573"/>
                  <a:gd name="connsiteX2" fmla="*/ 228098 w 228098"/>
                  <a:gd name="connsiteY2" fmla="*/ 0 h 16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98" h="162573">
                    <a:moveTo>
                      <a:pt x="0" y="162574"/>
                    </a:moveTo>
                    <a:lnTo>
                      <a:pt x="0" y="38554"/>
                    </a:lnTo>
                    <a:lnTo>
                      <a:pt x="228098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5AF5E943-3C90-87D4-48B3-1E0A14F10ABB}"/>
                  </a:ext>
                </a:extLst>
              </p:cNvPr>
              <p:cNvSpPr/>
              <p:nvPr/>
            </p:nvSpPr>
            <p:spPr>
              <a:xfrm>
                <a:off x="9179152" y="1767112"/>
                <a:ext cx="65485" cy="372151"/>
              </a:xfrm>
              <a:custGeom>
                <a:avLst/>
                <a:gdLst>
                  <a:gd name="connsiteX0" fmla="*/ 65485 w 65485"/>
                  <a:gd name="connsiteY0" fmla="*/ 0 h 372151"/>
                  <a:gd name="connsiteX1" fmla="*/ 65485 w 65485"/>
                  <a:gd name="connsiteY1" fmla="*/ 289186 h 372151"/>
                  <a:gd name="connsiteX2" fmla="*/ 65485 w 65485"/>
                  <a:gd name="connsiteY2" fmla="*/ 289186 h 372151"/>
                  <a:gd name="connsiteX3" fmla="*/ 0 w 65485"/>
                  <a:gd name="connsiteY3" fmla="*/ 372152 h 37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485" h="372151">
                    <a:moveTo>
                      <a:pt x="65485" y="0"/>
                    </a:moveTo>
                    <a:lnTo>
                      <a:pt x="65485" y="289186"/>
                    </a:lnTo>
                    <a:moveTo>
                      <a:pt x="65485" y="289186"/>
                    </a:moveTo>
                    <a:lnTo>
                      <a:pt x="0" y="37215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5512EBAB-AAA2-B75C-41AE-CE9A5B67CA9A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28082 w 28082"/>
                  <a:gd name="connsiteY0" fmla="*/ 0 h 159600"/>
                  <a:gd name="connsiteX1" fmla="*/ 28082 w 28082"/>
                  <a:gd name="connsiteY1" fmla="*/ 124020 h 159600"/>
                  <a:gd name="connsiteX2" fmla="*/ 0 w 28082"/>
                  <a:gd name="connsiteY2" fmla="*/ 15960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28082" y="0"/>
                    </a:moveTo>
                    <a:lnTo>
                      <a:pt x="28082" y="124020"/>
                    </a:lnTo>
                    <a:lnTo>
                      <a:pt x="0" y="15960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809861DC-36BF-CAAA-0AF6-A772E72320AE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0 w 28082"/>
                  <a:gd name="connsiteY0" fmla="*/ 159600 h 159600"/>
                  <a:gd name="connsiteX1" fmla="*/ 28082 w 28082"/>
                  <a:gd name="connsiteY1" fmla="*/ 124020 h 159600"/>
                  <a:gd name="connsiteX2" fmla="*/ 28082 w 28082"/>
                  <a:gd name="connsiteY2" fmla="*/ 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0" y="159600"/>
                    </a:moveTo>
                    <a:lnTo>
                      <a:pt x="28082" y="124020"/>
                    </a:lnTo>
                    <a:lnTo>
                      <a:pt x="28082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C131E2DA-4B58-AD9E-1BE0-3D130C7F5757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332024"/>
              </a:xfrm>
              <a:custGeom>
                <a:avLst/>
                <a:gdLst>
                  <a:gd name="connsiteX0" fmla="*/ 65482 w 748068"/>
                  <a:gd name="connsiteY0" fmla="*/ 0 h 332024"/>
                  <a:gd name="connsiteX1" fmla="*/ 65482 w 748068"/>
                  <a:gd name="connsiteY1" fmla="*/ 289186 h 332024"/>
                  <a:gd name="connsiteX2" fmla="*/ 0 w 748068"/>
                  <a:gd name="connsiteY2" fmla="*/ 82967 h 332024"/>
                  <a:gd name="connsiteX3" fmla="*/ 748069 w 748068"/>
                  <a:gd name="connsiteY3" fmla="*/ 42839 h 332024"/>
                  <a:gd name="connsiteX4" fmla="*/ 748069 w 748068"/>
                  <a:gd name="connsiteY4" fmla="*/ 332025 h 332024"/>
                  <a:gd name="connsiteX5" fmla="*/ 65482 w 748068"/>
                  <a:gd name="connsiteY5" fmla="*/ 0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068" h="332024">
                    <a:moveTo>
                      <a:pt x="65482" y="0"/>
                    </a:moveTo>
                    <a:lnTo>
                      <a:pt x="65482" y="289186"/>
                    </a:lnTo>
                    <a:lnTo>
                      <a:pt x="0" y="82967"/>
                    </a:lnTo>
                    <a:close/>
                    <a:moveTo>
                      <a:pt x="748069" y="42839"/>
                    </a:moveTo>
                    <a:lnTo>
                      <a:pt x="748069" y="332025"/>
                    </a:lnTo>
                    <a:lnTo>
                      <a:pt x="65482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7910FCC6-8F31-0732-7AA7-9F48BCAE0326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54101" cy="167509"/>
              </a:xfrm>
              <a:custGeom>
                <a:avLst/>
                <a:gdLst>
                  <a:gd name="connsiteX0" fmla="*/ 28083 w 154101"/>
                  <a:gd name="connsiteY0" fmla="*/ 124020 h 167509"/>
                  <a:gd name="connsiteX1" fmla="*/ 0 w 154101"/>
                  <a:gd name="connsiteY1" fmla="*/ 159600 h 167509"/>
                  <a:gd name="connsiteX2" fmla="*/ 0 w 154101"/>
                  <a:gd name="connsiteY2" fmla="*/ 35581 h 167509"/>
                  <a:gd name="connsiteX3" fmla="*/ 126020 w 154101"/>
                  <a:gd name="connsiteY3" fmla="*/ 43490 h 167509"/>
                  <a:gd name="connsiteX4" fmla="*/ 154102 w 154101"/>
                  <a:gd name="connsiteY4" fmla="*/ 7909 h 167509"/>
                  <a:gd name="connsiteX5" fmla="*/ 28083 w 154101"/>
                  <a:gd name="connsiteY5" fmla="*/ 0 h 167509"/>
                  <a:gd name="connsiteX6" fmla="*/ 126020 w 154101"/>
                  <a:gd name="connsiteY6" fmla="*/ 167509 h 167509"/>
                  <a:gd name="connsiteX7" fmla="*/ 0 w 154101"/>
                  <a:gd name="connsiteY7" fmla="*/ 159600 h 167509"/>
                  <a:gd name="connsiteX8" fmla="*/ 154102 w 154101"/>
                  <a:gd name="connsiteY8" fmla="*/ 131929 h 16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4101" h="167509">
                    <a:moveTo>
                      <a:pt x="28083" y="124020"/>
                    </a:moveTo>
                    <a:lnTo>
                      <a:pt x="0" y="159600"/>
                    </a:lnTo>
                    <a:lnTo>
                      <a:pt x="0" y="35581"/>
                    </a:lnTo>
                    <a:close/>
                    <a:moveTo>
                      <a:pt x="126020" y="43490"/>
                    </a:moveTo>
                    <a:lnTo>
                      <a:pt x="154102" y="7909"/>
                    </a:lnTo>
                    <a:lnTo>
                      <a:pt x="28083" y="0"/>
                    </a:lnTo>
                    <a:close/>
                    <a:moveTo>
                      <a:pt x="126020" y="167509"/>
                    </a:moveTo>
                    <a:lnTo>
                      <a:pt x="0" y="159600"/>
                    </a:lnTo>
                    <a:lnTo>
                      <a:pt x="154102" y="13192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A0824744-144B-F224-9C51-375D25D16ACF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198154 h 198154"/>
                  <a:gd name="connsiteX1" fmla="*/ 28082 w 256180"/>
                  <a:gd name="connsiteY1" fmla="*/ 162574 h 198154"/>
                  <a:gd name="connsiteX2" fmla="*/ 256181 w 256180"/>
                  <a:gd name="connsiteY2" fmla="*/ 0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80" h="198154">
                    <a:moveTo>
                      <a:pt x="0" y="198154"/>
                    </a:moveTo>
                    <a:lnTo>
                      <a:pt x="28082" y="162574"/>
                    </a:lnTo>
                    <a:lnTo>
                      <a:pt x="256181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0828A732-BF0B-B6E6-6F39-31000A9D87BD}"/>
                  </a:ext>
                </a:extLst>
              </p:cNvPr>
              <p:cNvSpPr/>
              <p:nvPr/>
            </p:nvSpPr>
            <p:spPr>
              <a:xfrm>
                <a:off x="8104796" y="1670496"/>
                <a:ext cx="138157" cy="610137"/>
              </a:xfrm>
              <a:custGeom>
                <a:avLst/>
                <a:gdLst>
                  <a:gd name="connsiteX0" fmla="*/ 138158 w 138157"/>
                  <a:gd name="connsiteY0" fmla="*/ 435092 h 610137"/>
                  <a:gd name="connsiteX1" fmla="*/ 0 w 138157"/>
                  <a:gd name="connsiteY1" fmla="*/ 610138 h 610137"/>
                  <a:gd name="connsiteX2" fmla="*/ 0 w 138157"/>
                  <a:gd name="connsiteY2" fmla="*/ 0 h 61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157" h="610137">
                    <a:moveTo>
                      <a:pt x="138158" y="435092"/>
                    </a:moveTo>
                    <a:lnTo>
                      <a:pt x="0" y="610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A33F1477-9646-E80B-B9AB-2B0C4238DEC3}"/>
                  </a:ext>
                </a:extLst>
              </p:cNvPr>
              <p:cNvSpPr/>
              <p:nvPr/>
            </p:nvSpPr>
            <p:spPr>
              <a:xfrm>
                <a:off x="8135644" y="2096188"/>
                <a:ext cx="126019" cy="131928"/>
              </a:xfrm>
              <a:custGeom>
                <a:avLst/>
                <a:gdLst>
                  <a:gd name="connsiteX0" fmla="*/ 0 w 126019"/>
                  <a:gd name="connsiteY0" fmla="*/ 0 h 131928"/>
                  <a:gd name="connsiteX1" fmla="*/ 0 w 126019"/>
                  <a:gd name="connsiteY1" fmla="*/ 124019 h 131928"/>
                  <a:gd name="connsiteX2" fmla="*/ 0 w 126019"/>
                  <a:gd name="connsiteY2" fmla="*/ 124019 h 131928"/>
                  <a:gd name="connsiteX3" fmla="*/ 126020 w 126019"/>
                  <a:gd name="connsiteY3" fmla="*/ 131928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019" h="131928">
                    <a:moveTo>
                      <a:pt x="0" y="0"/>
                    </a:moveTo>
                    <a:lnTo>
                      <a:pt x="0" y="124019"/>
                    </a:lnTo>
                    <a:moveTo>
                      <a:pt x="0" y="124019"/>
                    </a:moveTo>
                    <a:lnTo>
                      <a:pt x="126020" y="131928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5C0FD031-D4AA-870F-8383-A7CC09F0BA9E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26019" cy="43489"/>
              </a:xfrm>
              <a:custGeom>
                <a:avLst/>
                <a:gdLst>
                  <a:gd name="connsiteX0" fmla="*/ 0 w 126019"/>
                  <a:gd name="connsiteY0" fmla="*/ 35581 h 43489"/>
                  <a:gd name="connsiteX1" fmla="*/ 126020 w 126019"/>
                  <a:gd name="connsiteY1" fmla="*/ 43490 h 43489"/>
                  <a:gd name="connsiteX2" fmla="*/ 28083 w 126019"/>
                  <a:gd name="connsiteY2" fmla="*/ 0 h 43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9" h="43489">
                    <a:moveTo>
                      <a:pt x="0" y="35581"/>
                    </a:moveTo>
                    <a:lnTo>
                      <a:pt x="126020" y="43490"/>
                    </a:lnTo>
                    <a:lnTo>
                      <a:pt x="28083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CC542C1D-9BDD-299A-3D3C-348568352B25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28082 w 256180"/>
                  <a:gd name="connsiteY0" fmla="*/ 38554 h 198154"/>
                  <a:gd name="connsiteX1" fmla="*/ 0 w 256180"/>
                  <a:gd name="connsiteY1" fmla="*/ 74135 h 198154"/>
                  <a:gd name="connsiteX2" fmla="*/ 256181 w 256180"/>
                  <a:gd name="connsiteY2" fmla="*/ 0 h 198154"/>
                  <a:gd name="connsiteX3" fmla="*/ 28082 w 256180"/>
                  <a:gd name="connsiteY3" fmla="*/ 38554 h 198154"/>
                  <a:gd name="connsiteX4" fmla="*/ 0 w 256180"/>
                  <a:gd name="connsiteY4" fmla="*/ 198154 h 198154"/>
                  <a:gd name="connsiteX5" fmla="*/ 0 w 256180"/>
                  <a:gd name="connsiteY5" fmla="*/ 74135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180" h="198154">
                    <a:moveTo>
                      <a:pt x="28082" y="38554"/>
                    </a:moveTo>
                    <a:lnTo>
                      <a:pt x="0" y="74135"/>
                    </a:lnTo>
                    <a:lnTo>
                      <a:pt x="256181" y="0"/>
                    </a:lnTo>
                    <a:close/>
                    <a:moveTo>
                      <a:pt x="28082" y="38554"/>
                    </a:moveTo>
                    <a:lnTo>
                      <a:pt x="0" y="198154"/>
                    </a:lnTo>
                    <a:lnTo>
                      <a:pt x="0" y="74135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21A96D51-678F-4E88-EBC6-6E5D3E6F7832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0 w 28082"/>
                  <a:gd name="connsiteY0" fmla="*/ 35581 h 159600"/>
                  <a:gd name="connsiteX1" fmla="*/ 0 w 28082"/>
                  <a:gd name="connsiteY1" fmla="*/ 159600 h 159600"/>
                  <a:gd name="connsiteX2" fmla="*/ 28082 w 28082"/>
                  <a:gd name="connsiteY2" fmla="*/ 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0" y="35581"/>
                    </a:moveTo>
                    <a:lnTo>
                      <a:pt x="0" y="159600"/>
                    </a:lnTo>
                    <a:lnTo>
                      <a:pt x="28082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AB788EBD-6587-6811-C3BE-CDD72E9E614F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198154 h 198154"/>
                  <a:gd name="connsiteX1" fmla="*/ 256181 w 256180"/>
                  <a:gd name="connsiteY1" fmla="*/ 0 h 198154"/>
                  <a:gd name="connsiteX2" fmla="*/ 0 w 256180"/>
                  <a:gd name="connsiteY2" fmla="*/ 74135 h 198154"/>
                  <a:gd name="connsiteX3" fmla="*/ 256181 w 256180"/>
                  <a:gd name="connsiteY3" fmla="*/ 0 h 198154"/>
                  <a:gd name="connsiteX4" fmla="*/ 0 w 256180"/>
                  <a:gd name="connsiteY4" fmla="*/ 74135 h 198154"/>
                  <a:gd name="connsiteX5" fmla="*/ 0 w 256180"/>
                  <a:gd name="connsiteY5" fmla="*/ 198154 h 198154"/>
                  <a:gd name="connsiteX6" fmla="*/ 0 w 256180"/>
                  <a:gd name="connsiteY6" fmla="*/ 198154 h 198154"/>
                  <a:gd name="connsiteX7" fmla="*/ 0 w 256180"/>
                  <a:gd name="connsiteY7" fmla="*/ 74135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80" h="198154">
                    <a:moveTo>
                      <a:pt x="0" y="198154"/>
                    </a:moveTo>
                    <a:lnTo>
                      <a:pt x="256181" y="0"/>
                    </a:lnTo>
                    <a:moveTo>
                      <a:pt x="0" y="74135"/>
                    </a:moveTo>
                    <a:lnTo>
                      <a:pt x="256181" y="0"/>
                    </a:lnTo>
                    <a:moveTo>
                      <a:pt x="0" y="74135"/>
                    </a:moveTo>
                    <a:lnTo>
                      <a:pt x="0" y="198154"/>
                    </a:lnTo>
                    <a:moveTo>
                      <a:pt x="0" y="198154"/>
                    </a:moveTo>
                    <a:lnTo>
                      <a:pt x="0" y="74135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8EC22EBC-14D7-73FD-7C90-5C36C0268F12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5482" cy="289185"/>
              </a:xfrm>
              <a:custGeom>
                <a:avLst/>
                <a:gdLst>
                  <a:gd name="connsiteX0" fmla="*/ 65482 w 65482"/>
                  <a:gd name="connsiteY0" fmla="*/ 206219 h 289185"/>
                  <a:gd name="connsiteX1" fmla="*/ 0 w 65482"/>
                  <a:gd name="connsiteY1" fmla="*/ 289185 h 289185"/>
                  <a:gd name="connsiteX2" fmla="*/ 0 w 65482"/>
                  <a:gd name="connsiteY2" fmla="*/ 0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482" h="289185">
                    <a:moveTo>
                      <a:pt x="65482" y="206219"/>
                    </a:moveTo>
                    <a:lnTo>
                      <a:pt x="0" y="2891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8E5A285A-D230-67E9-51B1-6354D4EDCFE5}"/>
                  </a:ext>
                </a:extLst>
              </p:cNvPr>
              <p:cNvSpPr/>
              <p:nvPr/>
            </p:nvSpPr>
            <p:spPr>
              <a:xfrm>
                <a:off x="8135644" y="2096188"/>
                <a:ext cx="126019" cy="131928"/>
              </a:xfrm>
              <a:custGeom>
                <a:avLst/>
                <a:gdLst>
                  <a:gd name="connsiteX0" fmla="*/ 0 w 126019"/>
                  <a:gd name="connsiteY0" fmla="*/ 124019 h 131928"/>
                  <a:gd name="connsiteX1" fmla="*/ 126020 w 126019"/>
                  <a:gd name="connsiteY1" fmla="*/ 131928 h 131928"/>
                  <a:gd name="connsiteX2" fmla="*/ 126020 w 126019"/>
                  <a:gd name="connsiteY2" fmla="*/ 7909 h 131928"/>
                  <a:gd name="connsiteX3" fmla="*/ 0 w 126019"/>
                  <a:gd name="connsiteY3" fmla="*/ 0 h 131928"/>
                  <a:gd name="connsiteX4" fmla="*/ 0 w 126019"/>
                  <a:gd name="connsiteY4" fmla="*/ 124019 h 131928"/>
                  <a:gd name="connsiteX5" fmla="*/ 126020 w 126019"/>
                  <a:gd name="connsiteY5" fmla="*/ 7909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19" h="131928">
                    <a:moveTo>
                      <a:pt x="0" y="124019"/>
                    </a:moveTo>
                    <a:lnTo>
                      <a:pt x="126020" y="131928"/>
                    </a:lnTo>
                    <a:lnTo>
                      <a:pt x="126020" y="7909"/>
                    </a:lnTo>
                    <a:close/>
                    <a:moveTo>
                      <a:pt x="0" y="0"/>
                    </a:moveTo>
                    <a:lnTo>
                      <a:pt x="0" y="124019"/>
                    </a:lnTo>
                    <a:lnTo>
                      <a:pt x="126020" y="790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7BE6ECC4-7F81-06F7-5FA8-23EC2D93E040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74135 h 198154"/>
                  <a:gd name="connsiteX1" fmla="*/ 0 w 256180"/>
                  <a:gd name="connsiteY1" fmla="*/ 198154 h 198154"/>
                  <a:gd name="connsiteX2" fmla="*/ 256181 w 256180"/>
                  <a:gd name="connsiteY2" fmla="*/ 0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80" h="198154">
                    <a:moveTo>
                      <a:pt x="0" y="74135"/>
                    </a:moveTo>
                    <a:lnTo>
                      <a:pt x="0" y="198154"/>
                    </a:lnTo>
                    <a:lnTo>
                      <a:pt x="256181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82EE61E2-8441-53BE-FC5B-D6C015123D57}"/>
                  </a:ext>
                </a:extLst>
              </p:cNvPr>
              <p:cNvSpPr/>
              <p:nvPr/>
            </p:nvSpPr>
            <p:spPr>
              <a:xfrm>
                <a:off x="8135644" y="1569462"/>
                <a:ext cx="1433776" cy="806227"/>
              </a:xfrm>
              <a:custGeom>
                <a:avLst/>
                <a:gdLst>
                  <a:gd name="connsiteX0" fmla="*/ 0 w 1433776"/>
                  <a:gd name="connsiteY0" fmla="*/ 526726 h 806227"/>
                  <a:gd name="connsiteX1" fmla="*/ 126020 w 1433776"/>
                  <a:gd name="connsiteY1" fmla="*/ 534634 h 806227"/>
                  <a:gd name="connsiteX2" fmla="*/ 1108993 w 1433776"/>
                  <a:gd name="connsiteY2" fmla="*/ 197649 h 806227"/>
                  <a:gd name="connsiteX3" fmla="*/ 1043508 w 1433776"/>
                  <a:gd name="connsiteY3" fmla="*/ 280615 h 806227"/>
                  <a:gd name="connsiteX4" fmla="*/ 1433776 w 1433776"/>
                  <a:gd name="connsiteY4" fmla="*/ 783807 h 806227"/>
                  <a:gd name="connsiteX5" fmla="*/ 1354268 w 1433776"/>
                  <a:gd name="connsiteY5" fmla="*/ 778817 h 806227"/>
                  <a:gd name="connsiteX6" fmla="*/ 1354268 w 1433776"/>
                  <a:gd name="connsiteY6" fmla="*/ 0 h 806227"/>
                  <a:gd name="connsiteX7" fmla="*/ 1354268 w 1433776"/>
                  <a:gd name="connsiteY7" fmla="*/ 778817 h 806227"/>
                  <a:gd name="connsiteX8" fmla="*/ 1354268 w 1433776"/>
                  <a:gd name="connsiteY8" fmla="*/ 778817 h 806227"/>
                  <a:gd name="connsiteX9" fmla="*/ 1336570 w 1433776"/>
                  <a:gd name="connsiteY9" fmla="*/ 801237 h 806227"/>
                  <a:gd name="connsiteX10" fmla="*/ 1433776 w 1433776"/>
                  <a:gd name="connsiteY10" fmla="*/ 4990 h 806227"/>
                  <a:gd name="connsiteX11" fmla="*/ 1433776 w 1433776"/>
                  <a:gd name="connsiteY11" fmla="*/ 783807 h 806227"/>
                  <a:gd name="connsiteX12" fmla="*/ 1433776 w 1433776"/>
                  <a:gd name="connsiteY12" fmla="*/ 783807 h 806227"/>
                  <a:gd name="connsiteX13" fmla="*/ 1416079 w 1433776"/>
                  <a:gd name="connsiteY13" fmla="*/ 806227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33776" h="806227">
                    <a:moveTo>
                      <a:pt x="0" y="526726"/>
                    </a:moveTo>
                    <a:lnTo>
                      <a:pt x="126020" y="534634"/>
                    </a:lnTo>
                    <a:moveTo>
                      <a:pt x="1108993" y="197649"/>
                    </a:moveTo>
                    <a:lnTo>
                      <a:pt x="1043508" y="280615"/>
                    </a:lnTo>
                    <a:moveTo>
                      <a:pt x="1433776" y="783807"/>
                    </a:moveTo>
                    <a:lnTo>
                      <a:pt x="1354268" y="778817"/>
                    </a:lnTo>
                    <a:moveTo>
                      <a:pt x="1354268" y="0"/>
                    </a:moveTo>
                    <a:lnTo>
                      <a:pt x="1354268" y="778817"/>
                    </a:lnTo>
                    <a:moveTo>
                      <a:pt x="1354268" y="778817"/>
                    </a:moveTo>
                    <a:lnTo>
                      <a:pt x="1336570" y="801237"/>
                    </a:lnTo>
                    <a:moveTo>
                      <a:pt x="1433776" y="4990"/>
                    </a:moveTo>
                    <a:lnTo>
                      <a:pt x="1433776" y="783807"/>
                    </a:lnTo>
                    <a:moveTo>
                      <a:pt x="1433776" y="783807"/>
                    </a:moveTo>
                    <a:lnTo>
                      <a:pt x="1416079" y="806227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26CC9ED7-2646-088D-137E-3A27B1B6F4E0}"/>
                  </a:ext>
                </a:extLst>
              </p:cNvPr>
              <p:cNvSpPr/>
              <p:nvPr/>
            </p:nvSpPr>
            <p:spPr>
              <a:xfrm>
                <a:off x="8230815" y="1503359"/>
                <a:ext cx="1338604" cy="867340"/>
              </a:xfrm>
              <a:custGeom>
                <a:avLst/>
                <a:gdLst>
                  <a:gd name="connsiteX0" fmla="*/ 0 w 1338604"/>
                  <a:gd name="connsiteY0" fmla="*/ 175045 h 867340"/>
                  <a:gd name="connsiteX1" fmla="*/ 0 w 1338604"/>
                  <a:gd name="connsiteY1" fmla="*/ 785183 h 867340"/>
                  <a:gd name="connsiteX2" fmla="*/ 138158 w 1338604"/>
                  <a:gd name="connsiteY2" fmla="*/ 0 h 867340"/>
                  <a:gd name="connsiteX3" fmla="*/ 1241399 w 1338604"/>
                  <a:gd name="connsiteY3" fmla="*/ 867340 h 867340"/>
                  <a:gd name="connsiteX4" fmla="*/ 1259096 w 1338604"/>
                  <a:gd name="connsiteY4" fmla="*/ 844920 h 867340"/>
                  <a:gd name="connsiteX5" fmla="*/ 1338605 w 1338604"/>
                  <a:gd name="connsiteY5" fmla="*/ 849909 h 867340"/>
                  <a:gd name="connsiteX6" fmla="*/ 948336 w 1338604"/>
                  <a:gd name="connsiteY6" fmla="*/ 635904 h 867340"/>
                  <a:gd name="connsiteX7" fmla="*/ 1013821 w 1338604"/>
                  <a:gd name="connsiteY7" fmla="*/ 552938 h 867340"/>
                  <a:gd name="connsiteX8" fmla="*/ 1013821 w 1338604"/>
                  <a:gd name="connsiteY8" fmla="*/ 263752 h 867340"/>
                  <a:gd name="connsiteX9" fmla="*/ 948336 w 1338604"/>
                  <a:gd name="connsiteY9" fmla="*/ 346718 h 867340"/>
                  <a:gd name="connsiteX10" fmla="*/ 1013821 w 1338604"/>
                  <a:gd name="connsiteY10" fmla="*/ 263752 h 867340"/>
                  <a:gd name="connsiteX11" fmla="*/ 331235 w 1338604"/>
                  <a:gd name="connsiteY11" fmla="*/ 220913 h 86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8604" h="867340">
                    <a:moveTo>
                      <a:pt x="0" y="175045"/>
                    </a:moveTo>
                    <a:lnTo>
                      <a:pt x="0" y="785183"/>
                    </a:lnTo>
                    <a:lnTo>
                      <a:pt x="138158" y="0"/>
                    </a:lnTo>
                    <a:close/>
                    <a:moveTo>
                      <a:pt x="1241399" y="867340"/>
                    </a:moveTo>
                    <a:lnTo>
                      <a:pt x="1259096" y="844920"/>
                    </a:lnTo>
                    <a:lnTo>
                      <a:pt x="1338605" y="849909"/>
                    </a:lnTo>
                    <a:close/>
                    <a:moveTo>
                      <a:pt x="948336" y="635904"/>
                    </a:moveTo>
                    <a:lnTo>
                      <a:pt x="1013821" y="552938"/>
                    </a:lnTo>
                    <a:lnTo>
                      <a:pt x="1013821" y="263752"/>
                    </a:lnTo>
                    <a:close/>
                    <a:moveTo>
                      <a:pt x="948336" y="346718"/>
                    </a:moveTo>
                    <a:lnTo>
                      <a:pt x="1013821" y="263752"/>
                    </a:lnTo>
                    <a:lnTo>
                      <a:pt x="331235" y="220913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10C69D3A-0424-B70F-1354-39897219F553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332024"/>
              </a:xfrm>
              <a:custGeom>
                <a:avLst/>
                <a:gdLst>
                  <a:gd name="connsiteX0" fmla="*/ 0 w 682583"/>
                  <a:gd name="connsiteY0" fmla="*/ 0 h 332024"/>
                  <a:gd name="connsiteX1" fmla="*/ 0 w 682583"/>
                  <a:gd name="connsiteY1" fmla="*/ 289185 h 332024"/>
                  <a:gd name="connsiteX2" fmla="*/ 0 w 682583"/>
                  <a:gd name="connsiteY2" fmla="*/ 289185 h 332024"/>
                  <a:gd name="connsiteX3" fmla="*/ 682584 w 682583"/>
                  <a:gd name="connsiteY3" fmla="*/ 332024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2583" h="332024">
                    <a:moveTo>
                      <a:pt x="0" y="0"/>
                    </a:moveTo>
                    <a:lnTo>
                      <a:pt x="0" y="289185"/>
                    </a:lnTo>
                    <a:moveTo>
                      <a:pt x="0" y="289185"/>
                    </a:moveTo>
                    <a:lnTo>
                      <a:pt x="682584" y="3320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A433C81B-D6DC-E63B-03FD-C8CE636BBF1B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1464624" cy="880238"/>
              </a:xfrm>
              <a:custGeom>
                <a:avLst/>
                <a:gdLst>
                  <a:gd name="connsiteX0" fmla="*/ 1074356 w 1464624"/>
                  <a:gd name="connsiteY0" fmla="*/ 643813 h 880238"/>
                  <a:gd name="connsiteX1" fmla="*/ 391772 w 1464624"/>
                  <a:gd name="connsiteY1" fmla="*/ 600974 h 880238"/>
                  <a:gd name="connsiteX2" fmla="*/ 1139841 w 1464624"/>
                  <a:gd name="connsiteY2" fmla="*/ 560847 h 880238"/>
                  <a:gd name="connsiteX3" fmla="*/ 1446927 w 1464624"/>
                  <a:gd name="connsiteY3" fmla="*/ 880239 h 880238"/>
                  <a:gd name="connsiteX4" fmla="*/ 1367419 w 1464624"/>
                  <a:gd name="connsiteY4" fmla="*/ 875249 h 880238"/>
                  <a:gd name="connsiteX5" fmla="*/ 1464624 w 1464624"/>
                  <a:gd name="connsiteY5" fmla="*/ 857818 h 880238"/>
                  <a:gd name="connsiteX6" fmla="*/ 0 w 1464624"/>
                  <a:gd name="connsiteY6" fmla="*/ 175045 h 880238"/>
                  <a:gd name="connsiteX7" fmla="*/ 126020 w 1464624"/>
                  <a:gd name="connsiteY7" fmla="*/ 182954 h 880238"/>
                  <a:gd name="connsiteX8" fmla="*/ 138158 w 1464624"/>
                  <a:gd name="connsiteY8" fmla="*/ 0 h 8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4624" h="880238">
                    <a:moveTo>
                      <a:pt x="1074356" y="643813"/>
                    </a:moveTo>
                    <a:lnTo>
                      <a:pt x="391772" y="600974"/>
                    </a:lnTo>
                    <a:lnTo>
                      <a:pt x="1139841" y="560847"/>
                    </a:lnTo>
                    <a:close/>
                    <a:moveTo>
                      <a:pt x="1446927" y="880239"/>
                    </a:moveTo>
                    <a:lnTo>
                      <a:pt x="1367419" y="875249"/>
                    </a:lnTo>
                    <a:lnTo>
                      <a:pt x="1464624" y="857818"/>
                    </a:lnTo>
                    <a:close/>
                    <a:moveTo>
                      <a:pt x="0" y="175045"/>
                    </a:moveTo>
                    <a:lnTo>
                      <a:pt x="126020" y="182954"/>
                    </a:lnTo>
                    <a:lnTo>
                      <a:pt x="138158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20903CAE-E961-FF53-6B12-B377A9F7E553}"/>
                  </a:ext>
                </a:extLst>
              </p:cNvPr>
              <p:cNvSpPr/>
              <p:nvPr/>
            </p:nvSpPr>
            <p:spPr>
              <a:xfrm>
                <a:off x="8104796" y="1591883"/>
                <a:ext cx="1446926" cy="783806"/>
              </a:xfrm>
              <a:custGeom>
                <a:avLst/>
                <a:gdLst>
                  <a:gd name="connsiteX0" fmla="*/ 1367419 w 1446926"/>
                  <a:gd name="connsiteY0" fmla="*/ 0 h 783806"/>
                  <a:gd name="connsiteX1" fmla="*/ 1367419 w 1446926"/>
                  <a:gd name="connsiteY1" fmla="*/ 778817 h 783806"/>
                  <a:gd name="connsiteX2" fmla="*/ 1367419 w 1446926"/>
                  <a:gd name="connsiteY2" fmla="*/ 778817 h 783806"/>
                  <a:gd name="connsiteX3" fmla="*/ 1446927 w 1446926"/>
                  <a:gd name="connsiteY3" fmla="*/ 783807 h 783806"/>
                  <a:gd name="connsiteX4" fmla="*/ 0 w 1446926"/>
                  <a:gd name="connsiteY4" fmla="*/ 78613 h 783806"/>
                  <a:gd name="connsiteX5" fmla="*/ 0 w 1446926"/>
                  <a:gd name="connsiteY5" fmla="*/ 688751 h 783806"/>
                  <a:gd name="connsiteX6" fmla="*/ 0 w 1446926"/>
                  <a:gd name="connsiteY6" fmla="*/ 688751 h 783806"/>
                  <a:gd name="connsiteX7" fmla="*/ 126020 w 1446926"/>
                  <a:gd name="connsiteY7" fmla="*/ 696660 h 78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6926" h="783806">
                    <a:moveTo>
                      <a:pt x="1367419" y="0"/>
                    </a:moveTo>
                    <a:lnTo>
                      <a:pt x="1367419" y="778817"/>
                    </a:lnTo>
                    <a:moveTo>
                      <a:pt x="1367419" y="778817"/>
                    </a:moveTo>
                    <a:lnTo>
                      <a:pt x="1446927" y="783807"/>
                    </a:lnTo>
                    <a:moveTo>
                      <a:pt x="0" y="78613"/>
                    </a:moveTo>
                    <a:lnTo>
                      <a:pt x="0" y="688751"/>
                    </a:lnTo>
                    <a:moveTo>
                      <a:pt x="0" y="688751"/>
                    </a:moveTo>
                    <a:lnTo>
                      <a:pt x="126020" y="69666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45D60A3D-93DA-A414-A1AA-F0C33AE9E9A6}"/>
                  </a:ext>
                </a:extLst>
              </p:cNvPr>
              <p:cNvSpPr/>
              <p:nvPr/>
            </p:nvSpPr>
            <p:spPr>
              <a:xfrm>
                <a:off x="8496568" y="1569462"/>
                <a:ext cx="1072852" cy="783806"/>
              </a:xfrm>
              <a:custGeom>
                <a:avLst/>
                <a:gdLst>
                  <a:gd name="connsiteX0" fmla="*/ 1072852 w 1072852"/>
                  <a:gd name="connsiteY0" fmla="*/ 783807 h 783806"/>
                  <a:gd name="connsiteX1" fmla="*/ 993344 w 1072852"/>
                  <a:gd name="connsiteY1" fmla="*/ 778817 h 783806"/>
                  <a:gd name="connsiteX2" fmla="*/ 993344 w 1072852"/>
                  <a:gd name="connsiteY2" fmla="*/ 0 h 783806"/>
                  <a:gd name="connsiteX3" fmla="*/ 0 w 1072852"/>
                  <a:gd name="connsiteY3" fmla="*/ 237777 h 783806"/>
                  <a:gd name="connsiteX4" fmla="*/ 682584 w 1072852"/>
                  <a:gd name="connsiteY4" fmla="*/ 280615 h 783806"/>
                  <a:gd name="connsiteX5" fmla="*/ 65482 w 1072852"/>
                  <a:gd name="connsiteY5" fmla="*/ 154810 h 78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2852" h="783806">
                    <a:moveTo>
                      <a:pt x="1072852" y="783807"/>
                    </a:moveTo>
                    <a:lnTo>
                      <a:pt x="993344" y="778817"/>
                    </a:lnTo>
                    <a:lnTo>
                      <a:pt x="993344" y="0"/>
                    </a:lnTo>
                    <a:close/>
                    <a:moveTo>
                      <a:pt x="0" y="237777"/>
                    </a:moveTo>
                    <a:lnTo>
                      <a:pt x="682584" y="280615"/>
                    </a:lnTo>
                    <a:lnTo>
                      <a:pt x="65482" y="15481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15C2DB14-E6AE-89CD-EB24-5F84201CB563}"/>
                  </a:ext>
                </a:extLst>
              </p:cNvPr>
              <p:cNvSpPr/>
              <p:nvPr/>
            </p:nvSpPr>
            <p:spPr>
              <a:xfrm>
                <a:off x="8230815" y="1596873"/>
                <a:ext cx="1320907" cy="778816"/>
              </a:xfrm>
              <a:custGeom>
                <a:avLst/>
                <a:gdLst>
                  <a:gd name="connsiteX0" fmla="*/ 1320907 w 1320907"/>
                  <a:gd name="connsiteY0" fmla="*/ 0 h 778816"/>
                  <a:gd name="connsiteX1" fmla="*/ 1320907 w 1320907"/>
                  <a:gd name="connsiteY1" fmla="*/ 778817 h 778816"/>
                  <a:gd name="connsiteX2" fmla="*/ 1032306 w 1320907"/>
                  <a:gd name="connsiteY2" fmla="*/ 359530 h 778816"/>
                  <a:gd name="connsiteX3" fmla="*/ 1162303 w 1320907"/>
                  <a:gd name="connsiteY3" fmla="*/ 367689 h 778816"/>
                  <a:gd name="connsiteX4" fmla="*/ 0 w 1320907"/>
                  <a:gd name="connsiteY4" fmla="*/ 81532 h 778816"/>
                  <a:gd name="connsiteX5" fmla="*/ 0 w 1320907"/>
                  <a:gd name="connsiteY5" fmla="*/ 691670 h 778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0907" h="778816">
                    <a:moveTo>
                      <a:pt x="1320907" y="0"/>
                    </a:moveTo>
                    <a:lnTo>
                      <a:pt x="1320907" y="778817"/>
                    </a:lnTo>
                    <a:moveTo>
                      <a:pt x="1032306" y="359530"/>
                    </a:moveTo>
                    <a:lnTo>
                      <a:pt x="1162303" y="367689"/>
                    </a:lnTo>
                    <a:moveTo>
                      <a:pt x="0" y="81532"/>
                    </a:moveTo>
                    <a:lnTo>
                      <a:pt x="0" y="69167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310F4834-0486-69F2-A285-848B2F740A55}"/>
                  </a:ext>
                </a:extLst>
              </p:cNvPr>
              <p:cNvSpPr/>
              <p:nvPr/>
            </p:nvSpPr>
            <p:spPr>
              <a:xfrm>
                <a:off x="9472214" y="1574452"/>
                <a:ext cx="97205" cy="801237"/>
              </a:xfrm>
              <a:custGeom>
                <a:avLst/>
                <a:gdLst>
                  <a:gd name="connsiteX0" fmla="*/ 79508 w 97205"/>
                  <a:gd name="connsiteY0" fmla="*/ 801237 h 801237"/>
                  <a:gd name="connsiteX1" fmla="*/ 97206 w 97205"/>
                  <a:gd name="connsiteY1" fmla="*/ 778817 h 801237"/>
                  <a:gd name="connsiteX2" fmla="*/ 97206 w 97205"/>
                  <a:gd name="connsiteY2" fmla="*/ 0 h 801237"/>
                  <a:gd name="connsiteX3" fmla="*/ 17697 w 97205"/>
                  <a:gd name="connsiteY3" fmla="*/ 773827 h 801237"/>
                  <a:gd name="connsiteX4" fmla="*/ 0 w 97205"/>
                  <a:gd name="connsiteY4" fmla="*/ 796247 h 801237"/>
                  <a:gd name="connsiteX5" fmla="*/ 0 w 97205"/>
                  <a:gd name="connsiteY5" fmla="*/ 17431 h 80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205" h="801237">
                    <a:moveTo>
                      <a:pt x="79508" y="801237"/>
                    </a:moveTo>
                    <a:lnTo>
                      <a:pt x="97206" y="778817"/>
                    </a:lnTo>
                    <a:lnTo>
                      <a:pt x="97206" y="0"/>
                    </a:lnTo>
                    <a:close/>
                    <a:moveTo>
                      <a:pt x="17697" y="773827"/>
                    </a:moveTo>
                    <a:lnTo>
                      <a:pt x="0" y="796247"/>
                    </a:lnTo>
                    <a:lnTo>
                      <a:pt x="0" y="1743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23714DB-C128-A007-A600-4AAD80C54D0C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42838"/>
              </a:xfrm>
              <a:custGeom>
                <a:avLst/>
                <a:gdLst>
                  <a:gd name="connsiteX0" fmla="*/ 0 w 682583"/>
                  <a:gd name="connsiteY0" fmla="*/ 0 h 42838"/>
                  <a:gd name="connsiteX1" fmla="*/ 682584 w 682583"/>
                  <a:gd name="connsiteY1" fmla="*/ 42838 h 4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2583" h="42838">
                    <a:moveTo>
                      <a:pt x="0" y="0"/>
                    </a:moveTo>
                    <a:lnTo>
                      <a:pt x="682584" y="42838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A9E8076E-0425-573A-0FB1-9152E4729D83}"/>
                  </a:ext>
                </a:extLst>
              </p:cNvPr>
              <p:cNvSpPr/>
              <p:nvPr/>
            </p:nvSpPr>
            <p:spPr>
              <a:xfrm>
                <a:off x="9387048" y="1937005"/>
                <a:ext cx="82543" cy="55742"/>
              </a:xfrm>
              <a:custGeom>
                <a:avLst/>
                <a:gdLst>
                  <a:gd name="connsiteX0" fmla="*/ 9823 w 82543"/>
                  <a:gd name="connsiteY0" fmla="*/ 0 h 55742"/>
                  <a:gd name="connsiteX1" fmla="*/ 2318 w 82543"/>
                  <a:gd name="connsiteY1" fmla="*/ 9506 h 55742"/>
                  <a:gd name="connsiteX2" fmla="*/ 82544 w 82543"/>
                  <a:gd name="connsiteY2" fmla="*/ 32356 h 55742"/>
                  <a:gd name="connsiteX3" fmla="*/ 0 w 82543"/>
                  <a:gd name="connsiteY3" fmla="*/ 43957 h 55742"/>
                  <a:gd name="connsiteX4" fmla="*/ 6071 w 82543"/>
                  <a:gd name="connsiteY4" fmla="*/ 55743 h 55742"/>
                  <a:gd name="connsiteX5" fmla="*/ 82544 w 82543"/>
                  <a:gd name="connsiteY5" fmla="*/ 32356 h 5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43" h="55742">
                    <a:moveTo>
                      <a:pt x="9823" y="0"/>
                    </a:moveTo>
                    <a:lnTo>
                      <a:pt x="2318" y="9506"/>
                    </a:lnTo>
                    <a:lnTo>
                      <a:pt x="82544" y="32356"/>
                    </a:lnTo>
                    <a:close/>
                    <a:moveTo>
                      <a:pt x="0" y="43957"/>
                    </a:moveTo>
                    <a:lnTo>
                      <a:pt x="6071" y="55743"/>
                    </a:lnTo>
                    <a:lnTo>
                      <a:pt x="82544" y="32356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E50E32A1-3C38-F0D7-1127-890A5AD299E8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289185"/>
              </a:xfrm>
              <a:custGeom>
                <a:avLst/>
                <a:gdLst>
                  <a:gd name="connsiteX0" fmla="*/ 0 w 682583"/>
                  <a:gd name="connsiteY0" fmla="*/ 0 h 289185"/>
                  <a:gd name="connsiteX1" fmla="*/ 0 w 682583"/>
                  <a:gd name="connsiteY1" fmla="*/ 289185 h 289185"/>
                  <a:gd name="connsiteX2" fmla="*/ 682584 w 682583"/>
                  <a:gd name="connsiteY2" fmla="*/ 42838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583" h="289185">
                    <a:moveTo>
                      <a:pt x="0" y="0"/>
                    </a:moveTo>
                    <a:lnTo>
                      <a:pt x="0" y="289185"/>
                    </a:lnTo>
                    <a:lnTo>
                      <a:pt x="682584" y="42838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A2B7DEF5-0F2A-69C0-819E-AE95245090F3}"/>
                  </a:ext>
                </a:extLst>
              </p:cNvPr>
              <p:cNvSpPr/>
              <p:nvPr/>
            </p:nvSpPr>
            <p:spPr>
              <a:xfrm>
                <a:off x="9387048" y="1946511"/>
                <a:ext cx="82543" cy="34451"/>
              </a:xfrm>
              <a:custGeom>
                <a:avLst/>
                <a:gdLst>
                  <a:gd name="connsiteX0" fmla="*/ 2318 w 82543"/>
                  <a:gd name="connsiteY0" fmla="*/ 0 h 34451"/>
                  <a:gd name="connsiteX1" fmla="*/ 0 w 82543"/>
                  <a:gd name="connsiteY1" fmla="*/ 34451 h 34451"/>
                  <a:gd name="connsiteX2" fmla="*/ 82544 w 82543"/>
                  <a:gd name="connsiteY2" fmla="*/ 22849 h 3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543" h="34451">
                    <a:moveTo>
                      <a:pt x="2318" y="0"/>
                    </a:moveTo>
                    <a:lnTo>
                      <a:pt x="0" y="34451"/>
                    </a:lnTo>
                    <a:lnTo>
                      <a:pt x="82544" y="22849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93BCC520-8CBE-717B-8F2A-688643A7BDC6}"/>
                  </a:ext>
                </a:extLst>
              </p:cNvPr>
              <p:cNvSpPr/>
              <p:nvPr/>
            </p:nvSpPr>
            <p:spPr>
              <a:xfrm>
                <a:off x="8104796" y="1569462"/>
                <a:ext cx="1464624" cy="806227"/>
              </a:xfrm>
              <a:custGeom>
                <a:avLst/>
                <a:gdLst>
                  <a:gd name="connsiteX0" fmla="*/ 1074356 w 1464624"/>
                  <a:gd name="connsiteY0" fmla="*/ 280615 h 806227"/>
                  <a:gd name="connsiteX1" fmla="*/ 1074356 w 1464624"/>
                  <a:gd name="connsiteY1" fmla="*/ 569801 h 806227"/>
                  <a:gd name="connsiteX2" fmla="*/ 1139841 w 1464624"/>
                  <a:gd name="connsiteY2" fmla="*/ 197649 h 806227"/>
                  <a:gd name="connsiteX3" fmla="*/ 0 w 1464624"/>
                  <a:gd name="connsiteY3" fmla="*/ 711171 h 806227"/>
                  <a:gd name="connsiteX4" fmla="*/ 126020 w 1464624"/>
                  <a:gd name="connsiteY4" fmla="*/ 719080 h 806227"/>
                  <a:gd name="connsiteX5" fmla="*/ 126020 w 1464624"/>
                  <a:gd name="connsiteY5" fmla="*/ 108943 h 806227"/>
                  <a:gd name="connsiteX6" fmla="*/ 1367419 w 1464624"/>
                  <a:gd name="connsiteY6" fmla="*/ 801237 h 806227"/>
                  <a:gd name="connsiteX7" fmla="*/ 1446927 w 1464624"/>
                  <a:gd name="connsiteY7" fmla="*/ 806227 h 806227"/>
                  <a:gd name="connsiteX8" fmla="*/ 1446927 w 1464624"/>
                  <a:gd name="connsiteY8" fmla="*/ 27410 h 806227"/>
                  <a:gd name="connsiteX9" fmla="*/ 1464624 w 1464624"/>
                  <a:gd name="connsiteY9" fmla="*/ 4990 h 806227"/>
                  <a:gd name="connsiteX10" fmla="*/ 1464624 w 1464624"/>
                  <a:gd name="connsiteY10" fmla="*/ 783807 h 806227"/>
                  <a:gd name="connsiteX11" fmla="*/ 1385116 w 1464624"/>
                  <a:gd name="connsiteY11" fmla="*/ 0 h 806227"/>
                  <a:gd name="connsiteX12" fmla="*/ 391772 w 1464624"/>
                  <a:gd name="connsiteY12" fmla="*/ 526962 h 806227"/>
                  <a:gd name="connsiteX13" fmla="*/ 1074356 w 1464624"/>
                  <a:gd name="connsiteY13" fmla="*/ 569801 h 806227"/>
                  <a:gd name="connsiteX14" fmla="*/ 1074356 w 1464624"/>
                  <a:gd name="connsiteY14" fmla="*/ 280615 h 806227"/>
                  <a:gd name="connsiteX15" fmla="*/ 1385116 w 1464624"/>
                  <a:gd name="connsiteY15" fmla="*/ 0 h 806227"/>
                  <a:gd name="connsiteX16" fmla="*/ 1385116 w 1464624"/>
                  <a:gd name="connsiteY16" fmla="*/ 778817 h 806227"/>
                  <a:gd name="connsiteX17" fmla="*/ 1367419 w 1464624"/>
                  <a:gd name="connsiteY17" fmla="*/ 22421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64624" h="806227">
                    <a:moveTo>
                      <a:pt x="1074356" y="280615"/>
                    </a:moveTo>
                    <a:lnTo>
                      <a:pt x="1074356" y="569801"/>
                    </a:lnTo>
                    <a:lnTo>
                      <a:pt x="1139841" y="197649"/>
                    </a:lnTo>
                    <a:close/>
                    <a:moveTo>
                      <a:pt x="0" y="711171"/>
                    </a:moveTo>
                    <a:lnTo>
                      <a:pt x="126020" y="719080"/>
                    </a:lnTo>
                    <a:lnTo>
                      <a:pt x="126020" y="108943"/>
                    </a:lnTo>
                    <a:close/>
                    <a:moveTo>
                      <a:pt x="1367419" y="801237"/>
                    </a:moveTo>
                    <a:lnTo>
                      <a:pt x="1446927" y="806227"/>
                    </a:lnTo>
                    <a:lnTo>
                      <a:pt x="1446927" y="27410"/>
                    </a:lnTo>
                    <a:close/>
                    <a:moveTo>
                      <a:pt x="1464624" y="4990"/>
                    </a:moveTo>
                    <a:lnTo>
                      <a:pt x="1464624" y="783807"/>
                    </a:lnTo>
                    <a:lnTo>
                      <a:pt x="1385116" y="0"/>
                    </a:lnTo>
                    <a:close/>
                    <a:moveTo>
                      <a:pt x="391772" y="526962"/>
                    </a:moveTo>
                    <a:lnTo>
                      <a:pt x="1074356" y="569801"/>
                    </a:lnTo>
                    <a:lnTo>
                      <a:pt x="1074356" y="280615"/>
                    </a:lnTo>
                    <a:close/>
                    <a:moveTo>
                      <a:pt x="1385116" y="0"/>
                    </a:moveTo>
                    <a:lnTo>
                      <a:pt x="1385116" y="778817"/>
                    </a:lnTo>
                    <a:lnTo>
                      <a:pt x="1367419" y="2242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ABF6138F-6835-7611-6CAA-DFEB840618BC}"/>
                  </a:ext>
                </a:extLst>
              </p:cNvPr>
              <p:cNvSpPr/>
              <p:nvPr/>
            </p:nvSpPr>
            <p:spPr>
              <a:xfrm>
                <a:off x="9179152" y="1850078"/>
                <a:ext cx="6350" cy="289185"/>
              </a:xfrm>
              <a:custGeom>
                <a:avLst/>
                <a:gdLst>
                  <a:gd name="connsiteX0" fmla="*/ 0 w 6350"/>
                  <a:gd name="connsiteY0" fmla="*/ 0 h 289185"/>
                  <a:gd name="connsiteX1" fmla="*/ 0 w 6350"/>
                  <a:gd name="connsiteY1" fmla="*/ 289186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0" h="289185">
                    <a:moveTo>
                      <a:pt x="0" y="0"/>
                    </a:moveTo>
                    <a:lnTo>
                      <a:pt x="0" y="289186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E1D8C0BA-BD3F-5945-33EE-9913D8C66E61}"/>
                  </a:ext>
                </a:extLst>
              </p:cNvPr>
              <p:cNvSpPr/>
              <p:nvPr/>
            </p:nvSpPr>
            <p:spPr>
              <a:xfrm>
                <a:off x="8104796" y="1574452"/>
                <a:ext cx="1464624" cy="801237"/>
              </a:xfrm>
              <a:custGeom>
                <a:avLst/>
                <a:gdLst>
                  <a:gd name="connsiteX0" fmla="*/ 0 w 1464624"/>
                  <a:gd name="connsiteY0" fmla="*/ 96044 h 801237"/>
                  <a:gd name="connsiteX1" fmla="*/ 0 w 1464624"/>
                  <a:gd name="connsiteY1" fmla="*/ 706182 h 801237"/>
                  <a:gd name="connsiteX2" fmla="*/ 126020 w 1464624"/>
                  <a:gd name="connsiteY2" fmla="*/ 103953 h 801237"/>
                  <a:gd name="connsiteX3" fmla="*/ 1446927 w 1464624"/>
                  <a:gd name="connsiteY3" fmla="*/ 22421 h 801237"/>
                  <a:gd name="connsiteX4" fmla="*/ 1446927 w 1464624"/>
                  <a:gd name="connsiteY4" fmla="*/ 801237 h 801237"/>
                  <a:gd name="connsiteX5" fmla="*/ 1464624 w 1464624"/>
                  <a:gd name="connsiteY5" fmla="*/ 0 h 80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4624" h="801237">
                    <a:moveTo>
                      <a:pt x="0" y="96044"/>
                    </a:moveTo>
                    <a:lnTo>
                      <a:pt x="0" y="706182"/>
                    </a:lnTo>
                    <a:lnTo>
                      <a:pt x="126020" y="103953"/>
                    </a:lnTo>
                    <a:close/>
                    <a:moveTo>
                      <a:pt x="1446927" y="22421"/>
                    </a:moveTo>
                    <a:lnTo>
                      <a:pt x="1446927" y="801237"/>
                    </a:lnTo>
                    <a:lnTo>
                      <a:pt x="1464624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5D6F8EF8-AA4E-9DE3-12B2-B9EB47F1A650}"/>
                  </a:ext>
                </a:extLst>
              </p:cNvPr>
              <p:cNvSpPr/>
              <p:nvPr/>
            </p:nvSpPr>
            <p:spPr>
              <a:xfrm>
                <a:off x="9472214" y="1569462"/>
                <a:ext cx="97205" cy="22420"/>
              </a:xfrm>
              <a:custGeom>
                <a:avLst/>
                <a:gdLst>
                  <a:gd name="connsiteX0" fmla="*/ 97206 w 97205"/>
                  <a:gd name="connsiteY0" fmla="*/ 4990 h 22420"/>
                  <a:gd name="connsiteX1" fmla="*/ 17697 w 97205"/>
                  <a:gd name="connsiteY1" fmla="*/ 0 h 22420"/>
                  <a:gd name="connsiteX2" fmla="*/ 17697 w 97205"/>
                  <a:gd name="connsiteY2" fmla="*/ 0 h 22420"/>
                  <a:gd name="connsiteX3" fmla="*/ 0 w 97205"/>
                  <a:gd name="connsiteY3" fmla="*/ 22421 h 2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05" h="22420">
                    <a:moveTo>
                      <a:pt x="97206" y="4990"/>
                    </a:moveTo>
                    <a:lnTo>
                      <a:pt x="17697" y="0"/>
                    </a:lnTo>
                    <a:moveTo>
                      <a:pt x="17697" y="0"/>
                    </a:moveTo>
                    <a:lnTo>
                      <a:pt x="0" y="22421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EF87F9CE-ED04-F4ED-E5A8-B0DA5422FC56}"/>
                  </a:ext>
                </a:extLst>
              </p:cNvPr>
              <p:cNvSpPr/>
              <p:nvPr/>
            </p:nvSpPr>
            <p:spPr>
              <a:xfrm>
                <a:off x="9472214" y="1591883"/>
                <a:ext cx="79508" cy="778816"/>
              </a:xfrm>
              <a:custGeom>
                <a:avLst/>
                <a:gdLst>
                  <a:gd name="connsiteX0" fmla="*/ 0 w 79508"/>
                  <a:gd name="connsiteY0" fmla="*/ 0 h 778816"/>
                  <a:gd name="connsiteX1" fmla="*/ 0 w 79508"/>
                  <a:gd name="connsiteY1" fmla="*/ 778817 h 778816"/>
                  <a:gd name="connsiteX2" fmla="*/ 79508 w 79508"/>
                  <a:gd name="connsiteY2" fmla="*/ 4990 h 778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508" h="778816">
                    <a:moveTo>
                      <a:pt x="0" y="0"/>
                    </a:moveTo>
                    <a:lnTo>
                      <a:pt x="0" y="778817"/>
                    </a:lnTo>
                    <a:lnTo>
                      <a:pt x="79508" y="499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F08BABC6-0E01-E203-3B44-733354EA283F}"/>
                  </a:ext>
                </a:extLst>
              </p:cNvPr>
              <p:cNvSpPr/>
              <p:nvPr/>
            </p:nvSpPr>
            <p:spPr>
              <a:xfrm>
                <a:off x="8104796" y="1574452"/>
                <a:ext cx="1464624" cy="103952"/>
              </a:xfrm>
              <a:custGeom>
                <a:avLst/>
                <a:gdLst>
                  <a:gd name="connsiteX0" fmla="*/ 1464624 w 1464624"/>
                  <a:gd name="connsiteY0" fmla="*/ 0 h 103952"/>
                  <a:gd name="connsiteX1" fmla="*/ 1446927 w 1464624"/>
                  <a:gd name="connsiteY1" fmla="*/ 22421 h 103952"/>
                  <a:gd name="connsiteX2" fmla="*/ 0 w 1464624"/>
                  <a:gd name="connsiteY2" fmla="*/ 96044 h 103952"/>
                  <a:gd name="connsiteX3" fmla="*/ 126020 w 1464624"/>
                  <a:gd name="connsiteY3" fmla="*/ 103953 h 10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4624" h="103952">
                    <a:moveTo>
                      <a:pt x="1464624" y="0"/>
                    </a:moveTo>
                    <a:lnTo>
                      <a:pt x="1446927" y="22421"/>
                    </a:lnTo>
                    <a:moveTo>
                      <a:pt x="0" y="96044"/>
                    </a:moveTo>
                    <a:lnTo>
                      <a:pt x="126020" y="103953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79108B5F-2490-765A-70B8-C67009C009BA}"/>
                  </a:ext>
                </a:extLst>
              </p:cNvPr>
              <p:cNvSpPr/>
              <p:nvPr/>
            </p:nvSpPr>
            <p:spPr>
              <a:xfrm>
                <a:off x="9472214" y="1569462"/>
                <a:ext cx="97205" cy="27410"/>
              </a:xfrm>
              <a:custGeom>
                <a:avLst/>
                <a:gdLst>
                  <a:gd name="connsiteX0" fmla="*/ 79508 w 97205"/>
                  <a:gd name="connsiteY0" fmla="*/ 27410 h 27410"/>
                  <a:gd name="connsiteX1" fmla="*/ 97206 w 97205"/>
                  <a:gd name="connsiteY1" fmla="*/ 4990 h 27410"/>
                  <a:gd name="connsiteX2" fmla="*/ 17697 w 97205"/>
                  <a:gd name="connsiteY2" fmla="*/ 0 h 27410"/>
                  <a:gd name="connsiteX3" fmla="*/ 0 w 97205"/>
                  <a:gd name="connsiteY3" fmla="*/ 22421 h 27410"/>
                  <a:gd name="connsiteX4" fmla="*/ 79508 w 97205"/>
                  <a:gd name="connsiteY4" fmla="*/ 27410 h 27410"/>
                  <a:gd name="connsiteX5" fmla="*/ 17697 w 97205"/>
                  <a:gd name="connsiteY5" fmla="*/ 0 h 27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205" h="27410">
                    <a:moveTo>
                      <a:pt x="79508" y="27410"/>
                    </a:moveTo>
                    <a:lnTo>
                      <a:pt x="97206" y="4990"/>
                    </a:lnTo>
                    <a:lnTo>
                      <a:pt x="17697" y="0"/>
                    </a:lnTo>
                    <a:close/>
                    <a:moveTo>
                      <a:pt x="0" y="22421"/>
                    </a:moveTo>
                    <a:lnTo>
                      <a:pt x="79508" y="27410"/>
                    </a:lnTo>
                    <a:lnTo>
                      <a:pt x="17697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D895D903-E32A-926E-5FC6-F46403D15F3C}"/>
                  </a:ext>
                </a:extLst>
              </p:cNvPr>
              <p:cNvSpPr/>
              <p:nvPr/>
            </p:nvSpPr>
            <p:spPr>
              <a:xfrm>
                <a:off x="9472214" y="1591883"/>
                <a:ext cx="79508" cy="4989"/>
              </a:xfrm>
              <a:custGeom>
                <a:avLst/>
                <a:gdLst>
                  <a:gd name="connsiteX0" fmla="*/ 0 w 79508"/>
                  <a:gd name="connsiteY0" fmla="*/ 0 h 4989"/>
                  <a:gd name="connsiteX1" fmla="*/ 79508 w 79508"/>
                  <a:gd name="connsiteY1" fmla="*/ 4990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08" h="4989">
                    <a:moveTo>
                      <a:pt x="0" y="0"/>
                    </a:moveTo>
                    <a:lnTo>
                      <a:pt x="79508" y="499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EFFB5DDA-DF4D-16DC-C8BB-4D022E747C73}"/>
                  </a:ext>
                </a:extLst>
              </p:cNvPr>
              <p:cNvSpPr/>
              <p:nvPr/>
            </p:nvSpPr>
            <p:spPr>
              <a:xfrm>
                <a:off x="8257196" y="1721862"/>
                <a:ext cx="1464624" cy="806227"/>
              </a:xfrm>
              <a:custGeom>
                <a:avLst/>
                <a:gdLst>
                  <a:gd name="connsiteX0" fmla="*/ 1074356 w 1464624"/>
                  <a:gd name="connsiteY0" fmla="*/ 280615 h 806227"/>
                  <a:gd name="connsiteX1" fmla="*/ 1074356 w 1464624"/>
                  <a:gd name="connsiteY1" fmla="*/ 569801 h 806227"/>
                  <a:gd name="connsiteX2" fmla="*/ 1139841 w 1464624"/>
                  <a:gd name="connsiteY2" fmla="*/ 197649 h 806227"/>
                  <a:gd name="connsiteX3" fmla="*/ 0 w 1464624"/>
                  <a:gd name="connsiteY3" fmla="*/ 711171 h 806227"/>
                  <a:gd name="connsiteX4" fmla="*/ 126020 w 1464624"/>
                  <a:gd name="connsiteY4" fmla="*/ 719080 h 806227"/>
                  <a:gd name="connsiteX5" fmla="*/ 126020 w 1464624"/>
                  <a:gd name="connsiteY5" fmla="*/ 108943 h 806227"/>
                  <a:gd name="connsiteX6" fmla="*/ 1367419 w 1464624"/>
                  <a:gd name="connsiteY6" fmla="*/ 801237 h 806227"/>
                  <a:gd name="connsiteX7" fmla="*/ 1446927 w 1464624"/>
                  <a:gd name="connsiteY7" fmla="*/ 806227 h 806227"/>
                  <a:gd name="connsiteX8" fmla="*/ 1446927 w 1464624"/>
                  <a:gd name="connsiteY8" fmla="*/ 27410 h 806227"/>
                  <a:gd name="connsiteX9" fmla="*/ 1464624 w 1464624"/>
                  <a:gd name="connsiteY9" fmla="*/ 4990 h 806227"/>
                  <a:gd name="connsiteX10" fmla="*/ 1464624 w 1464624"/>
                  <a:gd name="connsiteY10" fmla="*/ 783807 h 806227"/>
                  <a:gd name="connsiteX11" fmla="*/ 1385116 w 1464624"/>
                  <a:gd name="connsiteY11" fmla="*/ 0 h 806227"/>
                  <a:gd name="connsiteX12" fmla="*/ 391772 w 1464624"/>
                  <a:gd name="connsiteY12" fmla="*/ 526962 h 806227"/>
                  <a:gd name="connsiteX13" fmla="*/ 1074356 w 1464624"/>
                  <a:gd name="connsiteY13" fmla="*/ 569801 h 806227"/>
                  <a:gd name="connsiteX14" fmla="*/ 1074356 w 1464624"/>
                  <a:gd name="connsiteY14" fmla="*/ 280615 h 806227"/>
                  <a:gd name="connsiteX15" fmla="*/ 1385116 w 1464624"/>
                  <a:gd name="connsiteY15" fmla="*/ 0 h 806227"/>
                  <a:gd name="connsiteX16" fmla="*/ 1385116 w 1464624"/>
                  <a:gd name="connsiteY16" fmla="*/ 778817 h 806227"/>
                  <a:gd name="connsiteX17" fmla="*/ 1367419 w 1464624"/>
                  <a:gd name="connsiteY17" fmla="*/ 22421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64624" h="806227">
                    <a:moveTo>
                      <a:pt x="1074356" y="280615"/>
                    </a:moveTo>
                    <a:lnTo>
                      <a:pt x="1074356" y="569801"/>
                    </a:lnTo>
                    <a:lnTo>
                      <a:pt x="1139841" y="197649"/>
                    </a:lnTo>
                    <a:close/>
                    <a:moveTo>
                      <a:pt x="0" y="711171"/>
                    </a:moveTo>
                    <a:lnTo>
                      <a:pt x="126020" y="719080"/>
                    </a:lnTo>
                    <a:lnTo>
                      <a:pt x="126020" y="108943"/>
                    </a:lnTo>
                    <a:close/>
                    <a:moveTo>
                      <a:pt x="1367419" y="801237"/>
                    </a:moveTo>
                    <a:lnTo>
                      <a:pt x="1446927" y="806227"/>
                    </a:lnTo>
                    <a:lnTo>
                      <a:pt x="1446927" y="27410"/>
                    </a:lnTo>
                    <a:close/>
                    <a:moveTo>
                      <a:pt x="1464624" y="4990"/>
                    </a:moveTo>
                    <a:lnTo>
                      <a:pt x="1464624" y="783807"/>
                    </a:lnTo>
                    <a:lnTo>
                      <a:pt x="1385116" y="0"/>
                    </a:lnTo>
                    <a:close/>
                    <a:moveTo>
                      <a:pt x="391772" y="526962"/>
                    </a:moveTo>
                    <a:lnTo>
                      <a:pt x="1074356" y="569801"/>
                    </a:lnTo>
                    <a:lnTo>
                      <a:pt x="1074356" y="280615"/>
                    </a:lnTo>
                    <a:close/>
                    <a:moveTo>
                      <a:pt x="1385116" y="0"/>
                    </a:moveTo>
                    <a:lnTo>
                      <a:pt x="1385116" y="778817"/>
                    </a:lnTo>
                    <a:lnTo>
                      <a:pt x="1367419" y="2242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38" name="Group 237">
              <a:extLst>
                <a:ext uri="{FF2B5EF4-FFF2-40B4-BE49-F238E27FC236}">
                  <a16:creationId xmlns:a16="http://schemas.microsoft.com/office/drawing/2014/main" id="{0CCEA78F-3D6C-503A-7705-EA3D553E008E}"/>
                </a:ext>
              </a:extLst>
            </p:cNvPr>
            <p:cNvGrpSpPr/>
            <p:nvPr/>
          </p:nvGrpSpPr>
          <p:grpSpPr>
            <a:xfrm>
              <a:off x="8017483" y="3348355"/>
              <a:ext cx="1617024" cy="1032639"/>
              <a:chOff x="8104796" y="1495450"/>
              <a:chExt cx="1617024" cy="1032639"/>
            </a:xfrm>
          </p:grpSpPr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3C4221EE-948D-0183-96B4-95FC0B4E9BF8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793092"/>
              </a:xfrm>
              <a:custGeom>
                <a:avLst/>
                <a:gdLst>
                  <a:gd name="connsiteX0" fmla="*/ 264177 w 264177"/>
                  <a:gd name="connsiteY0" fmla="*/ 618046 h 793092"/>
                  <a:gd name="connsiteX1" fmla="*/ 138158 w 264177"/>
                  <a:gd name="connsiteY1" fmla="*/ 610137 h 793092"/>
                  <a:gd name="connsiteX2" fmla="*/ 138158 w 264177"/>
                  <a:gd name="connsiteY2" fmla="*/ 0 h 793092"/>
                  <a:gd name="connsiteX3" fmla="*/ 138158 w 264177"/>
                  <a:gd name="connsiteY3" fmla="*/ 610137 h 793092"/>
                  <a:gd name="connsiteX4" fmla="*/ 138158 w 264177"/>
                  <a:gd name="connsiteY4" fmla="*/ 610137 h 793092"/>
                  <a:gd name="connsiteX5" fmla="*/ 0 w 264177"/>
                  <a:gd name="connsiteY5" fmla="*/ 785183 h 793092"/>
                  <a:gd name="connsiteX6" fmla="*/ 264177 w 264177"/>
                  <a:gd name="connsiteY6" fmla="*/ 7909 h 793092"/>
                  <a:gd name="connsiteX7" fmla="*/ 264177 w 264177"/>
                  <a:gd name="connsiteY7" fmla="*/ 618046 h 793092"/>
                  <a:gd name="connsiteX8" fmla="*/ 264177 w 264177"/>
                  <a:gd name="connsiteY8" fmla="*/ 618046 h 793092"/>
                  <a:gd name="connsiteX9" fmla="*/ 126020 w 264177"/>
                  <a:gd name="connsiteY9" fmla="*/ 793092 h 79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64177" h="793092">
                    <a:moveTo>
                      <a:pt x="264177" y="618046"/>
                    </a:moveTo>
                    <a:lnTo>
                      <a:pt x="138158" y="610137"/>
                    </a:lnTo>
                    <a:moveTo>
                      <a:pt x="138158" y="0"/>
                    </a:moveTo>
                    <a:lnTo>
                      <a:pt x="138158" y="610137"/>
                    </a:lnTo>
                    <a:moveTo>
                      <a:pt x="138158" y="610137"/>
                    </a:moveTo>
                    <a:lnTo>
                      <a:pt x="0" y="785183"/>
                    </a:lnTo>
                    <a:moveTo>
                      <a:pt x="264177" y="7909"/>
                    </a:moveTo>
                    <a:lnTo>
                      <a:pt x="264177" y="618046"/>
                    </a:lnTo>
                    <a:moveTo>
                      <a:pt x="264177" y="618046"/>
                    </a:moveTo>
                    <a:lnTo>
                      <a:pt x="126020" y="79309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12AF0DBA-906F-C5C6-D28E-BBAE66F0F625}"/>
                  </a:ext>
                </a:extLst>
              </p:cNvPr>
              <p:cNvSpPr/>
              <p:nvPr/>
            </p:nvSpPr>
            <p:spPr>
              <a:xfrm>
                <a:off x="8242953" y="1495450"/>
                <a:ext cx="126019" cy="618046"/>
              </a:xfrm>
              <a:custGeom>
                <a:avLst/>
                <a:gdLst>
                  <a:gd name="connsiteX0" fmla="*/ 126020 w 126019"/>
                  <a:gd name="connsiteY0" fmla="*/ 618046 h 618046"/>
                  <a:gd name="connsiteX1" fmla="*/ 0 w 126019"/>
                  <a:gd name="connsiteY1" fmla="*/ 610137 h 618046"/>
                  <a:gd name="connsiteX2" fmla="*/ 0 w 126019"/>
                  <a:gd name="connsiteY2" fmla="*/ 0 h 618046"/>
                  <a:gd name="connsiteX3" fmla="*/ 126020 w 126019"/>
                  <a:gd name="connsiteY3" fmla="*/ 7909 h 618046"/>
                  <a:gd name="connsiteX4" fmla="*/ 126020 w 126019"/>
                  <a:gd name="connsiteY4" fmla="*/ 618046 h 618046"/>
                  <a:gd name="connsiteX5" fmla="*/ 0 w 126019"/>
                  <a:gd name="connsiteY5" fmla="*/ 0 h 618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19" h="618046">
                    <a:moveTo>
                      <a:pt x="126020" y="618046"/>
                    </a:moveTo>
                    <a:lnTo>
                      <a:pt x="0" y="610137"/>
                    </a:lnTo>
                    <a:lnTo>
                      <a:pt x="0" y="0"/>
                    </a:lnTo>
                    <a:close/>
                    <a:moveTo>
                      <a:pt x="126020" y="7909"/>
                    </a:moveTo>
                    <a:lnTo>
                      <a:pt x="126020" y="6180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9B46D4DF-F524-B993-65E1-39217FA82A4A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182954"/>
              </a:xfrm>
              <a:custGeom>
                <a:avLst/>
                <a:gdLst>
                  <a:gd name="connsiteX0" fmla="*/ 264177 w 264177"/>
                  <a:gd name="connsiteY0" fmla="*/ 7909 h 182954"/>
                  <a:gd name="connsiteX1" fmla="*/ 138158 w 264177"/>
                  <a:gd name="connsiteY1" fmla="*/ 0 h 182954"/>
                  <a:gd name="connsiteX2" fmla="*/ 138158 w 264177"/>
                  <a:gd name="connsiteY2" fmla="*/ 0 h 182954"/>
                  <a:gd name="connsiteX3" fmla="*/ 0 w 264177"/>
                  <a:gd name="connsiteY3" fmla="*/ 175045 h 182954"/>
                  <a:gd name="connsiteX4" fmla="*/ 264177 w 264177"/>
                  <a:gd name="connsiteY4" fmla="*/ 7909 h 182954"/>
                  <a:gd name="connsiteX5" fmla="*/ 126020 w 264177"/>
                  <a:gd name="connsiteY5" fmla="*/ 182954 h 18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177" h="182954">
                    <a:moveTo>
                      <a:pt x="264177" y="7909"/>
                    </a:moveTo>
                    <a:lnTo>
                      <a:pt x="138158" y="0"/>
                    </a:lnTo>
                    <a:moveTo>
                      <a:pt x="138158" y="0"/>
                    </a:moveTo>
                    <a:lnTo>
                      <a:pt x="0" y="175045"/>
                    </a:lnTo>
                    <a:moveTo>
                      <a:pt x="264177" y="7909"/>
                    </a:moveTo>
                    <a:lnTo>
                      <a:pt x="126020" y="18295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3B1ECB99-F77B-AFC6-DFCC-19B2935B60BC}"/>
                  </a:ext>
                </a:extLst>
              </p:cNvPr>
              <p:cNvSpPr/>
              <p:nvPr/>
            </p:nvSpPr>
            <p:spPr>
              <a:xfrm>
                <a:off x="8104796" y="2105588"/>
                <a:ext cx="264177" cy="175046"/>
              </a:xfrm>
              <a:custGeom>
                <a:avLst/>
                <a:gdLst>
                  <a:gd name="connsiteX0" fmla="*/ 0 w 264177"/>
                  <a:gd name="connsiteY0" fmla="*/ 175046 h 175046"/>
                  <a:gd name="connsiteX1" fmla="*/ 138158 w 264177"/>
                  <a:gd name="connsiteY1" fmla="*/ 0 h 175046"/>
                  <a:gd name="connsiteX2" fmla="*/ 264177 w 264177"/>
                  <a:gd name="connsiteY2" fmla="*/ 7909 h 1750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4177" h="175046">
                    <a:moveTo>
                      <a:pt x="0" y="175046"/>
                    </a:moveTo>
                    <a:lnTo>
                      <a:pt x="138158" y="0"/>
                    </a:lnTo>
                    <a:lnTo>
                      <a:pt x="264177" y="7909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03199150-3A7E-50F8-B456-87D48BC4AE56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372151"/>
              </a:xfrm>
              <a:custGeom>
                <a:avLst/>
                <a:gdLst>
                  <a:gd name="connsiteX0" fmla="*/ 748069 w 748068"/>
                  <a:gd name="connsiteY0" fmla="*/ 332025 h 372151"/>
                  <a:gd name="connsiteX1" fmla="*/ 65482 w 748068"/>
                  <a:gd name="connsiteY1" fmla="*/ 289186 h 372151"/>
                  <a:gd name="connsiteX2" fmla="*/ 65482 w 748068"/>
                  <a:gd name="connsiteY2" fmla="*/ 0 h 372151"/>
                  <a:gd name="connsiteX3" fmla="*/ 65482 w 748068"/>
                  <a:gd name="connsiteY3" fmla="*/ 289186 h 372151"/>
                  <a:gd name="connsiteX4" fmla="*/ 65482 w 748068"/>
                  <a:gd name="connsiteY4" fmla="*/ 289186 h 372151"/>
                  <a:gd name="connsiteX5" fmla="*/ 0 w 748068"/>
                  <a:gd name="connsiteY5" fmla="*/ 372152 h 37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068" h="372151">
                    <a:moveTo>
                      <a:pt x="748069" y="332025"/>
                    </a:moveTo>
                    <a:lnTo>
                      <a:pt x="65482" y="289186"/>
                    </a:lnTo>
                    <a:moveTo>
                      <a:pt x="65482" y="0"/>
                    </a:moveTo>
                    <a:lnTo>
                      <a:pt x="65482" y="289186"/>
                    </a:lnTo>
                    <a:moveTo>
                      <a:pt x="65482" y="289186"/>
                    </a:moveTo>
                    <a:lnTo>
                      <a:pt x="0" y="37215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BD3CC2F3-3C37-475C-61DB-CDB8A37265E7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264177" cy="793092"/>
              </a:xfrm>
              <a:custGeom>
                <a:avLst/>
                <a:gdLst>
                  <a:gd name="connsiteX0" fmla="*/ 126020 w 264177"/>
                  <a:gd name="connsiteY0" fmla="*/ 793092 h 793092"/>
                  <a:gd name="connsiteX1" fmla="*/ 264177 w 264177"/>
                  <a:gd name="connsiteY1" fmla="*/ 618046 h 793092"/>
                  <a:gd name="connsiteX2" fmla="*/ 264177 w 264177"/>
                  <a:gd name="connsiteY2" fmla="*/ 7909 h 793092"/>
                  <a:gd name="connsiteX3" fmla="*/ 138158 w 264177"/>
                  <a:gd name="connsiteY3" fmla="*/ 0 h 793092"/>
                  <a:gd name="connsiteX4" fmla="*/ 138158 w 264177"/>
                  <a:gd name="connsiteY4" fmla="*/ 610137 h 793092"/>
                  <a:gd name="connsiteX5" fmla="*/ 0 w 264177"/>
                  <a:gd name="connsiteY5" fmla="*/ 175045 h 793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177" h="793092">
                    <a:moveTo>
                      <a:pt x="126020" y="793092"/>
                    </a:moveTo>
                    <a:lnTo>
                      <a:pt x="264177" y="618046"/>
                    </a:lnTo>
                    <a:lnTo>
                      <a:pt x="264177" y="7909"/>
                    </a:lnTo>
                    <a:close/>
                    <a:moveTo>
                      <a:pt x="138158" y="0"/>
                    </a:moveTo>
                    <a:lnTo>
                      <a:pt x="138158" y="610137"/>
                    </a:lnTo>
                    <a:lnTo>
                      <a:pt x="0" y="175045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A381FC81-55B5-9D67-414E-E166CA6302E9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54101" cy="159600"/>
              </a:xfrm>
              <a:custGeom>
                <a:avLst/>
                <a:gdLst>
                  <a:gd name="connsiteX0" fmla="*/ 154102 w 154101"/>
                  <a:gd name="connsiteY0" fmla="*/ 131929 h 159600"/>
                  <a:gd name="connsiteX1" fmla="*/ 28083 w 154101"/>
                  <a:gd name="connsiteY1" fmla="*/ 124020 h 159600"/>
                  <a:gd name="connsiteX2" fmla="*/ 28083 w 154101"/>
                  <a:gd name="connsiteY2" fmla="*/ 0 h 159600"/>
                  <a:gd name="connsiteX3" fmla="*/ 28083 w 154101"/>
                  <a:gd name="connsiteY3" fmla="*/ 124020 h 159600"/>
                  <a:gd name="connsiteX4" fmla="*/ 28083 w 154101"/>
                  <a:gd name="connsiteY4" fmla="*/ 124020 h 159600"/>
                  <a:gd name="connsiteX5" fmla="*/ 0 w 154101"/>
                  <a:gd name="connsiteY5" fmla="*/ 15960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54101" h="159600">
                    <a:moveTo>
                      <a:pt x="154102" y="131929"/>
                    </a:moveTo>
                    <a:lnTo>
                      <a:pt x="28083" y="124020"/>
                    </a:lnTo>
                    <a:moveTo>
                      <a:pt x="28083" y="0"/>
                    </a:moveTo>
                    <a:lnTo>
                      <a:pt x="28083" y="124020"/>
                    </a:lnTo>
                    <a:moveTo>
                      <a:pt x="28083" y="124020"/>
                    </a:moveTo>
                    <a:lnTo>
                      <a:pt x="0" y="15960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575790AB-D9D7-B86F-35EA-65988E543194}"/>
                  </a:ext>
                </a:extLst>
              </p:cNvPr>
              <p:cNvSpPr/>
              <p:nvPr/>
            </p:nvSpPr>
            <p:spPr>
              <a:xfrm>
                <a:off x="8562050" y="1724273"/>
                <a:ext cx="682586" cy="332024"/>
              </a:xfrm>
              <a:custGeom>
                <a:avLst/>
                <a:gdLst>
                  <a:gd name="connsiteX0" fmla="*/ 682586 w 682586"/>
                  <a:gd name="connsiteY0" fmla="*/ 332025 h 332024"/>
                  <a:gd name="connsiteX1" fmla="*/ 0 w 682586"/>
                  <a:gd name="connsiteY1" fmla="*/ 289186 h 332024"/>
                  <a:gd name="connsiteX2" fmla="*/ 0 w 682586"/>
                  <a:gd name="connsiteY2" fmla="*/ 0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586" h="332024">
                    <a:moveTo>
                      <a:pt x="682586" y="332025"/>
                    </a:moveTo>
                    <a:lnTo>
                      <a:pt x="0" y="2891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850AFBEE-D22F-5A9A-E918-E56D5F750FDF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82966"/>
              </a:xfrm>
              <a:custGeom>
                <a:avLst/>
                <a:gdLst>
                  <a:gd name="connsiteX0" fmla="*/ 748069 w 748068"/>
                  <a:gd name="connsiteY0" fmla="*/ 42839 h 82966"/>
                  <a:gd name="connsiteX1" fmla="*/ 65482 w 748068"/>
                  <a:gd name="connsiteY1" fmla="*/ 0 h 82966"/>
                  <a:gd name="connsiteX2" fmla="*/ 65482 w 748068"/>
                  <a:gd name="connsiteY2" fmla="*/ 0 h 82966"/>
                  <a:gd name="connsiteX3" fmla="*/ 0 w 748068"/>
                  <a:gd name="connsiteY3" fmla="*/ 82967 h 82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8068" h="82966">
                    <a:moveTo>
                      <a:pt x="748069" y="42839"/>
                    </a:moveTo>
                    <a:lnTo>
                      <a:pt x="65482" y="0"/>
                    </a:lnTo>
                    <a:moveTo>
                      <a:pt x="65482" y="0"/>
                    </a:moveTo>
                    <a:lnTo>
                      <a:pt x="0" y="82967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4DD85E3B-B412-E690-59B6-173A339BE0F4}"/>
                  </a:ext>
                </a:extLst>
              </p:cNvPr>
              <p:cNvSpPr/>
              <p:nvPr/>
            </p:nvSpPr>
            <p:spPr>
              <a:xfrm>
                <a:off x="8163727" y="2060607"/>
                <a:ext cx="126018" cy="131928"/>
              </a:xfrm>
              <a:custGeom>
                <a:avLst/>
                <a:gdLst>
                  <a:gd name="connsiteX0" fmla="*/ 126019 w 126018"/>
                  <a:gd name="connsiteY0" fmla="*/ 131929 h 131928"/>
                  <a:gd name="connsiteX1" fmla="*/ 0 w 126018"/>
                  <a:gd name="connsiteY1" fmla="*/ 124020 h 131928"/>
                  <a:gd name="connsiteX2" fmla="*/ 0 w 126018"/>
                  <a:gd name="connsiteY2" fmla="*/ 0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8" h="131928">
                    <a:moveTo>
                      <a:pt x="126019" y="131929"/>
                    </a:moveTo>
                    <a:lnTo>
                      <a:pt x="0" y="1240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599A4062-56D4-2AC3-A183-B166E2DA5CE7}"/>
                  </a:ext>
                </a:extLst>
              </p:cNvPr>
              <p:cNvSpPr/>
              <p:nvPr/>
            </p:nvSpPr>
            <p:spPr>
              <a:xfrm>
                <a:off x="8135644" y="2029962"/>
                <a:ext cx="382200" cy="198154"/>
              </a:xfrm>
              <a:custGeom>
                <a:avLst/>
                <a:gdLst>
                  <a:gd name="connsiteX0" fmla="*/ 154102 w 382200"/>
                  <a:gd name="connsiteY0" fmla="*/ 38554 h 198154"/>
                  <a:gd name="connsiteX1" fmla="*/ 154102 w 382200"/>
                  <a:gd name="connsiteY1" fmla="*/ 162574 h 198154"/>
                  <a:gd name="connsiteX2" fmla="*/ 154102 w 382200"/>
                  <a:gd name="connsiteY2" fmla="*/ 162574 h 198154"/>
                  <a:gd name="connsiteX3" fmla="*/ 126020 w 382200"/>
                  <a:gd name="connsiteY3" fmla="*/ 198154 h 198154"/>
                  <a:gd name="connsiteX4" fmla="*/ 154102 w 382200"/>
                  <a:gd name="connsiteY4" fmla="*/ 162574 h 198154"/>
                  <a:gd name="connsiteX5" fmla="*/ 382200 w 382200"/>
                  <a:gd name="connsiteY5" fmla="*/ 0 h 198154"/>
                  <a:gd name="connsiteX6" fmla="*/ 154102 w 382200"/>
                  <a:gd name="connsiteY6" fmla="*/ 38554 h 198154"/>
                  <a:gd name="connsiteX7" fmla="*/ 154102 w 382200"/>
                  <a:gd name="connsiteY7" fmla="*/ 162574 h 198154"/>
                  <a:gd name="connsiteX8" fmla="*/ 154102 w 382200"/>
                  <a:gd name="connsiteY8" fmla="*/ 162574 h 198154"/>
                  <a:gd name="connsiteX9" fmla="*/ 126020 w 382200"/>
                  <a:gd name="connsiteY9" fmla="*/ 198154 h 198154"/>
                  <a:gd name="connsiteX10" fmla="*/ 154102 w 382200"/>
                  <a:gd name="connsiteY10" fmla="*/ 38554 h 198154"/>
                  <a:gd name="connsiteX11" fmla="*/ 28083 w 382200"/>
                  <a:gd name="connsiteY11" fmla="*/ 30645 h 198154"/>
                  <a:gd name="connsiteX12" fmla="*/ 28083 w 382200"/>
                  <a:gd name="connsiteY12" fmla="*/ 30645 h 198154"/>
                  <a:gd name="connsiteX13" fmla="*/ 0 w 382200"/>
                  <a:gd name="connsiteY13" fmla="*/ 66226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82200" h="198154">
                    <a:moveTo>
                      <a:pt x="154102" y="38554"/>
                    </a:moveTo>
                    <a:lnTo>
                      <a:pt x="154102" y="162574"/>
                    </a:lnTo>
                    <a:moveTo>
                      <a:pt x="154102" y="162574"/>
                    </a:moveTo>
                    <a:lnTo>
                      <a:pt x="126020" y="198154"/>
                    </a:lnTo>
                    <a:moveTo>
                      <a:pt x="154102" y="162574"/>
                    </a:moveTo>
                    <a:lnTo>
                      <a:pt x="382200" y="0"/>
                    </a:lnTo>
                    <a:moveTo>
                      <a:pt x="154102" y="38554"/>
                    </a:moveTo>
                    <a:lnTo>
                      <a:pt x="154102" y="162574"/>
                    </a:lnTo>
                    <a:moveTo>
                      <a:pt x="154102" y="162574"/>
                    </a:moveTo>
                    <a:lnTo>
                      <a:pt x="126020" y="198154"/>
                    </a:lnTo>
                    <a:moveTo>
                      <a:pt x="154102" y="38554"/>
                    </a:moveTo>
                    <a:lnTo>
                      <a:pt x="28083" y="30645"/>
                    </a:lnTo>
                    <a:moveTo>
                      <a:pt x="28083" y="30645"/>
                    </a:moveTo>
                    <a:lnTo>
                      <a:pt x="0" y="66226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ECF557C3-B707-2F11-3931-F1E0CA802454}"/>
                  </a:ext>
                </a:extLst>
              </p:cNvPr>
              <p:cNvSpPr/>
              <p:nvPr/>
            </p:nvSpPr>
            <p:spPr>
              <a:xfrm>
                <a:off x="8163727" y="2060607"/>
                <a:ext cx="126018" cy="131928"/>
              </a:xfrm>
              <a:custGeom>
                <a:avLst/>
                <a:gdLst>
                  <a:gd name="connsiteX0" fmla="*/ 126019 w 126018"/>
                  <a:gd name="connsiteY0" fmla="*/ 7909 h 131928"/>
                  <a:gd name="connsiteX1" fmla="*/ 126019 w 126018"/>
                  <a:gd name="connsiteY1" fmla="*/ 131929 h 131928"/>
                  <a:gd name="connsiteX2" fmla="*/ 0 w 126018"/>
                  <a:gd name="connsiteY2" fmla="*/ 0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8" h="131928">
                    <a:moveTo>
                      <a:pt x="126019" y="7909"/>
                    </a:moveTo>
                    <a:lnTo>
                      <a:pt x="126019" y="1319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A190EA0F-748E-5944-4249-04B34E2DFEEF}"/>
                  </a:ext>
                </a:extLst>
              </p:cNvPr>
              <p:cNvSpPr/>
              <p:nvPr/>
            </p:nvSpPr>
            <p:spPr>
              <a:xfrm>
                <a:off x="8230815" y="1495450"/>
                <a:ext cx="138157" cy="182954"/>
              </a:xfrm>
              <a:custGeom>
                <a:avLst/>
                <a:gdLst>
                  <a:gd name="connsiteX0" fmla="*/ 0 w 138157"/>
                  <a:gd name="connsiteY0" fmla="*/ 182954 h 182954"/>
                  <a:gd name="connsiteX1" fmla="*/ 138158 w 138157"/>
                  <a:gd name="connsiteY1" fmla="*/ 7909 h 182954"/>
                  <a:gd name="connsiteX2" fmla="*/ 12138 w 138157"/>
                  <a:gd name="connsiteY2" fmla="*/ 0 h 1829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157" h="182954">
                    <a:moveTo>
                      <a:pt x="0" y="182954"/>
                    </a:moveTo>
                    <a:lnTo>
                      <a:pt x="138158" y="7909"/>
                    </a:lnTo>
                    <a:lnTo>
                      <a:pt x="12138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558D59ED-F749-E061-ABD5-35DCA66AF91E}"/>
                  </a:ext>
                </a:extLst>
              </p:cNvPr>
              <p:cNvSpPr/>
              <p:nvPr/>
            </p:nvSpPr>
            <p:spPr>
              <a:xfrm>
                <a:off x="8135644" y="2184627"/>
                <a:ext cx="154101" cy="35580"/>
              </a:xfrm>
              <a:custGeom>
                <a:avLst/>
                <a:gdLst>
                  <a:gd name="connsiteX0" fmla="*/ 0 w 154101"/>
                  <a:gd name="connsiteY0" fmla="*/ 35580 h 35580"/>
                  <a:gd name="connsiteX1" fmla="*/ 28083 w 154101"/>
                  <a:gd name="connsiteY1" fmla="*/ 0 h 35580"/>
                  <a:gd name="connsiteX2" fmla="*/ 154102 w 154101"/>
                  <a:gd name="connsiteY2" fmla="*/ 7909 h 35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4101" h="35580">
                    <a:moveTo>
                      <a:pt x="0" y="35580"/>
                    </a:moveTo>
                    <a:lnTo>
                      <a:pt x="28083" y="0"/>
                    </a:lnTo>
                    <a:lnTo>
                      <a:pt x="154102" y="790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2FF4808E-C429-3DE9-7424-BEB7F9A1E665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74134"/>
              </a:xfrm>
              <a:custGeom>
                <a:avLst/>
                <a:gdLst>
                  <a:gd name="connsiteX0" fmla="*/ 28082 w 256180"/>
                  <a:gd name="connsiteY0" fmla="*/ 38554 h 74134"/>
                  <a:gd name="connsiteX1" fmla="*/ 0 w 256180"/>
                  <a:gd name="connsiteY1" fmla="*/ 74135 h 74134"/>
                  <a:gd name="connsiteX2" fmla="*/ 28082 w 256180"/>
                  <a:gd name="connsiteY2" fmla="*/ 38554 h 74134"/>
                  <a:gd name="connsiteX3" fmla="*/ 256181 w 256180"/>
                  <a:gd name="connsiteY3" fmla="*/ 0 h 74134"/>
                  <a:gd name="connsiteX4" fmla="*/ 28082 w 256180"/>
                  <a:gd name="connsiteY4" fmla="*/ 38554 h 74134"/>
                  <a:gd name="connsiteX5" fmla="*/ 0 w 256180"/>
                  <a:gd name="connsiteY5" fmla="*/ 74135 h 74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180" h="74134">
                    <a:moveTo>
                      <a:pt x="28082" y="38554"/>
                    </a:moveTo>
                    <a:lnTo>
                      <a:pt x="0" y="74135"/>
                    </a:lnTo>
                    <a:moveTo>
                      <a:pt x="28082" y="38554"/>
                    </a:moveTo>
                    <a:lnTo>
                      <a:pt x="256181" y="0"/>
                    </a:lnTo>
                    <a:moveTo>
                      <a:pt x="28082" y="38554"/>
                    </a:moveTo>
                    <a:lnTo>
                      <a:pt x="0" y="74135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BABE877A-B72C-DE03-0489-EEAF662E3B14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28082" cy="124019"/>
              </a:xfrm>
              <a:custGeom>
                <a:avLst/>
                <a:gdLst>
                  <a:gd name="connsiteX0" fmla="*/ 28083 w 28082"/>
                  <a:gd name="connsiteY0" fmla="*/ 0 h 124019"/>
                  <a:gd name="connsiteX1" fmla="*/ 28083 w 28082"/>
                  <a:gd name="connsiteY1" fmla="*/ 124020 h 124019"/>
                  <a:gd name="connsiteX2" fmla="*/ 0 w 28082"/>
                  <a:gd name="connsiteY2" fmla="*/ 35581 h 124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24019">
                    <a:moveTo>
                      <a:pt x="28083" y="0"/>
                    </a:moveTo>
                    <a:lnTo>
                      <a:pt x="28083" y="124020"/>
                    </a:lnTo>
                    <a:lnTo>
                      <a:pt x="0" y="35581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B3820384-070E-D9F9-7063-4ADC9791D792}"/>
                  </a:ext>
                </a:extLst>
              </p:cNvPr>
              <p:cNvSpPr/>
              <p:nvPr/>
            </p:nvSpPr>
            <p:spPr>
              <a:xfrm>
                <a:off x="8104796" y="2013459"/>
                <a:ext cx="1139840" cy="275083"/>
              </a:xfrm>
              <a:custGeom>
                <a:avLst/>
                <a:gdLst>
                  <a:gd name="connsiteX0" fmla="*/ 126020 w 1139840"/>
                  <a:gd name="connsiteY0" fmla="*/ 275084 h 275083"/>
                  <a:gd name="connsiteX1" fmla="*/ 0 w 1139840"/>
                  <a:gd name="connsiteY1" fmla="*/ 267175 h 275083"/>
                  <a:gd name="connsiteX2" fmla="*/ 264177 w 1139840"/>
                  <a:gd name="connsiteY2" fmla="*/ 100038 h 275083"/>
                  <a:gd name="connsiteX3" fmla="*/ 391772 w 1139840"/>
                  <a:gd name="connsiteY3" fmla="*/ 82966 h 275083"/>
                  <a:gd name="connsiteX4" fmla="*/ 457254 w 1139840"/>
                  <a:gd name="connsiteY4" fmla="*/ 0 h 275083"/>
                  <a:gd name="connsiteX5" fmla="*/ 1139841 w 1139840"/>
                  <a:gd name="connsiteY5" fmla="*/ 42839 h 275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39840" h="275083">
                    <a:moveTo>
                      <a:pt x="126020" y="275084"/>
                    </a:moveTo>
                    <a:lnTo>
                      <a:pt x="0" y="267175"/>
                    </a:lnTo>
                    <a:lnTo>
                      <a:pt x="264177" y="100038"/>
                    </a:lnTo>
                    <a:close/>
                    <a:moveTo>
                      <a:pt x="391772" y="82966"/>
                    </a:moveTo>
                    <a:lnTo>
                      <a:pt x="457254" y="0"/>
                    </a:lnTo>
                    <a:lnTo>
                      <a:pt x="1139841" y="42839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C92AF480-1A53-F46B-C393-9B9B018B7781}"/>
                  </a:ext>
                </a:extLst>
              </p:cNvPr>
              <p:cNvSpPr/>
              <p:nvPr/>
            </p:nvSpPr>
            <p:spPr>
              <a:xfrm>
                <a:off x="8289746" y="2029962"/>
                <a:ext cx="228098" cy="162573"/>
              </a:xfrm>
              <a:custGeom>
                <a:avLst/>
                <a:gdLst>
                  <a:gd name="connsiteX0" fmla="*/ 0 w 228098"/>
                  <a:gd name="connsiteY0" fmla="*/ 162574 h 162573"/>
                  <a:gd name="connsiteX1" fmla="*/ 0 w 228098"/>
                  <a:gd name="connsiteY1" fmla="*/ 38554 h 162573"/>
                  <a:gd name="connsiteX2" fmla="*/ 228098 w 228098"/>
                  <a:gd name="connsiteY2" fmla="*/ 0 h 162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8098" h="162573">
                    <a:moveTo>
                      <a:pt x="0" y="162574"/>
                    </a:moveTo>
                    <a:lnTo>
                      <a:pt x="0" y="38554"/>
                    </a:lnTo>
                    <a:lnTo>
                      <a:pt x="228098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16296101-1644-DDCC-9999-C86A50D3EBE6}"/>
                  </a:ext>
                </a:extLst>
              </p:cNvPr>
              <p:cNvSpPr/>
              <p:nvPr/>
            </p:nvSpPr>
            <p:spPr>
              <a:xfrm>
                <a:off x="9179152" y="1767112"/>
                <a:ext cx="65485" cy="372151"/>
              </a:xfrm>
              <a:custGeom>
                <a:avLst/>
                <a:gdLst>
                  <a:gd name="connsiteX0" fmla="*/ 65485 w 65485"/>
                  <a:gd name="connsiteY0" fmla="*/ 0 h 372151"/>
                  <a:gd name="connsiteX1" fmla="*/ 65485 w 65485"/>
                  <a:gd name="connsiteY1" fmla="*/ 289186 h 372151"/>
                  <a:gd name="connsiteX2" fmla="*/ 65485 w 65485"/>
                  <a:gd name="connsiteY2" fmla="*/ 289186 h 372151"/>
                  <a:gd name="connsiteX3" fmla="*/ 0 w 65485"/>
                  <a:gd name="connsiteY3" fmla="*/ 372152 h 372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485" h="372151">
                    <a:moveTo>
                      <a:pt x="65485" y="0"/>
                    </a:moveTo>
                    <a:lnTo>
                      <a:pt x="65485" y="289186"/>
                    </a:lnTo>
                    <a:moveTo>
                      <a:pt x="65485" y="289186"/>
                    </a:moveTo>
                    <a:lnTo>
                      <a:pt x="0" y="372152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8BA6B20C-6690-772C-07BA-814BED420E52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28082 w 28082"/>
                  <a:gd name="connsiteY0" fmla="*/ 0 h 159600"/>
                  <a:gd name="connsiteX1" fmla="*/ 28082 w 28082"/>
                  <a:gd name="connsiteY1" fmla="*/ 124020 h 159600"/>
                  <a:gd name="connsiteX2" fmla="*/ 0 w 28082"/>
                  <a:gd name="connsiteY2" fmla="*/ 15960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28082" y="0"/>
                    </a:moveTo>
                    <a:lnTo>
                      <a:pt x="28082" y="124020"/>
                    </a:lnTo>
                    <a:lnTo>
                      <a:pt x="0" y="15960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F92BCAF1-4747-12FD-3C0F-767529871C35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0 w 28082"/>
                  <a:gd name="connsiteY0" fmla="*/ 159600 h 159600"/>
                  <a:gd name="connsiteX1" fmla="*/ 28082 w 28082"/>
                  <a:gd name="connsiteY1" fmla="*/ 124020 h 159600"/>
                  <a:gd name="connsiteX2" fmla="*/ 28082 w 28082"/>
                  <a:gd name="connsiteY2" fmla="*/ 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0" y="159600"/>
                    </a:moveTo>
                    <a:lnTo>
                      <a:pt x="28082" y="124020"/>
                    </a:lnTo>
                    <a:lnTo>
                      <a:pt x="28082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1C3F0986-FC1E-163D-1152-B080FBE0FA9E}"/>
                  </a:ext>
                </a:extLst>
              </p:cNvPr>
              <p:cNvSpPr/>
              <p:nvPr/>
            </p:nvSpPr>
            <p:spPr>
              <a:xfrm>
                <a:off x="8496568" y="1724273"/>
                <a:ext cx="748068" cy="332024"/>
              </a:xfrm>
              <a:custGeom>
                <a:avLst/>
                <a:gdLst>
                  <a:gd name="connsiteX0" fmla="*/ 65482 w 748068"/>
                  <a:gd name="connsiteY0" fmla="*/ 0 h 332024"/>
                  <a:gd name="connsiteX1" fmla="*/ 65482 w 748068"/>
                  <a:gd name="connsiteY1" fmla="*/ 289186 h 332024"/>
                  <a:gd name="connsiteX2" fmla="*/ 0 w 748068"/>
                  <a:gd name="connsiteY2" fmla="*/ 82967 h 332024"/>
                  <a:gd name="connsiteX3" fmla="*/ 748069 w 748068"/>
                  <a:gd name="connsiteY3" fmla="*/ 42839 h 332024"/>
                  <a:gd name="connsiteX4" fmla="*/ 748069 w 748068"/>
                  <a:gd name="connsiteY4" fmla="*/ 332025 h 332024"/>
                  <a:gd name="connsiteX5" fmla="*/ 65482 w 748068"/>
                  <a:gd name="connsiteY5" fmla="*/ 0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8068" h="332024">
                    <a:moveTo>
                      <a:pt x="65482" y="0"/>
                    </a:moveTo>
                    <a:lnTo>
                      <a:pt x="65482" y="289186"/>
                    </a:lnTo>
                    <a:lnTo>
                      <a:pt x="0" y="82967"/>
                    </a:lnTo>
                    <a:close/>
                    <a:moveTo>
                      <a:pt x="748069" y="42839"/>
                    </a:moveTo>
                    <a:lnTo>
                      <a:pt x="748069" y="332025"/>
                    </a:lnTo>
                    <a:lnTo>
                      <a:pt x="65482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2FCB46FF-DDA2-8850-E977-A7BEE69465F8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54101" cy="167509"/>
              </a:xfrm>
              <a:custGeom>
                <a:avLst/>
                <a:gdLst>
                  <a:gd name="connsiteX0" fmla="*/ 28083 w 154101"/>
                  <a:gd name="connsiteY0" fmla="*/ 124020 h 167509"/>
                  <a:gd name="connsiteX1" fmla="*/ 0 w 154101"/>
                  <a:gd name="connsiteY1" fmla="*/ 159600 h 167509"/>
                  <a:gd name="connsiteX2" fmla="*/ 0 w 154101"/>
                  <a:gd name="connsiteY2" fmla="*/ 35581 h 167509"/>
                  <a:gd name="connsiteX3" fmla="*/ 126020 w 154101"/>
                  <a:gd name="connsiteY3" fmla="*/ 43490 h 167509"/>
                  <a:gd name="connsiteX4" fmla="*/ 154102 w 154101"/>
                  <a:gd name="connsiteY4" fmla="*/ 7909 h 167509"/>
                  <a:gd name="connsiteX5" fmla="*/ 28083 w 154101"/>
                  <a:gd name="connsiteY5" fmla="*/ 0 h 167509"/>
                  <a:gd name="connsiteX6" fmla="*/ 126020 w 154101"/>
                  <a:gd name="connsiteY6" fmla="*/ 167509 h 167509"/>
                  <a:gd name="connsiteX7" fmla="*/ 0 w 154101"/>
                  <a:gd name="connsiteY7" fmla="*/ 159600 h 167509"/>
                  <a:gd name="connsiteX8" fmla="*/ 154102 w 154101"/>
                  <a:gd name="connsiteY8" fmla="*/ 131929 h 16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4101" h="167509">
                    <a:moveTo>
                      <a:pt x="28083" y="124020"/>
                    </a:moveTo>
                    <a:lnTo>
                      <a:pt x="0" y="159600"/>
                    </a:lnTo>
                    <a:lnTo>
                      <a:pt x="0" y="35581"/>
                    </a:lnTo>
                    <a:close/>
                    <a:moveTo>
                      <a:pt x="126020" y="43490"/>
                    </a:moveTo>
                    <a:lnTo>
                      <a:pt x="154102" y="7909"/>
                    </a:lnTo>
                    <a:lnTo>
                      <a:pt x="28083" y="0"/>
                    </a:lnTo>
                    <a:close/>
                    <a:moveTo>
                      <a:pt x="126020" y="167509"/>
                    </a:moveTo>
                    <a:lnTo>
                      <a:pt x="0" y="159600"/>
                    </a:lnTo>
                    <a:lnTo>
                      <a:pt x="154102" y="13192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C7316428-7C97-F9A7-E6FB-054934D0C715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198154 h 198154"/>
                  <a:gd name="connsiteX1" fmla="*/ 28082 w 256180"/>
                  <a:gd name="connsiteY1" fmla="*/ 162574 h 198154"/>
                  <a:gd name="connsiteX2" fmla="*/ 256181 w 256180"/>
                  <a:gd name="connsiteY2" fmla="*/ 0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80" h="198154">
                    <a:moveTo>
                      <a:pt x="0" y="198154"/>
                    </a:moveTo>
                    <a:lnTo>
                      <a:pt x="28082" y="162574"/>
                    </a:lnTo>
                    <a:lnTo>
                      <a:pt x="256181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4C6C5D69-1824-DC06-0D55-9A42F9D10620}"/>
                  </a:ext>
                </a:extLst>
              </p:cNvPr>
              <p:cNvSpPr/>
              <p:nvPr/>
            </p:nvSpPr>
            <p:spPr>
              <a:xfrm>
                <a:off x="8104796" y="1670496"/>
                <a:ext cx="138157" cy="610137"/>
              </a:xfrm>
              <a:custGeom>
                <a:avLst/>
                <a:gdLst>
                  <a:gd name="connsiteX0" fmla="*/ 138158 w 138157"/>
                  <a:gd name="connsiteY0" fmla="*/ 435092 h 610137"/>
                  <a:gd name="connsiteX1" fmla="*/ 0 w 138157"/>
                  <a:gd name="connsiteY1" fmla="*/ 610138 h 610137"/>
                  <a:gd name="connsiteX2" fmla="*/ 0 w 138157"/>
                  <a:gd name="connsiteY2" fmla="*/ 0 h 610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157" h="610137">
                    <a:moveTo>
                      <a:pt x="138158" y="435092"/>
                    </a:moveTo>
                    <a:lnTo>
                      <a:pt x="0" y="6101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2D7B6BAE-F6DF-D450-35C1-911E0698740F}"/>
                  </a:ext>
                </a:extLst>
              </p:cNvPr>
              <p:cNvSpPr/>
              <p:nvPr/>
            </p:nvSpPr>
            <p:spPr>
              <a:xfrm>
                <a:off x="8135644" y="2096188"/>
                <a:ext cx="126019" cy="131928"/>
              </a:xfrm>
              <a:custGeom>
                <a:avLst/>
                <a:gdLst>
                  <a:gd name="connsiteX0" fmla="*/ 0 w 126019"/>
                  <a:gd name="connsiteY0" fmla="*/ 0 h 131928"/>
                  <a:gd name="connsiteX1" fmla="*/ 0 w 126019"/>
                  <a:gd name="connsiteY1" fmla="*/ 124019 h 131928"/>
                  <a:gd name="connsiteX2" fmla="*/ 0 w 126019"/>
                  <a:gd name="connsiteY2" fmla="*/ 124019 h 131928"/>
                  <a:gd name="connsiteX3" fmla="*/ 126020 w 126019"/>
                  <a:gd name="connsiteY3" fmla="*/ 131928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6019" h="131928">
                    <a:moveTo>
                      <a:pt x="0" y="0"/>
                    </a:moveTo>
                    <a:lnTo>
                      <a:pt x="0" y="124019"/>
                    </a:lnTo>
                    <a:moveTo>
                      <a:pt x="0" y="124019"/>
                    </a:moveTo>
                    <a:lnTo>
                      <a:pt x="126020" y="131928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3FAB69AD-80F3-8239-6818-A524E08D0ED9}"/>
                  </a:ext>
                </a:extLst>
              </p:cNvPr>
              <p:cNvSpPr/>
              <p:nvPr/>
            </p:nvSpPr>
            <p:spPr>
              <a:xfrm>
                <a:off x="8135644" y="2060607"/>
                <a:ext cx="126019" cy="43489"/>
              </a:xfrm>
              <a:custGeom>
                <a:avLst/>
                <a:gdLst>
                  <a:gd name="connsiteX0" fmla="*/ 0 w 126019"/>
                  <a:gd name="connsiteY0" fmla="*/ 35581 h 43489"/>
                  <a:gd name="connsiteX1" fmla="*/ 126020 w 126019"/>
                  <a:gd name="connsiteY1" fmla="*/ 43490 h 43489"/>
                  <a:gd name="connsiteX2" fmla="*/ 28083 w 126019"/>
                  <a:gd name="connsiteY2" fmla="*/ 0 h 434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6019" h="43489">
                    <a:moveTo>
                      <a:pt x="0" y="35581"/>
                    </a:moveTo>
                    <a:lnTo>
                      <a:pt x="126020" y="43490"/>
                    </a:lnTo>
                    <a:lnTo>
                      <a:pt x="28083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D240BBC6-16B3-7E8F-44AD-5B09A0D4FBC3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28082 w 256180"/>
                  <a:gd name="connsiteY0" fmla="*/ 38554 h 198154"/>
                  <a:gd name="connsiteX1" fmla="*/ 0 w 256180"/>
                  <a:gd name="connsiteY1" fmla="*/ 74135 h 198154"/>
                  <a:gd name="connsiteX2" fmla="*/ 256181 w 256180"/>
                  <a:gd name="connsiteY2" fmla="*/ 0 h 198154"/>
                  <a:gd name="connsiteX3" fmla="*/ 28082 w 256180"/>
                  <a:gd name="connsiteY3" fmla="*/ 38554 h 198154"/>
                  <a:gd name="connsiteX4" fmla="*/ 0 w 256180"/>
                  <a:gd name="connsiteY4" fmla="*/ 198154 h 198154"/>
                  <a:gd name="connsiteX5" fmla="*/ 0 w 256180"/>
                  <a:gd name="connsiteY5" fmla="*/ 74135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6180" h="198154">
                    <a:moveTo>
                      <a:pt x="28082" y="38554"/>
                    </a:moveTo>
                    <a:lnTo>
                      <a:pt x="0" y="74135"/>
                    </a:lnTo>
                    <a:lnTo>
                      <a:pt x="256181" y="0"/>
                    </a:lnTo>
                    <a:close/>
                    <a:moveTo>
                      <a:pt x="28082" y="38554"/>
                    </a:moveTo>
                    <a:lnTo>
                      <a:pt x="0" y="198154"/>
                    </a:lnTo>
                    <a:lnTo>
                      <a:pt x="0" y="74135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7B167D93-6497-22BC-3A46-8113D5C10D1A}"/>
                  </a:ext>
                </a:extLst>
              </p:cNvPr>
              <p:cNvSpPr/>
              <p:nvPr/>
            </p:nvSpPr>
            <p:spPr>
              <a:xfrm>
                <a:off x="8261664" y="2068516"/>
                <a:ext cx="28082" cy="159600"/>
              </a:xfrm>
              <a:custGeom>
                <a:avLst/>
                <a:gdLst>
                  <a:gd name="connsiteX0" fmla="*/ 0 w 28082"/>
                  <a:gd name="connsiteY0" fmla="*/ 35581 h 159600"/>
                  <a:gd name="connsiteX1" fmla="*/ 0 w 28082"/>
                  <a:gd name="connsiteY1" fmla="*/ 159600 h 159600"/>
                  <a:gd name="connsiteX2" fmla="*/ 28082 w 28082"/>
                  <a:gd name="connsiteY2" fmla="*/ 0 h 15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082" h="159600">
                    <a:moveTo>
                      <a:pt x="0" y="35581"/>
                    </a:moveTo>
                    <a:lnTo>
                      <a:pt x="0" y="159600"/>
                    </a:lnTo>
                    <a:lnTo>
                      <a:pt x="28082" y="0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0476445E-AE48-71C5-CE49-8C3D0D3DDAF6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198154 h 198154"/>
                  <a:gd name="connsiteX1" fmla="*/ 256181 w 256180"/>
                  <a:gd name="connsiteY1" fmla="*/ 0 h 198154"/>
                  <a:gd name="connsiteX2" fmla="*/ 0 w 256180"/>
                  <a:gd name="connsiteY2" fmla="*/ 74135 h 198154"/>
                  <a:gd name="connsiteX3" fmla="*/ 256181 w 256180"/>
                  <a:gd name="connsiteY3" fmla="*/ 0 h 198154"/>
                  <a:gd name="connsiteX4" fmla="*/ 0 w 256180"/>
                  <a:gd name="connsiteY4" fmla="*/ 74135 h 198154"/>
                  <a:gd name="connsiteX5" fmla="*/ 0 w 256180"/>
                  <a:gd name="connsiteY5" fmla="*/ 198154 h 198154"/>
                  <a:gd name="connsiteX6" fmla="*/ 0 w 256180"/>
                  <a:gd name="connsiteY6" fmla="*/ 198154 h 198154"/>
                  <a:gd name="connsiteX7" fmla="*/ 0 w 256180"/>
                  <a:gd name="connsiteY7" fmla="*/ 74135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80" h="198154">
                    <a:moveTo>
                      <a:pt x="0" y="198154"/>
                    </a:moveTo>
                    <a:lnTo>
                      <a:pt x="256181" y="0"/>
                    </a:lnTo>
                    <a:moveTo>
                      <a:pt x="0" y="74135"/>
                    </a:moveTo>
                    <a:lnTo>
                      <a:pt x="256181" y="0"/>
                    </a:lnTo>
                    <a:moveTo>
                      <a:pt x="0" y="74135"/>
                    </a:moveTo>
                    <a:lnTo>
                      <a:pt x="0" y="198154"/>
                    </a:lnTo>
                    <a:moveTo>
                      <a:pt x="0" y="198154"/>
                    </a:moveTo>
                    <a:lnTo>
                      <a:pt x="0" y="74135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534EF315-AE00-E5BF-D11F-16998F7FB69E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5482" cy="289185"/>
              </a:xfrm>
              <a:custGeom>
                <a:avLst/>
                <a:gdLst>
                  <a:gd name="connsiteX0" fmla="*/ 65482 w 65482"/>
                  <a:gd name="connsiteY0" fmla="*/ 206219 h 289185"/>
                  <a:gd name="connsiteX1" fmla="*/ 0 w 65482"/>
                  <a:gd name="connsiteY1" fmla="*/ 289185 h 289185"/>
                  <a:gd name="connsiteX2" fmla="*/ 0 w 65482"/>
                  <a:gd name="connsiteY2" fmla="*/ 0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482" h="289185">
                    <a:moveTo>
                      <a:pt x="65482" y="206219"/>
                    </a:moveTo>
                    <a:lnTo>
                      <a:pt x="0" y="28918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B9D59E64-5B56-5CEC-77F8-BF5657C202D1}"/>
                  </a:ext>
                </a:extLst>
              </p:cNvPr>
              <p:cNvSpPr/>
              <p:nvPr/>
            </p:nvSpPr>
            <p:spPr>
              <a:xfrm>
                <a:off x="8135644" y="2096188"/>
                <a:ext cx="126019" cy="131928"/>
              </a:xfrm>
              <a:custGeom>
                <a:avLst/>
                <a:gdLst>
                  <a:gd name="connsiteX0" fmla="*/ 0 w 126019"/>
                  <a:gd name="connsiteY0" fmla="*/ 124019 h 131928"/>
                  <a:gd name="connsiteX1" fmla="*/ 126020 w 126019"/>
                  <a:gd name="connsiteY1" fmla="*/ 131928 h 131928"/>
                  <a:gd name="connsiteX2" fmla="*/ 126020 w 126019"/>
                  <a:gd name="connsiteY2" fmla="*/ 7909 h 131928"/>
                  <a:gd name="connsiteX3" fmla="*/ 0 w 126019"/>
                  <a:gd name="connsiteY3" fmla="*/ 0 h 131928"/>
                  <a:gd name="connsiteX4" fmla="*/ 0 w 126019"/>
                  <a:gd name="connsiteY4" fmla="*/ 124019 h 131928"/>
                  <a:gd name="connsiteX5" fmla="*/ 126020 w 126019"/>
                  <a:gd name="connsiteY5" fmla="*/ 7909 h 1319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6019" h="131928">
                    <a:moveTo>
                      <a:pt x="0" y="124019"/>
                    </a:moveTo>
                    <a:lnTo>
                      <a:pt x="126020" y="131928"/>
                    </a:lnTo>
                    <a:lnTo>
                      <a:pt x="126020" y="7909"/>
                    </a:lnTo>
                    <a:close/>
                    <a:moveTo>
                      <a:pt x="0" y="0"/>
                    </a:moveTo>
                    <a:lnTo>
                      <a:pt x="0" y="124019"/>
                    </a:lnTo>
                    <a:lnTo>
                      <a:pt x="126020" y="7909"/>
                    </a:lnTo>
                    <a:close/>
                  </a:path>
                </a:pathLst>
              </a:custGeom>
              <a:solidFill>
                <a:srgbClr val="99DDFF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671B364B-1F88-4906-D5E4-F29E55C92F24}"/>
                  </a:ext>
                </a:extLst>
              </p:cNvPr>
              <p:cNvSpPr/>
              <p:nvPr/>
            </p:nvSpPr>
            <p:spPr>
              <a:xfrm>
                <a:off x="8261664" y="2029962"/>
                <a:ext cx="256180" cy="198154"/>
              </a:xfrm>
              <a:custGeom>
                <a:avLst/>
                <a:gdLst>
                  <a:gd name="connsiteX0" fmla="*/ 0 w 256180"/>
                  <a:gd name="connsiteY0" fmla="*/ 74135 h 198154"/>
                  <a:gd name="connsiteX1" fmla="*/ 0 w 256180"/>
                  <a:gd name="connsiteY1" fmla="*/ 198154 h 198154"/>
                  <a:gd name="connsiteX2" fmla="*/ 256181 w 256180"/>
                  <a:gd name="connsiteY2" fmla="*/ 0 h 1981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6180" h="198154">
                    <a:moveTo>
                      <a:pt x="0" y="74135"/>
                    </a:moveTo>
                    <a:lnTo>
                      <a:pt x="0" y="198154"/>
                    </a:lnTo>
                    <a:lnTo>
                      <a:pt x="256181" y="0"/>
                    </a:lnTo>
                    <a:close/>
                  </a:path>
                </a:pathLst>
              </a:custGeom>
              <a:solidFill>
                <a:srgbClr val="FFBBBB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43F857F6-6E58-57A2-F181-0A754B665DBF}"/>
                  </a:ext>
                </a:extLst>
              </p:cNvPr>
              <p:cNvSpPr/>
              <p:nvPr/>
            </p:nvSpPr>
            <p:spPr>
              <a:xfrm>
                <a:off x="8135644" y="1569462"/>
                <a:ext cx="1433776" cy="806227"/>
              </a:xfrm>
              <a:custGeom>
                <a:avLst/>
                <a:gdLst>
                  <a:gd name="connsiteX0" fmla="*/ 0 w 1433776"/>
                  <a:gd name="connsiteY0" fmla="*/ 526726 h 806227"/>
                  <a:gd name="connsiteX1" fmla="*/ 126020 w 1433776"/>
                  <a:gd name="connsiteY1" fmla="*/ 534634 h 806227"/>
                  <a:gd name="connsiteX2" fmla="*/ 1108993 w 1433776"/>
                  <a:gd name="connsiteY2" fmla="*/ 197649 h 806227"/>
                  <a:gd name="connsiteX3" fmla="*/ 1043508 w 1433776"/>
                  <a:gd name="connsiteY3" fmla="*/ 280615 h 806227"/>
                  <a:gd name="connsiteX4" fmla="*/ 1433776 w 1433776"/>
                  <a:gd name="connsiteY4" fmla="*/ 783807 h 806227"/>
                  <a:gd name="connsiteX5" fmla="*/ 1354268 w 1433776"/>
                  <a:gd name="connsiteY5" fmla="*/ 778817 h 806227"/>
                  <a:gd name="connsiteX6" fmla="*/ 1354268 w 1433776"/>
                  <a:gd name="connsiteY6" fmla="*/ 0 h 806227"/>
                  <a:gd name="connsiteX7" fmla="*/ 1354268 w 1433776"/>
                  <a:gd name="connsiteY7" fmla="*/ 778817 h 806227"/>
                  <a:gd name="connsiteX8" fmla="*/ 1354268 w 1433776"/>
                  <a:gd name="connsiteY8" fmla="*/ 778817 h 806227"/>
                  <a:gd name="connsiteX9" fmla="*/ 1336570 w 1433776"/>
                  <a:gd name="connsiteY9" fmla="*/ 801237 h 806227"/>
                  <a:gd name="connsiteX10" fmla="*/ 1433776 w 1433776"/>
                  <a:gd name="connsiteY10" fmla="*/ 4990 h 806227"/>
                  <a:gd name="connsiteX11" fmla="*/ 1433776 w 1433776"/>
                  <a:gd name="connsiteY11" fmla="*/ 783807 h 806227"/>
                  <a:gd name="connsiteX12" fmla="*/ 1433776 w 1433776"/>
                  <a:gd name="connsiteY12" fmla="*/ 783807 h 806227"/>
                  <a:gd name="connsiteX13" fmla="*/ 1416079 w 1433776"/>
                  <a:gd name="connsiteY13" fmla="*/ 806227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433776" h="806227">
                    <a:moveTo>
                      <a:pt x="0" y="526726"/>
                    </a:moveTo>
                    <a:lnTo>
                      <a:pt x="126020" y="534634"/>
                    </a:lnTo>
                    <a:moveTo>
                      <a:pt x="1108993" y="197649"/>
                    </a:moveTo>
                    <a:lnTo>
                      <a:pt x="1043508" y="280615"/>
                    </a:lnTo>
                    <a:moveTo>
                      <a:pt x="1433776" y="783807"/>
                    </a:moveTo>
                    <a:lnTo>
                      <a:pt x="1354268" y="778817"/>
                    </a:lnTo>
                    <a:moveTo>
                      <a:pt x="1354268" y="0"/>
                    </a:moveTo>
                    <a:lnTo>
                      <a:pt x="1354268" y="778817"/>
                    </a:lnTo>
                    <a:moveTo>
                      <a:pt x="1354268" y="778817"/>
                    </a:moveTo>
                    <a:lnTo>
                      <a:pt x="1336570" y="801237"/>
                    </a:lnTo>
                    <a:moveTo>
                      <a:pt x="1433776" y="4990"/>
                    </a:moveTo>
                    <a:lnTo>
                      <a:pt x="1433776" y="783807"/>
                    </a:lnTo>
                    <a:moveTo>
                      <a:pt x="1433776" y="783807"/>
                    </a:moveTo>
                    <a:lnTo>
                      <a:pt x="1416079" y="806227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3EDD3804-22E1-DF16-E48A-B19B22B6A9E8}"/>
                  </a:ext>
                </a:extLst>
              </p:cNvPr>
              <p:cNvSpPr/>
              <p:nvPr/>
            </p:nvSpPr>
            <p:spPr>
              <a:xfrm>
                <a:off x="8230815" y="1503359"/>
                <a:ext cx="1338604" cy="867340"/>
              </a:xfrm>
              <a:custGeom>
                <a:avLst/>
                <a:gdLst>
                  <a:gd name="connsiteX0" fmla="*/ 0 w 1338604"/>
                  <a:gd name="connsiteY0" fmla="*/ 175045 h 867340"/>
                  <a:gd name="connsiteX1" fmla="*/ 0 w 1338604"/>
                  <a:gd name="connsiteY1" fmla="*/ 785183 h 867340"/>
                  <a:gd name="connsiteX2" fmla="*/ 138158 w 1338604"/>
                  <a:gd name="connsiteY2" fmla="*/ 0 h 867340"/>
                  <a:gd name="connsiteX3" fmla="*/ 1241399 w 1338604"/>
                  <a:gd name="connsiteY3" fmla="*/ 867340 h 867340"/>
                  <a:gd name="connsiteX4" fmla="*/ 1259096 w 1338604"/>
                  <a:gd name="connsiteY4" fmla="*/ 844920 h 867340"/>
                  <a:gd name="connsiteX5" fmla="*/ 1338605 w 1338604"/>
                  <a:gd name="connsiteY5" fmla="*/ 849909 h 867340"/>
                  <a:gd name="connsiteX6" fmla="*/ 948336 w 1338604"/>
                  <a:gd name="connsiteY6" fmla="*/ 635904 h 867340"/>
                  <a:gd name="connsiteX7" fmla="*/ 1013821 w 1338604"/>
                  <a:gd name="connsiteY7" fmla="*/ 552938 h 867340"/>
                  <a:gd name="connsiteX8" fmla="*/ 1013821 w 1338604"/>
                  <a:gd name="connsiteY8" fmla="*/ 263752 h 867340"/>
                  <a:gd name="connsiteX9" fmla="*/ 948336 w 1338604"/>
                  <a:gd name="connsiteY9" fmla="*/ 346718 h 867340"/>
                  <a:gd name="connsiteX10" fmla="*/ 1013821 w 1338604"/>
                  <a:gd name="connsiteY10" fmla="*/ 263752 h 867340"/>
                  <a:gd name="connsiteX11" fmla="*/ 331235 w 1338604"/>
                  <a:gd name="connsiteY11" fmla="*/ 220913 h 8673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38604" h="867340">
                    <a:moveTo>
                      <a:pt x="0" y="175045"/>
                    </a:moveTo>
                    <a:lnTo>
                      <a:pt x="0" y="785183"/>
                    </a:lnTo>
                    <a:lnTo>
                      <a:pt x="138158" y="0"/>
                    </a:lnTo>
                    <a:close/>
                    <a:moveTo>
                      <a:pt x="1241399" y="867340"/>
                    </a:moveTo>
                    <a:lnTo>
                      <a:pt x="1259096" y="844920"/>
                    </a:lnTo>
                    <a:lnTo>
                      <a:pt x="1338605" y="849909"/>
                    </a:lnTo>
                    <a:close/>
                    <a:moveTo>
                      <a:pt x="948336" y="635904"/>
                    </a:moveTo>
                    <a:lnTo>
                      <a:pt x="1013821" y="552938"/>
                    </a:lnTo>
                    <a:lnTo>
                      <a:pt x="1013821" y="263752"/>
                    </a:lnTo>
                    <a:close/>
                    <a:moveTo>
                      <a:pt x="948336" y="346718"/>
                    </a:moveTo>
                    <a:lnTo>
                      <a:pt x="1013821" y="263752"/>
                    </a:lnTo>
                    <a:lnTo>
                      <a:pt x="331235" y="220913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406F6071-1BCA-4B54-2B6C-1C1BB0122D52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332024"/>
              </a:xfrm>
              <a:custGeom>
                <a:avLst/>
                <a:gdLst>
                  <a:gd name="connsiteX0" fmla="*/ 0 w 682583"/>
                  <a:gd name="connsiteY0" fmla="*/ 0 h 332024"/>
                  <a:gd name="connsiteX1" fmla="*/ 0 w 682583"/>
                  <a:gd name="connsiteY1" fmla="*/ 289185 h 332024"/>
                  <a:gd name="connsiteX2" fmla="*/ 0 w 682583"/>
                  <a:gd name="connsiteY2" fmla="*/ 289185 h 332024"/>
                  <a:gd name="connsiteX3" fmla="*/ 682584 w 682583"/>
                  <a:gd name="connsiteY3" fmla="*/ 332024 h 3320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2583" h="332024">
                    <a:moveTo>
                      <a:pt x="0" y="0"/>
                    </a:moveTo>
                    <a:lnTo>
                      <a:pt x="0" y="289185"/>
                    </a:lnTo>
                    <a:moveTo>
                      <a:pt x="0" y="289185"/>
                    </a:moveTo>
                    <a:lnTo>
                      <a:pt x="682584" y="332024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97B39329-A0F4-791D-0DCA-CD91240D1C4C}"/>
                  </a:ext>
                </a:extLst>
              </p:cNvPr>
              <p:cNvSpPr/>
              <p:nvPr/>
            </p:nvSpPr>
            <p:spPr>
              <a:xfrm>
                <a:off x="8104796" y="1495450"/>
                <a:ext cx="1464624" cy="880238"/>
              </a:xfrm>
              <a:custGeom>
                <a:avLst/>
                <a:gdLst>
                  <a:gd name="connsiteX0" fmla="*/ 1074356 w 1464624"/>
                  <a:gd name="connsiteY0" fmla="*/ 643813 h 880238"/>
                  <a:gd name="connsiteX1" fmla="*/ 391772 w 1464624"/>
                  <a:gd name="connsiteY1" fmla="*/ 600974 h 880238"/>
                  <a:gd name="connsiteX2" fmla="*/ 1139841 w 1464624"/>
                  <a:gd name="connsiteY2" fmla="*/ 560847 h 880238"/>
                  <a:gd name="connsiteX3" fmla="*/ 1446927 w 1464624"/>
                  <a:gd name="connsiteY3" fmla="*/ 880239 h 880238"/>
                  <a:gd name="connsiteX4" fmla="*/ 1367419 w 1464624"/>
                  <a:gd name="connsiteY4" fmla="*/ 875249 h 880238"/>
                  <a:gd name="connsiteX5" fmla="*/ 1464624 w 1464624"/>
                  <a:gd name="connsiteY5" fmla="*/ 857818 h 880238"/>
                  <a:gd name="connsiteX6" fmla="*/ 0 w 1464624"/>
                  <a:gd name="connsiteY6" fmla="*/ 175045 h 880238"/>
                  <a:gd name="connsiteX7" fmla="*/ 126020 w 1464624"/>
                  <a:gd name="connsiteY7" fmla="*/ 182954 h 880238"/>
                  <a:gd name="connsiteX8" fmla="*/ 138158 w 1464624"/>
                  <a:gd name="connsiteY8" fmla="*/ 0 h 880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64624" h="880238">
                    <a:moveTo>
                      <a:pt x="1074356" y="643813"/>
                    </a:moveTo>
                    <a:lnTo>
                      <a:pt x="391772" y="600974"/>
                    </a:lnTo>
                    <a:lnTo>
                      <a:pt x="1139841" y="560847"/>
                    </a:lnTo>
                    <a:close/>
                    <a:moveTo>
                      <a:pt x="1446927" y="880239"/>
                    </a:moveTo>
                    <a:lnTo>
                      <a:pt x="1367419" y="875249"/>
                    </a:lnTo>
                    <a:lnTo>
                      <a:pt x="1464624" y="857818"/>
                    </a:lnTo>
                    <a:close/>
                    <a:moveTo>
                      <a:pt x="0" y="175045"/>
                    </a:moveTo>
                    <a:lnTo>
                      <a:pt x="126020" y="182954"/>
                    </a:lnTo>
                    <a:lnTo>
                      <a:pt x="138158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2EFC6283-D38C-9AEA-D0DD-BE28B9E9331F}"/>
                  </a:ext>
                </a:extLst>
              </p:cNvPr>
              <p:cNvSpPr/>
              <p:nvPr/>
            </p:nvSpPr>
            <p:spPr>
              <a:xfrm>
                <a:off x="8104796" y="1591883"/>
                <a:ext cx="1446926" cy="783806"/>
              </a:xfrm>
              <a:custGeom>
                <a:avLst/>
                <a:gdLst>
                  <a:gd name="connsiteX0" fmla="*/ 1367419 w 1446926"/>
                  <a:gd name="connsiteY0" fmla="*/ 0 h 783806"/>
                  <a:gd name="connsiteX1" fmla="*/ 1367419 w 1446926"/>
                  <a:gd name="connsiteY1" fmla="*/ 778817 h 783806"/>
                  <a:gd name="connsiteX2" fmla="*/ 1367419 w 1446926"/>
                  <a:gd name="connsiteY2" fmla="*/ 778817 h 783806"/>
                  <a:gd name="connsiteX3" fmla="*/ 1446927 w 1446926"/>
                  <a:gd name="connsiteY3" fmla="*/ 783807 h 783806"/>
                  <a:gd name="connsiteX4" fmla="*/ 0 w 1446926"/>
                  <a:gd name="connsiteY4" fmla="*/ 78613 h 783806"/>
                  <a:gd name="connsiteX5" fmla="*/ 0 w 1446926"/>
                  <a:gd name="connsiteY5" fmla="*/ 688751 h 783806"/>
                  <a:gd name="connsiteX6" fmla="*/ 0 w 1446926"/>
                  <a:gd name="connsiteY6" fmla="*/ 688751 h 783806"/>
                  <a:gd name="connsiteX7" fmla="*/ 126020 w 1446926"/>
                  <a:gd name="connsiteY7" fmla="*/ 696660 h 78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6926" h="783806">
                    <a:moveTo>
                      <a:pt x="1367419" y="0"/>
                    </a:moveTo>
                    <a:lnTo>
                      <a:pt x="1367419" y="778817"/>
                    </a:lnTo>
                    <a:moveTo>
                      <a:pt x="1367419" y="778817"/>
                    </a:moveTo>
                    <a:lnTo>
                      <a:pt x="1446927" y="783807"/>
                    </a:lnTo>
                    <a:moveTo>
                      <a:pt x="0" y="78613"/>
                    </a:moveTo>
                    <a:lnTo>
                      <a:pt x="0" y="688751"/>
                    </a:lnTo>
                    <a:moveTo>
                      <a:pt x="0" y="688751"/>
                    </a:moveTo>
                    <a:lnTo>
                      <a:pt x="126020" y="69666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43E9EA9A-5DA0-1C56-9579-796CA9077AA4}"/>
                  </a:ext>
                </a:extLst>
              </p:cNvPr>
              <p:cNvSpPr/>
              <p:nvPr/>
            </p:nvSpPr>
            <p:spPr>
              <a:xfrm>
                <a:off x="8496568" y="1569462"/>
                <a:ext cx="1072852" cy="783806"/>
              </a:xfrm>
              <a:custGeom>
                <a:avLst/>
                <a:gdLst>
                  <a:gd name="connsiteX0" fmla="*/ 1072852 w 1072852"/>
                  <a:gd name="connsiteY0" fmla="*/ 783807 h 783806"/>
                  <a:gd name="connsiteX1" fmla="*/ 993344 w 1072852"/>
                  <a:gd name="connsiteY1" fmla="*/ 778817 h 783806"/>
                  <a:gd name="connsiteX2" fmla="*/ 993344 w 1072852"/>
                  <a:gd name="connsiteY2" fmla="*/ 0 h 783806"/>
                  <a:gd name="connsiteX3" fmla="*/ 0 w 1072852"/>
                  <a:gd name="connsiteY3" fmla="*/ 237777 h 783806"/>
                  <a:gd name="connsiteX4" fmla="*/ 682584 w 1072852"/>
                  <a:gd name="connsiteY4" fmla="*/ 280615 h 783806"/>
                  <a:gd name="connsiteX5" fmla="*/ 65482 w 1072852"/>
                  <a:gd name="connsiteY5" fmla="*/ 154810 h 7838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072852" h="783806">
                    <a:moveTo>
                      <a:pt x="1072852" y="783807"/>
                    </a:moveTo>
                    <a:lnTo>
                      <a:pt x="993344" y="778817"/>
                    </a:lnTo>
                    <a:lnTo>
                      <a:pt x="993344" y="0"/>
                    </a:lnTo>
                    <a:close/>
                    <a:moveTo>
                      <a:pt x="0" y="237777"/>
                    </a:moveTo>
                    <a:lnTo>
                      <a:pt x="682584" y="280615"/>
                    </a:lnTo>
                    <a:lnTo>
                      <a:pt x="65482" y="15481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07CD1DE4-9ED6-F461-51EE-A34E4AA6EC56}"/>
                  </a:ext>
                </a:extLst>
              </p:cNvPr>
              <p:cNvSpPr/>
              <p:nvPr/>
            </p:nvSpPr>
            <p:spPr>
              <a:xfrm>
                <a:off x="8230815" y="1596873"/>
                <a:ext cx="1320907" cy="778816"/>
              </a:xfrm>
              <a:custGeom>
                <a:avLst/>
                <a:gdLst>
                  <a:gd name="connsiteX0" fmla="*/ 1320907 w 1320907"/>
                  <a:gd name="connsiteY0" fmla="*/ 0 h 778816"/>
                  <a:gd name="connsiteX1" fmla="*/ 1320907 w 1320907"/>
                  <a:gd name="connsiteY1" fmla="*/ 778817 h 778816"/>
                  <a:gd name="connsiteX2" fmla="*/ 1032306 w 1320907"/>
                  <a:gd name="connsiteY2" fmla="*/ 359530 h 778816"/>
                  <a:gd name="connsiteX3" fmla="*/ 1162303 w 1320907"/>
                  <a:gd name="connsiteY3" fmla="*/ 367689 h 778816"/>
                  <a:gd name="connsiteX4" fmla="*/ 0 w 1320907"/>
                  <a:gd name="connsiteY4" fmla="*/ 81532 h 778816"/>
                  <a:gd name="connsiteX5" fmla="*/ 0 w 1320907"/>
                  <a:gd name="connsiteY5" fmla="*/ 691670 h 778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0907" h="778816">
                    <a:moveTo>
                      <a:pt x="1320907" y="0"/>
                    </a:moveTo>
                    <a:lnTo>
                      <a:pt x="1320907" y="778817"/>
                    </a:lnTo>
                    <a:moveTo>
                      <a:pt x="1032306" y="359530"/>
                    </a:moveTo>
                    <a:lnTo>
                      <a:pt x="1162303" y="367689"/>
                    </a:lnTo>
                    <a:moveTo>
                      <a:pt x="0" y="81532"/>
                    </a:moveTo>
                    <a:lnTo>
                      <a:pt x="0" y="69167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8C6C1716-40FC-5BB3-D4DF-E4432B5E9587}"/>
                  </a:ext>
                </a:extLst>
              </p:cNvPr>
              <p:cNvSpPr/>
              <p:nvPr/>
            </p:nvSpPr>
            <p:spPr>
              <a:xfrm>
                <a:off x="9472214" y="1574452"/>
                <a:ext cx="97205" cy="801237"/>
              </a:xfrm>
              <a:custGeom>
                <a:avLst/>
                <a:gdLst>
                  <a:gd name="connsiteX0" fmla="*/ 79508 w 97205"/>
                  <a:gd name="connsiteY0" fmla="*/ 801237 h 801237"/>
                  <a:gd name="connsiteX1" fmla="*/ 97206 w 97205"/>
                  <a:gd name="connsiteY1" fmla="*/ 778817 h 801237"/>
                  <a:gd name="connsiteX2" fmla="*/ 97206 w 97205"/>
                  <a:gd name="connsiteY2" fmla="*/ 0 h 801237"/>
                  <a:gd name="connsiteX3" fmla="*/ 17697 w 97205"/>
                  <a:gd name="connsiteY3" fmla="*/ 773827 h 801237"/>
                  <a:gd name="connsiteX4" fmla="*/ 0 w 97205"/>
                  <a:gd name="connsiteY4" fmla="*/ 796247 h 801237"/>
                  <a:gd name="connsiteX5" fmla="*/ 0 w 97205"/>
                  <a:gd name="connsiteY5" fmla="*/ 17431 h 80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205" h="801237">
                    <a:moveTo>
                      <a:pt x="79508" y="801237"/>
                    </a:moveTo>
                    <a:lnTo>
                      <a:pt x="97206" y="778817"/>
                    </a:lnTo>
                    <a:lnTo>
                      <a:pt x="97206" y="0"/>
                    </a:lnTo>
                    <a:close/>
                    <a:moveTo>
                      <a:pt x="17697" y="773827"/>
                    </a:moveTo>
                    <a:lnTo>
                      <a:pt x="0" y="796247"/>
                    </a:lnTo>
                    <a:lnTo>
                      <a:pt x="0" y="1743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15E145B8-FD3F-799D-E2F9-79B0AE8183D9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42838"/>
              </a:xfrm>
              <a:custGeom>
                <a:avLst/>
                <a:gdLst>
                  <a:gd name="connsiteX0" fmla="*/ 0 w 682583"/>
                  <a:gd name="connsiteY0" fmla="*/ 0 h 42838"/>
                  <a:gd name="connsiteX1" fmla="*/ 682584 w 682583"/>
                  <a:gd name="connsiteY1" fmla="*/ 42838 h 42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82583" h="42838">
                    <a:moveTo>
                      <a:pt x="0" y="0"/>
                    </a:moveTo>
                    <a:lnTo>
                      <a:pt x="682584" y="42838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7323D1E8-7AEB-2E9F-3B8C-75615E8037FB}"/>
                  </a:ext>
                </a:extLst>
              </p:cNvPr>
              <p:cNvSpPr/>
              <p:nvPr/>
            </p:nvSpPr>
            <p:spPr>
              <a:xfrm>
                <a:off x="9387048" y="1937005"/>
                <a:ext cx="82543" cy="55742"/>
              </a:xfrm>
              <a:custGeom>
                <a:avLst/>
                <a:gdLst>
                  <a:gd name="connsiteX0" fmla="*/ 9823 w 82543"/>
                  <a:gd name="connsiteY0" fmla="*/ 0 h 55742"/>
                  <a:gd name="connsiteX1" fmla="*/ 2318 w 82543"/>
                  <a:gd name="connsiteY1" fmla="*/ 9506 h 55742"/>
                  <a:gd name="connsiteX2" fmla="*/ 82544 w 82543"/>
                  <a:gd name="connsiteY2" fmla="*/ 32356 h 55742"/>
                  <a:gd name="connsiteX3" fmla="*/ 0 w 82543"/>
                  <a:gd name="connsiteY3" fmla="*/ 43957 h 55742"/>
                  <a:gd name="connsiteX4" fmla="*/ 6071 w 82543"/>
                  <a:gd name="connsiteY4" fmla="*/ 55743 h 55742"/>
                  <a:gd name="connsiteX5" fmla="*/ 82544 w 82543"/>
                  <a:gd name="connsiteY5" fmla="*/ 32356 h 55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2543" h="55742">
                    <a:moveTo>
                      <a:pt x="9823" y="0"/>
                    </a:moveTo>
                    <a:lnTo>
                      <a:pt x="2318" y="9506"/>
                    </a:lnTo>
                    <a:lnTo>
                      <a:pt x="82544" y="32356"/>
                    </a:lnTo>
                    <a:close/>
                    <a:moveTo>
                      <a:pt x="0" y="43957"/>
                    </a:moveTo>
                    <a:lnTo>
                      <a:pt x="6071" y="55743"/>
                    </a:lnTo>
                    <a:lnTo>
                      <a:pt x="82544" y="32356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253DF1E2-1C07-A470-5E9F-DDA7D58FA403}"/>
                  </a:ext>
                </a:extLst>
              </p:cNvPr>
              <p:cNvSpPr/>
              <p:nvPr/>
            </p:nvSpPr>
            <p:spPr>
              <a:xfrm>
                <a:off x="8496568" y="1807239"/>
                <a:ext cx="682583" cy="289185"/>
              </a:xfrm>
              <a:custGeom>
                <a:avLst/>
                <a:gdLst>
                  <a:gd name="connsiteX0" fmla="*/ 0 w 682583"/>
                  <a:gd name="connsiteY0" fmla="*/ 0 h 289185"/>
                  <a:gd name="connsiteX1" fmla="*/ 0 w 682583"/>
                  <a:gd name="connsiteY1" fmla="*/ 289185 h 289185"/>
                  <a:gd name="connsiteX2" fmla="*/ 682584 w 682583"/>
                  <a:gd name="connsiteY2" fmla="*/ 42838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2583" h="289185">
                    <a:moveTo>
                      <a:pt x="0" y="0"/>
                    </a:moveTo>
                    <a:lnTo>
                      <a:pt x="0" y="289185"/>
                    </a:lnTo>
                    <a:lnTo>
                      <a:pt x="682584" y="42838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5C16E7FB-6138-5204-186E-631AC41D6C78}"/>
                  </a:ext>
                </a:extLst>
              </p:cNvPr>
              <p:cNvSpPr/>
              <p:nvPr/>
            </p:nvSpPr>
            <p:spPr>
              <a:xfrm>
                <a:off x="9387048" y="1946511"/>
                <a:ext cx="82543" cy="34451"/>
              </a:xfrm>
              <a:custGeom>
                <a:avLst/>
                <a:gdLst>
                  <a:gd name="connsiteX0" fmla="*/ 2318 w 82543"/>
                  <a:gd name="connsiteY0" fmla="*/ 0 h 34451"/>
                  <a:gd name="connsiteX1" fmla="*/ 0 w 82543"/>
                  <a:gd name="connsiteY1" fmla="*/ 34451 h 34451"/>
                  <a:gd name="connsiteX2" fmla="*/ 82544 w 82543"/>
                  <a:gd name="connsiteY2" fmla="*/ 22849 h 344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2543" h="34451">
                    <a:moveTo>
                      <a:pt x="2318" y="0"/>
                    </a:moveTo>
                    <a:lnTo>
                      <a:pt x="0" y="34451"/>
                    </a:lnTo>
                    <a:lnTo>
                      <a:pt x="82544" y="22849"/>
                    </a:lnTo>
                    <a:close/>
                  </a:path>
                </a:pathLst>
              </a:custGeom>
              <a:solidFill>
                <a:srgbClr val="000000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21E9DB88-1D84-8450-0EC8-090053AAB613}"/>
                  </a:ext>
                </a:extLst>
              </p:cNvPr>
              <p:cNvSpPr/>
              <p:nvPr/>
            </p:nvSpPr>
            <p:spPr>
              <a:xfrm>
                <a:off x="8104796" y="1569462"/>
                <a:ext cx="1464624" cy="806227"/>
              </a:xfrm>
              <a:custGeom>
                <a:avLst/>
                <a:gdLst>
                  <a:gd name="connsiteX0" fmla="*/ 1074356 w 1464624"/>
                  <a:gd name="connsiteY0" fmla="*/ 280615 h 806227"/>
                  <a:gd name="connsiteX1" fmla="*/ 1074356 w 1464624"/>
                  <a:gd name="connsiteY1" fmla="*/ 569801 h 806227"/>
                  <a:gd name="connsiteX2" fmla="*/ 1139841 w 1464624"/>
                  <a:gd name="connsiteY2" fmla="*/ 197649 h 806227"/>
                  <a:gd name="connsiteX3" fmla="*/ 0 w 1464624"/>
                  <a:gd name="connsiteY3" fmla="*/ 711171 h 806227"/>
                  <a:gd name="connsiteX4" fmla="*/ 126020 w 1464624"/>
                  <a:gd name="connsiteY4" fmla="*/ 719080 h 806227"/>
                  <a:gd name="connsiteX5" fmla="*/ 126020 w 1464624"/>
                  <a:gd name="connsiteY5" fmla="*/ 108943 h 806227"/>
                  <a:gd name="connsiteX6" fmla="*/ 1367419 w 1464624"/>
                  <a:gd name="connsiteY6" fmla="*/ 801237 h 806227"/>
                  <a:gd name="connsiteX7" fmla="*/ 1446927 w 1464624"/>
                  <a:gd name="connsiteY7" fmla="*/ 806227 h 806227"/>
                  <a:gd name="connsiteX8" fmla="*/ 1446927 w 1464624"/>
                  <a:gd name="connsiteY8" fmla="*/ 27410 h 806227"/>
                  <a:gd name="connsiteX9" fmla="*/ 1464624 w 1464624"/>
                  <a:gd name="connsiteY9" fmla="*/ 4990 h 806227"/>
                  <a:gd name="connsiteX10" fmla="*/ 1464624 w 1464624"/>
                  <a:gd name="connsiteY10" fmla="*/ 783807 h 806227"/>
                  <a:gd name="connsiteX11" fmla="*/ 1385116 w 1464624"/>
                  <a:gd name="connsiteY11" fmla="*/ 0 h 806227"/>
                  <a:gd name="connsiteX12" fmla="*/ 391772 w 1464624"/>
                  <a:gd name="connsiteY12" fmla="*/ 526962 h 806227"/>
                  <a:gd name="connsiteX13" fmla="*/ 1074356 w 1464624"/>
                  <a:gd name="connsiteY13" fmla="*/ 569801 h 806227"/>
                  <a:gd name="connsiteX14" fmla="*/ 1074356 w 1464624"/>
                  <a:gd name="connsiteY14" fmla="*/ 280615 h 806227"/>
                  <a:gd name="connsiteX15" fmla="*/ 1385116 w 1464624"/>
                  <a:gd name="connsiteY15" fmla="*/ 0 h 806227"/>
                  <a:gd name="connsiteX16" fmla="*/ 1385116 w 1464624"/>
                  <a:gd name="connsiteY16" fmla="*/ 778817 h 806227"/>
                  <a:gd name="connsiteX17" fmla="*/ 1367419 w 1464624"/>
                  <a:gd name="connsiteY17" fmla="*/ 22421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64624" h="806227">
                    <a:moveTo>
                      <a:pt x="1074356" y="280615"/>
                    </a:moveTo>
                    <a:lnTo>
                      <a:pt x="1074356" y="569801"/>
                    </a:lnTo>
                    <a:lnTo>
                      <a:pt x="1139841" y="197649"/>
                    </a:lnTo>
                    <a:close/>
                    <a:moveTo>
                      <a:pt x="0" y="711171"/>
                    </a:moveTo>
                    <a:lnTo>
                      <a:pt x="126020" y="719080"/>
                    </a:lnTo>
                    <a:lnTo>
                      <a:pt x="126020" y="108943"/>
                    </a:lnTo>
                    <a:close/>
                    <a:moveTo>
                      <a:pt x="1367419" y="801237"/>
                    </a:moveTo>
                    <a:lnTo>
                      <a:pt x="1446927" y="806227"/>
                    </a:lnTo>
                    <a:lnTo>
                      <a:pt x="1446927" y="27410"/>
                    </a:lnTo>
                    <a:close/>
                    <a:moveTo>
                      <a:pt x="1464624" y="4990"/>
                    </a:moveTo>
                    <a:lnTo>
                      <a:pt x="1464624" y="783807"/>
                    </a:lnTo>
                    <a:lnTo>
                      <a:pt x="1385116" y="0"/>
                    </a:lnTo>
                    <a:close/>
                    <a:moveTo>
                      <a:pt x="391772" y="526962"/>
                    </a:moveTo>
                    <a:lnTo>
                      <a:pt x="1074356" y="569801"/>
                    </a:lnTo>
                    <a:lnTo>
                      <a:pt x="1074356" y="280615"/>
                    </a:lnTo>
                    <a:close/>
                    <a:moveTo>
                      <a:pt x="1385116" y="0"/>
                    </a:moveTo>
                    <a:lnTo>
                      <a:pt x="1385116" y="778817"/>
                    </a:lnTo>
                    <a:lnTo>
                      <a:pt x="1367419" y="2242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ED0A15BB-482F-7CC5-48B4-92ED57AF055C}"/>
                  </a:ext>
                </a:extLst>
              </p:cNvPr>
              <p:cNvSpPr/>
              <p:nvPr/>
            </p:nvSpPr>
            <p:spPr>
              <a:xfrm>
                <a:off x="9179152" y="1850078"/>
                <a:ext cx="6350" cy="289185"/>
              </a:xfrm>
              <a:custGeom>
                <a:avLst/>
                <a:gdLst>
                  <a:gd name="connsiteX0" fmla="*/ 0 w 6350"/>
                  <a:gd name="connsiteY0" fmla="*/ 0 h 289185"/>
                  <a:gd name="connsiteX1" fmla="*/ 0 w 6350"/>
                  <a:gd name="connsiteY1" fmla="*/ 289186 h 2891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350" h="289185">
                    <a:moveTo>
                      <a:pt x="0" y="0"/>
                    </a:moveTo>
                    <a:lnTo>
                      <a:pt x="0" y="289186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CDECE57E-3C92-1850-F54F-3A64DA41EE32}"/>
                  </a:ext>
                </a:extLst>
              </p:cNvPr>
              <p:cNvSpPr/>
              <p:nvPr/>
            </p:nvSpPr>
            <p:spPr>
              <a:xfrm>
                <a:off x="8104796" y="1574452"/>
                <a:ext cx="1464624" cy="801237"/>
              </a:xfrm>
              <a:custGeom>
                <a:avLst/>
                <a:gdLst>
                  <a:gd name="connsiteX0" fmla="*/ 0 w 1464624"/>
                  <a:gd name="connsiteY0" fmla="*/ 96044 h 801237"/>
                  <a:gd name="connsiteX1" fmla="*/ 0 w 1464624"/>
                  <a:gd name="connsiteY1" fmla="*/ 706182 h 801237"/>
                  <a:gd name="connsiteX2" fmla="*/ 126020 w 1464624"/>
                  <a:gd name="connsiteY2" fmla="*/ 103953 h 801237"/>
                  <a:gd name="connsiteX3" fmla="*/ 1446927 w 1464624"/>
                  <a:gd name="connsiteY3" fmla="*/ 22421 h 801237"/>
                  <a:gd name="connsiteX4" fmla="*/ 1446927 w 1464624"/>
                  <a:gd name="connsiteY4" fmla="*/ 801237 h 801237"/>
                  <a:gd name="connsiteX5" fmla="*/ 1464624 w 1464624"/>
                  <a:gd name="connsiteY5" fmla="*/ 0 h 801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464624" h="801237">
                    <a:moveTo>
                      <a:pt x="0" y="96044"/>
                    </a:moveTo>
                    <a:lnTo>
                      <a:pt x="0" y="706182"/>
                    </a:lnTo>
                    <a:lnTo>
                      <a:pt x="126020" y="103953"/>
                    </a:lnTo>
                    <a:close/>
                    <a:moveTo>
                      <a:pt x="1446927" y="22421"/>
                    </a:moveTo>
                    <a:lnTo>
                      <a:pt x="1446927" y="801237"/>
                    </a:lnTo>
                    <a:lnTo>
                      <a:pt x="1464624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02AB6CC7-A566-73AE-FEBE-83D3E6BAD2B3}"/>
                  </a:ext>
                </a:extLst>
              </p:cNvPr>
              <p:cNvSpPr/>
              <p:nvPr/>
            </p:nvSpPr>
            <p:spPr>
              <a:xfrm>
                <a:off x="9472214" y="1569462"/>
                <a:ext cx="97205" cy="22420"/>
              </a:xfrm>
              <a:custGeom>
                <a:avLst/>
                <a:gdLst>
                  <a:gd name="connsiteX0" fmla="*/ 97206 w 97205"/>
                  <a:gd name="connsiteY0" fmla="*/ 4990 h 22420"/>
                  <a:gd name="connsiteX1" fmla="*/ 17697 w 97205"/>
                  <a:gd name="connsiteY1" fmla="*/ 0 h 22420"/>
                  <a:gd name="connsiteX2" fmla="*/ 17697 w 97205"/>
                  <a:gd name="connsiteY2" fmla="*/ 0 h 22420"/>
                  <a:gd name="connsiteX3" fmla="*/ 0 w 97205"/>
                  <a:gd name="connsiteY3" fmla="*/ 22421 h 22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7205" h="22420">
                    <a:moveTo>
                      <a:pt x="97206" y="4990"/>
                    </a:moveTo>
                    <a:lnTo>
                      <a:pt x="17697" y="0"/>
                    </a:lnTo>
                    <a:moveTo>
                      <a:pt x="17697" y="0"/>
                    </a:moveTo>
                    <a:lnTo>
                      <a:pt x="0" y="22421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58032C08-A820-40D6-5868-5BB508E7789B}"/>
                  </a:ext>
                </a:extLst>
              </p:cNvPr>
              <p:cNvSpPr/>
              <p:nvPr/>
            </p:nvSpPr>
            <p:spPr>
              <a:xfrm>
                <a:off x="9472214" y="1591883"/>
                <a:ext cx="79508" cy="778816"/>
              </a:xfrm>
              <a:custGeom>
                <a:avLst/>
                <a:gdLst>
                  <a:gd name="connsiteX0" fmla="*/ 0 w 79508"/>
                  <a:gd name="connsiteY0" fmla="*/ 0 h 778816"/>
                  <a:gd name="connsiteX1" fmla="*/ 0 w 79508"/>
                  <a:gd name="connsiteY1" fmla="*/ 778817 h 778816"/>
                  <a:gd name="connsiteX2" fmla="*/ 79508 w 79508"/>
                  <a:gd name="connsiteY2" fmla="*/ 4990 h 778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9508" h="778816">
                    <a:moveTo>
                      <a:pt x="0" y="0"/>
                    </a:moveTo>
                    <a:lnTo>
                      <a:pt x="0" y="778817"/>
                    </a:lnTo>
                    <a:lnTo>
                      <a:pt x="79508" y="499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676D07DE-7A15-206D-7F90-4489E654A96F}"/>
                  </a:ext>
                </a:extLst>
              </p:cNvPr>
              <p:cNvSpPr/>
              <p:nvPr/>
            </p:nvSpPr>
            <p:spPr>
              <a:xfrm>
                <a:off x="8104796" y="1574452"/>
                <a:ext cx="1464624" cy="103952"/>
              </a:xfrm>
              <a:custGeom>
                <a:avLst/>
                <a:gdLst>
                  <a:gd name="connsiteX0" fmla="*/ 1464624 w 1464624"/>
                  <a:gd name="connsiteY0" fmla="*/ 0 h 103952"/>
                  <a:gd name="connsiteX1" fmla="*/ 1446927 w 1464624"/>
                  <a:gd name="connsiteY1" fmla="*/ 22421 h 103952"/>
                  <a:gd name="connsiteX2" fmla="*/ 0 w 1464624"/>
                  <a:gd name="connsiteY2" fmla="*/ 96044 h 103952"/>
                  <a:gd name="connsiteX3" fmla="*/ 126020 w 1464624"/>
                  <a:gd name="connsiteY3" fmla="*/ 103953 h 103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4624" h="103952">
                    <a:moveTo>
                      <a:pt x="1464624" y="0"/>
                    </a:moveTo>
                    <a:lnTo>
                      <a:pt x="1446927" y="22421"/>
                    </a:lnTo>
                    <a:moveTo>
                      <a:pt x="0" y="96044"/>
                    </a:moveTo>
                    <a:lnTo>
                      <a:pt x="126020" y="103953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128D19C1-39A8-6692-5D06-0423E9168C0C}"/>
                  </a:ext>
                </a:extLst>
              </p:cNvPr>
              <p:cNvSpPr/>
              <p:nvPr/>
            </p:nvSpPr>
            <p:spPr>
              <a:xfrm>
                <a:off x="9472214" y="1569462"/>
                <a:ext cx="97205" cy="27410"/>
              </a:xfrm>
              <a:custGeom>
                <a:avLst/>
                <a:gdLst>
                  <a:gd name="connsiteX0" fmla="*/ 79508 w 97205"/>
                  <a:gd name="connsiteY0" fmla="*/ 27410 h 27410"/>
                  <a:gd name="connsiteX1" fmla="*/ 97206 w 97205"/>
                  <a:gd name="connsiteY1" fmla="*/ 4990 h 27410"/>
                  <a:gd name="connsiteX2" fmla="*/ 17697 w 97205"/>
                  <a:gd name="connsiteY2" fmla="*/ 0 h 27410"/>
                  <a:gd name="connsiteX3" fmla="*/ 0 w 97205"/>
                  <a:gd name="connsiteY3" fmla="*/ 22421 h 27410"/>
                  <a:gd name="connsiteX4" fmla="*/ 79508 w 97205"/>
                  <a:gd name="connsiteY4" fmla="*/ 27410 h 27410"/>
                  <a:gd name="connsiteX5" fmla="*/ 17697 w 97205"/>
                  <a:gd name="connsiteY5" fmla="*/ 0 h 27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7205" h="27410">
                    <a:moveTo>
                      <a:pt x="79508" y="27410"/>
                    </a:moveTo>
                    <a:lnTo>
                      <a:pt x="97206" y="4990"/>
                    </a:lnTo>
                    <a:lnTo>
                      <a:pt x="17697" y="0"/>
                    </a:lnTo>
                    <a:close/>
                    <a:moveTo>
                      <a:pt x="0" y="22421"/>
                    </a:moveTo>
                    <a:lnTo>
                      <a:pt x="79508" y="27410"/>
                    </a:lnTo>
                    <a:lnTo>
                      <a:pt x="17697" y="0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097C7804-38A6-F7B7-DC14-40D4BF6F7D24}"/>
                  </a:ext>
                </a:extLst>
              </p:cNvPr>
              <p:cNvSpPr/>
              <p:nvPr/>
            </p:nvSpPr>
            <p:spPr>
              <a:xfrm>
                <a:off x="9472214" y="1591883"/>
                <a:ext cx="79508" cy="4989"/>
              </a:xfrm>
              <a:custGeom>
                <a:avLst/>
                <a:gdLst>
                  <a:gd name="connsiteX0" fmla="*/ 0 w 79508"/>
                  <a:gd name="connsiteY0" fmla="*/ 0 h 4989"/>
                  <a:gd name="connsiteX1" fmla="*/ 79508 w 79508"/>
                  <a:gd name="connsiteY1" fmla="*/ 4990 h 49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79508" h="4989">
                    <a:moveTo>
                      <a:pt x="0" y="0"/>
                    </a:moveTo>
                    <a:lnTo>
                      <a:pt x="79508" y="4990"/>
                    </a:lnTo>
                  </a:path>
                </a:pathLst>
              </a:custGeom>
              <a:noFill/>
              <a:ln w="6350" cap="rnd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A560FDC6-A997-6951-25A9-A5298B7FCAE7}"/>
                  </a:ext>
                </a:extLst>
              </p:cNvPr>
              <p:cNvSpPr/>
              <p:nvPr/>
            </p:nvSpPr>
            <p:spPr>
              <a:xfrm>
                <a:off x="8257196" y="1721862"/>
                <a:ext cx="1464624" cy="806227"/>
              </a:xfrm>
              <a:custGeom>
                <a:avLst/>
                <a:gdLst>
                  <a:gd name="connsiteX0" fmla="*/ 1074356 w 1464624"/>
                  <a:gd name="connsiteY0" fmla="*/ 280615 h 806227"/>
                  <a:gd name="connsiteX1" fmla="*/ 1074356 w 1464624"/>
                  <a:gd name="connsiteY1" fmla="*/ 569801 h 806227"/>
                  <a:gd name="connsiteX2" fmla="*/ 1139841 w 1464624"/>
                  <a:gd name="connsiteY2" fmla="*/ 197649 h 806227"/>
                  <a:gd name="connsiteX3" fmla="*/ 0 w 1464624"/>
                  <a:gd name="connsiteY3" fmla="*/ 711171 h 806227"/>
                  <a:gd name="connsiteX4" fmla="*/ 126020 w 1464624"/>
                  <a:gd name="connsiteY4" fmla="*/ 719080 h 806227"/>
                  <a:gd name="connsiteX5" fmla="*/ 126020 w 1464624"/>
                  <a:gd name="connsiteY5" fmla="*/ 108943 h 806227"/>
                  <a:gd name="connsiteX6" fmla="*/ 1367419 w 1464624"/>
                  <a:gd name="connsiteY6" fmla="*/ 801237 h 806227"/>
                  <a:gd name="connsiteX7" fmla="*/ 1446927 w 1464624"/>
                  <a:gd name="connsiteY7" fmla="*/ 806227 h 806227"/>
                  <a:gd name="connsiteX8" fmla="*/ 1446927 w 1464624"/>
                  <a:gd name="connsiteY8" fmla="*/ 27410 h 806227"/>
                  <a:gd name="connsiteX9" fmla="*/ 1464624 w 1464624"/>
                  <a:gd name="connsiteY9" fmla="*/ 4990 h 806227"/>
                  <a:gd name="connsiteX10" fmla="*/ 1464624 w 1464624"/>
                  <a:gd name="connsiteY10" fmla="*/ 783807 h 806227"/>
                  <a:gd name="connsiteX11" fmla="*/ 1385116 w 1464624"/>
                  <a:gd name="connsiteY11" fmla="*/ 0 h 806227"/>
                  <a:gd name="connsiteX12" fmla="*/ 391772 w 1464624"/>
                  <a:gd name="connsiteY12" fmla="*/ 526962 h 806227"/>
                  <a:gd name="connsiteX13" fmla="*/ 1074356 w 1464624"/>
                  <a:gd name="connsiteY13" fmla="*/ 569801 h 806227"/>
                  <a:gd name="connsiteX14" fmla="*/ 1074356 w 1464624"/>
                  <a:gd name="connsiteY14" fmla="*/ 280615 h 806227"/>
                  <a:gd name="connsiteX15" fmla="*/ 1385116 w 1464624"/>
                  <a:gd name="connsiteY15" fmla="*/ 0 h 806227"/>
                  <a:gd name="connsiteX16" fmla="*/ 1385116 w 1464624"/>
                  <a:gd name="connsiteY16" fmla="*/ 778817 h 806227"/>
                  <a:gd name="connsiteX17" fmla="*/ 1367419 w 1464624"/>
                  <a:gd name="connsiteY17" fmla="*/ 22421 h 806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64624" h="806227">
                    <a:moveTo>
                      <a:pt x="1074356" y="280615"/>
                    </a:moveTo>
                    <a:lnTo>
                      <a:pt x="1074356" y="569801"/>
                    </a:lnTo>
                    <a:lnTo>
                      <a:pt x="1139841" y="197649"/>
                    </a:lnTo>
                    <a:close/>
                    <a:moveTo>
                      <a:pt x="0" y="711171"/>
                    </a:moveTo>
                    <a:lnTo>
                      <a:pt x="126020" y="719080"/>
                    </a:lnTo>
                    <a:lnTo>
                      <a:pt x="126020" y="108943"/>
                    </a:lnTo>
                    <a:close/>
                    <a:moveTo>
                      <a:pt x="1367419" y="801237"/>
                    </a:moveTo>
                    <a:lnTo>
                      <a:pt x="1446927" y="806227"/>
                    </a:lnTo>
                    <a:lnTo>
                      <a:pt x="1446927" y="27410"/>
                    </a:lnTo>
                    <a:close/>
                    <a:moveTo>
                      <a:pt x="1464624" y="4990"/>
                    </a:moveTo>
                    <a:lnTo>
                      <a:pt x="1464624" y="783807"/>
                    </a:lnTo>
                    <a:lnTo>
                      <a:pt x="1385116" y="0"/>
                    </a:lnTo>
                    <a:close/>
                    <a:moveTo>
                      <a:pt x="391772" y="526962"/>
                    </a:moveTo>
                    <a:lnTo>
                      <a:pt x="1074356" y="569801"/>
                    </a:lnTo>
                    <a:lnTo>
                      <a:pt x="1074356" y="280615"/>
                    </a:lnTo>
                    <a:close/>
                    <a:moveTo>
                      <a:pt x="1385116" y="0"/>
                    </a:moveTo>
                    <a:lnTo>
                      <a:pt x="1385116" y="778817"/>
                    </a:lnTo>
                    <a:lnTo>
                      <a:pt x="1367419" y="22421"/>
                    </a:lnTo>
                    <a:close/>
                  </a:path>
                </a:pathLst>
              </a:custGeom>
              <a:solidFill>
                <a:srgbClr val="EEEEEE">
                  <a:alpha val="40000"/>
                </a:srgbClr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65D35B01-7A0D-DD96-052A-6176E07F1674}"/>
                </a:ext>
              </a:extLst>
            </p:cNvPr>
            <p:cNvGrpSpPr/>
            <p:nvPr/>
          </p:nvGrpSpPr>
          <p:grpSpPr>
            <a:xfrm>
              <a:off x="7348959" y="3306065"/>
              <a:ext cx="659772" cy="855235"/>
              <a:chOff x="7035312" y="4373122"/>
              <a:chExt cx="716843" cy="929214"/>
            </a:xfrm>
          </p:grpSpPr>
          <p:pic>
            <p:nvPicPr>
              <p:cNvPr id="293" name="Picture 292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67A037B2-FC9B-2D57-130A-3087DD63BA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9026" b="3979"/>
              <a:stretch/>
            </p:blipFill>
            <p:spPr>
              <a:xfrm>
                <a:off x="7035312" y="4373122"/>
                <a:ext cx="609708" cy="812800"/>
              </a:xfrm>
              <a:prstGeom prst="rect">
                <a:avLst/>
              </a:prstGeom>
            </p:spPr>
          </p:pic>
          <p:pic>
            <p:nvPicPr>
              <p:cNvPr id="294" name="Picture 293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7360C0EE-EC1A-D6B7-6404-DA73B41D6F4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9026" b="3979"/>
              <a:stretch/>
            </p:blipFill>
            <p:spPr>
              <a:xfrm>
                <a:off x="7076234" y="4429512"/>
                <a:ext cx="609708" cy="812800"/>
              </a:xfrm>
              <a:prstGeom prst="rect">
                <a:avLst/>
              </a:prstGeom>
            </p:spPr>
          </p:pic>
          <p:pic>
            <p:nvPicPr>
              <p:cNvPr id="295" name="Picture 294" descr="A picture containing text&#10;&#10;Description automatically generated">
                <a:extLst>
                  <a:ext uri="{FF2B5EF4-FFF2-40B4-BE49-F238E27FC236}">
                    <a16:creationId xmlns:a16="http://schemas.microsoft.com/office/drawing/2014/main" id="{62A5EA5D-891A-E16B-C9F5-71F9443D188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69026" b="3979"/>
              <a:stretch/>
            </p:blipFill>
            <p:spPr>
              <a:xfrm>
                <a:off x="7142447" y="4489536"/>
                <a:ext cx="609708" cy="812800"/>
              </a:xfrm>
              <a:prstGeom prst="rect">
                <a:avLst/>
              </a:prstGeom>
            </p:spPr>
          </p:pic>
        </p:grpSp>
        <p:pic>
          <p:nvPicPr>
            <p:cNvPr id="404" name="Picture 403">
              <a:extLst>
                <a:ext uri="{FF2B5EF4-FFF2-40B4-BE49-F238E27FC236}">
                  <a16:creationId xmlns:a16="http://schemas.microsoft.com/office/drawing/2014/main" id="{8AD7AA92-3489-476F-B4EA-A0E61339E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09113" y="2104096"/>
              <a:ext cx="225415" cy="131212"/>
            </a:xfrm>
            <a:prstGeom prst="rect">
              <a:avLst/>
            </a:prstGeom>
          </p:spPr>
        </p:pic>
        <p:pic>
          <p:nvPicPr>
            <p:cNvPr id="405" name="Picture 404">
              <a:extLst>
                <a:ext uri="{FF2B5EF4-FFF2-40B4-BE49-F238E27FC236}">
                  <a16:creationId xmlns:a16="http://schemas.microsoft.com/office/drawing/2014/main" id="{355D8C8A-E3EB-270A-5888-6994F6734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3532" y="2850254"/>
              <a:ext cx="225415" cy="131212"/>
            </a:xfrm>
            <a:prstGeom prst="rect">
              <a:avLst/>
            </a:prstGeom>
          </p:spPr>
        </p:pic>
        <p:pic>
          <p:nvPicPr>
            <p:cNvPr id="406" name="Picture 405">
              <a:extLst>
                <a:ext uri="{FF2B5EF4-FFF2-40B4-BE49-F238E27FC236}">
                  <a16:creationId xmlns:a16="http://schemas.microsoft.com/office/drawing/2014/main" id="{5B90EF84-02BF-9B9D-9E2B-C78AF871A0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83532" y="3637376"/>
              <a:ext cx="225415" cy="131212"/>
            </a:xfrm>
            <a:prstGeom prst="rect">
              <a:avLst/>
            </a:prstGeom>
          </p:spPr>
        </p:pic>
      </p:grpSp>
      <p:grpSp>
        <p:nvGrpSpPr>
          <p:cNvPr id="408" name="Group 407">
            <a:extLst>
              <a:ext uri="{FF2B5EF4-FFF2-40B4-BE49-F238E27FC236}">
                <a16:creationId xmlns:a16="http://schemas.microsoft.com/office/drawing/2014/main" id="{82CD3598-2145-76B0-C117-5B49594195C0}"/>
              </a:ext>
            </a:extLst>
          </p:cNvPr>
          <p:cNvGrpSpPr/>
          <p:nvPr/>
        </p:nvGrpSpPr>
        <p:grpSpPr>
          <a:xfrm>
            <a:off x="808330" y="1533147"/>
            <a:ext cx="3206556" cy="3519388"/>
            <a:chOff x="808330" y="1533147"/>
            <a:chExt cx="3206556" cy="3519388"/>
          </a:xfrm>
        </p:grpSpPr>
        <p:pic>
          <p:nvPicPr>
            <p:cNvPr id="7" name="Picture 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76A74C0-4D93-6168-C3D4-B7D41C059D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4595" t="1990" r="34431" b="1990"/>
            <a:stretch/>
          </p:blipFill>
          <p:spPr>
            <a:xfrm>
              <a:off x="808330" y="2813596"/>
              <a:ext cx="785124" cy="1046647"/>
            </a:xfrm>
            <a:prstGeom prst="rect">
              <a:avLst/>
            </a:prstGeom>
          </p:spPr>
        </p:pic>
        <p:pic>
          <p:nvPicPr>
            <p:cNvPr id="8" name="Picture 7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A5DA98FB-37B7-FDAD-6A74-0FC5052E72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026" b="3979"/>
            <a:stretch/>
          </p:blipFill>
          <p:spPr>
            <a:xfrm>
              <a:off x="822576" y="4005888"/>
              <a:ext cx="785124" cy="1046647"/>
            </a:xfrm>
            <a:prstGeom prst="rect">
              <a:avLst/>
            </a:prstGeom>
          </p:spPr>
        </p:pic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0511413-0795-7837-B2AD-99DBBBDD03A0}"/>
                </a:ext>
              </a:extLst>
            </p:cNvPr>
            <p:cNvSpPr/>
            <p:nvPr/>
          </p:nvSpPr>
          <p:spPr>
            <a:xfrm>
              <a:off x="1649448" y="1611519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74EEBF6-E0E9-E38B-E1D1-6092BC79E683}"/>
                </a:ext>
              </a:extLst>
            </p:cNvPr>
            <p:cNvSpPr/>
            <p:nvPr/>
          </p:nvSpPr>
          <p:spPr>
            <a:xfrm>
              <a:off x="1700248" y="1662319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399B21F-9E85-2492-6F4B-8F80F9E4747B}"/>
                </a:ext>
              </a:extLst>
            </p:cNvPr>
            <p:cNvSpPr/>
            <p:nvPr/>
          </p:nvSpPr>
          <p:spPr>
            <a:xfrm>
              <a:off x="1751048" y="1713119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3E8C85C-13AE-4ECA-7162-48165ADD73F2}"/>
                </a:ext>
              </a:extLst>
            </p:cNvPr>
            <p:cNvSpPr/>
            <p:nvPr/>
          </p:nvSpPr>
          <p:spPr>
            <a:xfrm>
              <a:off x="1801848" y="1763919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7923DBA-A07A-135E-F656-04CF32BCDB6D}"/>
                </a:ext>
              </a:extLst>
            </p:cNvPr>
            <p:cNvSpPr/>
            <p:nvPr/>
          </p:nvSpPr>
          <p:spPr>
            <a:xfrm>
              <a:off x="1852648" y="1814719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B75BF0F-1F67-303E-880F-C3BBCFF1090E}"/>
                </a:ext>
              </a:extLst>
            </p:cNvPr>
            <p:cNvSpPr/>
            <p:nvPr/>
          </p:nvSpPr>
          <p:spPr>
            <a:xfrm>
              <a:off x="1903448" y="1865519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5E898A-463B-06AD-1D30-9EA7CA0B7BE9}"/>
                </a:ext>
              </a:extLst>
            </p:cNvPr>
            <p:cNvSpPr/>
            <p:nvPr/>
          </p:nvSpPr>
          <p:spPr>
            <a:xfrm>
              <a:off x="2767048" y="17131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E777E7D-A664-AE87-828B-351025B3D45E}"/>
                </a:ext>
              </a:extLst>
            </p:cNvPr>
            <p:cNvSpPr/>
            <p:nvPr/>
          </p:nvSpPr>
          <p:spPr>
            <a:xfrm>
              <a:off x="2817848" y="17639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A7350F8-7E66-D987-A822-30F034F6B3CE}"/>
                </a:ext>
              </a:extLst>
            </p:cNvPr>
            <p:cNvSpPr/>
            <p:nvPr/>
          </p:nvSpPr>
          <p:spPr>
            <a:xfrm>
              <a:off x="2868648" y="18147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445C493-3A09-3642-D030-15D48CA63FDE}"/>
                </a:ext>
              </a:extLst>
            </p:cNvPr>
            <p:cNvSpPr/>
            <p:nvPr/>
          </p:nvSpPr>
          <p:spPr>
            <a:xfrm>
              <a:off x="2919448" y="18655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804740-52F8-7657-3F0B-2F5D76D475A2}"/>
                </a:ext>
              </a:extLst>
            </p:cNvPr>
            <p:cNvSpPr/>
            <p:nvPr/>
          </p:nvSpPr>
          <p:spPr>
            <a:xfrm>
              <a:off x="2970248" y="19163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4135F7-DDA1-A7D3-BC2D-787F9398B2F8}"/>
                </a:ext>
              </a:extLst>
            </p:cNvPr>
            <p:cNvSpPr/>
            <p:nvPr/>
          </p:nvSpPr>
          <p:spPr>
            <a:xfrm>
              <a:off x="3021048" y="19671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39F5D5F-0C79-1053-DC9B-9B1CA98B0845}"/>
                </a:ext>
              </a:extLst>
            </p:cNvPr>
            <p:cNvSpPr/>
            <p:nvPr/>
          </p:nvSpPr>
          <p:spPr>
            <a:xfrm>
              <a:off x="3071848" y="20179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0FE1018-424E-4B1C-B142-EC69B61C66CC}"/>
                </a:ext>
              </a:extLst>
            </p:cNvPr>
            <p:cNvSpPr/>
            <p:nvPr/>
          </p:nvSpPr>
          <p:spPr>
            <a:xfrm>
              <a:off x="3122648" y="20687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BE2536-4E67-B416-9CD2-1C087279F0EE}"/>
                </a:ext>
              </a:extLst>
            </p:cNvPr>
            <p:cNvSpPr/>
            <p:nvPr/>
          </p:nvSpPr>
          <p:spPr>
            <a:xfrm>
              <a:off x="3173448" y="21195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D9C029-5386-0789-34CD-990A2B8E42FC}"/>
                </a:ext>
              </a:extLst>
            </p:cNvPr>
            <p:cNvSpPr/>
            <p:nvPr/>
          </p:nvSpPr>
          <p:spPr>
            <a:xfrm>
              <a:off x="3224248" y="21703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3556DCA-426B-E6D5-763F-4DED1B43CFA3}"/>
                </a:ext>
              </a:extLst>
            </p:cNvPr>
            <p:cNvSpPr/>
            <p:nvPr/>
          </p:nvSpPr>
          <p:spPr>
            <a:xfrm>
              <a:off x="3275048" y="22211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E2BB7C3-7D45-6AF8-6844-89397CD2F444}"/>
                </a:ext>
              </a:extLst>
            </p:cNvPr>
            <p:cNvSpPr/>
            <p:nvPr/>
          </p:nvSpPr>
          <p:spPr>
            <a:xfrm>
              <a:off x="3325848" y="2271919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26E7E83-BF93-02C2-7EB5-EDCB018FDEF9}"/>
                </a:ext>
              </a:extLst>
            </p:cNvPr>
            <p:cNvSpPr/>
            <p:nvPr/>
          </p:nvSpPr>
          <p:spPr>
            <a:xfrm>
              <a:off x="2320236" y="1943833"/>
              <a:ext cx="50800" cy="50800"/>
            </a:xfrm>
            <a:custGeom>
              <a:avLst/>
              <a:gdLst>
                <a:gd name="connsiteX0" fmla="*/ 0 w 50800"/>
                <a:gd name="connsiteY0" fmla="*/ 0 h 50800"/>
                <a:gd name="connsiteX1" fmla="*/ 50800 w 50800"/>
                <a:gd name="connsiteY1" fmla="*/ 0 h 50800"/>
                <a:gd name="connsiteX2" fmla="*/ 50800 w 50800"/>
                <a:gd name="connsiteY2" fmla="*/ 50800 h 50800"/>
                <a:gd name="connsiteX3" fmla="*/ 0 w 508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50800">
                  <a:moveTo>
                    <a:pt x="0" y="0"/>
                  </a:moveTo>
                  <a:lnTo>
                    <a:pt x="50800" y="0"/>
                  </a:lnTo>
                  <a:lnTo>
                    <a:pt x="508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459C83A-C4F7-3E0E-0E85-7F4AD77921FE}"/>
                </a:ext>
              </a:extLst>
            </p:cNvPr>
            <p:cNvSpPr/>
            <p:nvPr/>
          </p:nvSpPr>
          <p:spPr>
            <a:xfrm>
              <a:off x="2371036" y="1994633"/>
              <a:ext cx="1121498" cy="308609"/>
            </a:xfrm>
            <a:custGeom>
              <a:avLst/>
              <a:gdLst>
                <a:gd name="connsiteX0" fmla="*/ 0 w 1121498"/>
                <a:gd name="connsiteY0" fmla="*/ 0 h 308609"/>
                <a:gd name="connsiteX1" fmla="*/ 1121499 w 1121498"/>
                <a:gd name="connsiteY1" fmla="*/ 30861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1498" h="308609">
                  <a:moveTo>
                    <a:pt x="0" y="0"/>
                  </a:moveTo>
                  <a:lnTo>
                    <a:pt x="1121499" y="30861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9F5B89E-D383-272D-9DEF-47BE1390F61B}"/>
                </a:ext>
              </a:extLst>
            </p:cNvPr>
            <p:cNvSpPr/>
            <p:nvPr/>
          </p:nvSpPr>
          <p:spPr>
            <a:xfrm>
              <a:off x="2371036" y="1943833"/>
              <a:ext cx="1121498" cy="359409"/>
            </a:xfrm>
            <a:custGeom>
              <a:avLst/>
              <a:gdLst>
                <a:gd name="connsiteX0" fmla="*/ 0 w 1121498"/>
                <a:gd name="connsiteY0" fmla="*/ 0 h 359409"/>
                <a:gd name="connsiteX1" fmla="*/ 1121499 w 1121498"/>
                <a:gd name="connsiteY1" fmla="*/ 359410 h 35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1498" h="359409">
                  <a:moveTo>
                    <a:pt x="0" y="0"/>
                  </a:moveTo>
                  <a:lnTo>
                    <a:pt x="1121499" y="35941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81188BB-EF90-C97D-E8ED-874B72006310}"/>
                </a:ext>
              </a:extLst>
            </p:cNvPr>
            <p:cNvSpPr/>
            <p:nvPr/>
          </p:nvSpPr>
          <p:spPr>
            <a:xfrm>
              <a:off x="3325848" y="1857549"/>
              <a:ext cx="638238" cy="574738"/>
            </a:xfrm>
            <a:custGeom>
              <a:avLst/>
              <a:gdLst>
                <a:gd name="connsiteX0" fmla="*/ 0 w 638238"/>
                <a:gd name="connsiteY0" fmla="*/ 0 h 574738"/>
                <a:gd name="connsiteX1" fmla="*/ 63500 w 638238"/>
                <a:gd name="connsiteY1" fmla="*/ 0 h 574738"/>
                <a:gd name="connsiteX2" fmla="*/ 638239 w 638238"/>
                <a:gd name="connsiteY2" fmla="*/ 574739 h 574738"/>
                <a:gd name="connsiteX3" fmla="*/ 574739 w 638238"/>
                <a:gd name="connsiteY3" fmla="*/ 574739 h 57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238" h="574738">
                  <a:moveTo>
                    <a:pt x="0" y="0"/>
                  </a:moveTo>
                  <a:lnTo>
                    <a:pt x="63500" y="0"/>
                  </a:lnTo>
                  <a:lnTo>
                    <a:pt x="638239" y="574739"/>
                  </a:lnTo>
                  <a:lnTo>
                    <a:pt x="574739" y="574739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DB83E57-28D6-603D-1518-D2E5E8C90AE3}"/>
                </a:ext>
              </a:extLst>
            </p:cNvPr>
            <p:cNvSpPr/>
            <p:nvPr/>
          </p:nvSpPr>
          <p:spPr>
            <a:xfrm>
              <a:off x="3630648" y="2432288"/>
              <a:ext cx="269938" cy="144430"/>
            </a:xfrm>
            <a:custGeom>
              <a:avLst/>
              <a:gdLst>
                <a:gd name="connsiteX0" fmla="*/ 0 w 269938"/>
                <a:gd name="connsiteY0" fmla="*/ 144431 h 144430"/>
                <a:gd name="connsiteX1" fmla="*/ 269939 w 269938"/>
                <a:gd name="connsiteY1" fmla="*/ 0 h 1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9938" h="144430">
                  <a:moveTo>
                    <a:pt x="0" y="144431"/>
                  </a:moveTo>
                  <a:lnTo>
                    <a:pt x="269939" y="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C70D96C-7613-A77A-37D4-5236B7622179}"/>
                </a:ext>
              </a:extLst>
            </p:cNvPr>
            <p:cNvSpPr/>
            <p:nvPr/>
          </p:nvSpPr>
          <p:spPr>
            <a:xfrm>
              <a:off x="3071848" y="1713119"/>
              <a:ext cx="254000" cy="144430"/>
            </a:xfrm>
            <a:custGeom>
              <a:avLst/>
              <a:gdLst>
                <a:gd name="connsiteX0" fmla="*/ 0 w 254000"/>
                <a:gd name="connsiteY0" fmla="*/ 0 h 144430"/>
                <a:gd name="connsiteX1" fmla="*/ 254000 w 254000"/>
                <a:gd name="connsiteY1" fmla="*/ 144431 h 1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00" h="144430">
                  <a:moveTo>
                    <a:pt x="0" y="0"/>
                  </a:moveTo>
                  <a:lnTo>
                    <a:pt x="254000" y="144431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8B721E6-7636-38B5-D9FD-B7DD2BB53267}"/>
                </a:ext>
              </a:extLst>
            </p:cNvPr>
            <p:cNvSpPr/>
            <p:nvPr/>
          </p:nvSpPr>
          <p:spPr>
            <a:xfrm>
              <a:off x="1700248" y="2793443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3B4E67A-2638-063E-BF01-A219A1BAB70F}"/>
                </a:ext>
              </a:extLst>
            </p:cNvPr>
            <p:cNvSpPr/>
            <p:nvPr/>
          </p:nvSpPr>
          <p:spPr>
            <a:xfrm>
              <a:off x="1751048" y="2844243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9812AAC-B6CD-6AE5-3788-18C7025F1A10}"/>
                </a:ext>
              </a:extLst>
            </p:cNvPr>
            <p:cNvSpPr/>
            <p:nvPr/>
          </p:nvSpPr>
          <p:spPr>
            <a:xfrm>
              <a:off x="1801848" y="2895043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4C2C4BF-C22B-147C-7270-87603F78B3E7}"/>
                </a:ext>
              </a:extLst>
            </p:cNvPr>
            <p:cNvSpPr/>
            <p:nvPr/>
          </p:nvSpPr>
          <p:spPr>
            <a:xfrm>
              <a:off x="1852648" y="2945843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D39558B-06FC-9C96-C925-42FABA9ED63A}"/>
                </a:ext>
              </a:extLst>
            </p:cNvPr>
            <p:cNvSpPr/>
            <p:nvPr/>
          </p:nvSpPr>
          <p:spPr>
            <a:xfrm>
              <a:off x="1903448" y="2996643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D00752F-0194-F689-7E08-2451C7B77A94}"/>
                </a:ext>
              </a:extLst>
            </p:cNvPr>
            <p:cNvSpPr/>
            <p:nvPr/>
          </p:nvSpPr>
          <p:spPr>
            <a:xfrm>
              <a:off x="1954248" y="3047443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7ABA314-8AA9-891A-CF21-C0384BEB37A2}"/>
                </a:ext>
              </a:extLst>
            </p:cNvPr>
            <p:cNvSpPr/>
            <p:nvPr/>
          </p:nvSpPr>
          <p:spPr>
            <a:xfrm>
              <a:off x="2817848" y="28950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90B7A576-BB0B-AA07-BCA4-C203D43530CE}"/>
                </a:ext>
              </a:extLst>
            </p:cNvPr>
            <p:cNvSpPr/>
            <p:nvPr/>
          </p:nvSpPr>
          <p:spPr>
            <a:xfrm>
              <a:off x="2868648" y="29458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58489DF-8225-5CF0-8F91-70D2D9FAD0D4}"/>
                </a:ext>
              </a:extLst>
            </p:cNvPr>
            <p:cNvSpPr/>
            <p:nvPr/>
          </p:nvSpPr>
          <p:spPr>
            <a:xfrm>
              <a:off x="2919448" y="29966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F4B5D6C-E1E8-6686-A988-E46E85B225BB}"/>
                </a:ext>
              </a:extLst>
            </p:cNvPr>
            <p:cNvSpPr/>
            <p:nvPr/>
          </p:nvSpPr>
          <p:spPr>
            <a:xfrm>
              <a:off x="2970248" y="30474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CEB87DB-2910-EFA7-508F-5C8472F02FDA}"/>
                </a:ext>
              </a:extLst>
            </p:cNvPr>
            <p:cNvSpPr/>
            <p:nvPr/>
          </p:nvSpPr>
          <p:spPr>
            <a:xfrm>
              <a:off x="3021048" y="30982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40A11071-34E9-A29B-BEBD-652C30D99BF1}"/>
                </a:ext>
              </a:extLst>
            </p:cNvPr>
            <p:cNvSpPr/>
            <p:nvPr/>
          </p:nvSpPr>
          <p:spPr>
            <a:xfrm>
              <a:off x="3071848" y="31490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2304426-B277-640A-B87F-36C635AA39C4}"/>
                </a:ext>
              </a:extLst>
            </p:cNvPr>
            <p:cNvSpPr/>
            <p:nvPr/>
          </p:nvSpPr>
          <p:spPr>
            <a:xfrm>
              <a:off x="3122648" y="31998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AF25056-073F-79B2-BB42-0801B2884552}"/>
                </a:ext>
              </a:extLst>
            </p:cNvPr>
            <p:cNvSpPr/>
            <p:nvPr/>
          </p:nvSpPr>
          <p:spPr>
            <a:xfrm>
              <a:off x="3173448" y="32506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2F87B7D-BE79-6892-3C2E-07FFFE274FD2}"/>
                </a:ext>
              </a:extLst>
            </p:cNvPr>
            <p:cNvSpPr/>
            <p:nvPr/>
          </p:nvSpPr>
          <p:spPr>
            <a:xfrm>
              <a:off x="3224248" y="33014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D019EC-DB62-42B8-FF47-127BE30F8162}"/>
                </a:ext>
              </a:extLst>
            </p:cNvPr>
            <p:cNvSpPr/>
            <p:nvPr/>
          </p:nvSpPr>
          <p:spPr>
            <a:xfrm>
              <a:off x="3275048" y="33522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FA921797-CC91-90BA-1BBA-3BEDD74D53B1}"/>
                </a:ext>
              </a:extLst>
            </p:cNvPr>
            <p:cNvSpPr/>
            <p:nvPr/>
          </p:nvSpPr>
          <p:spPr>
            <a:xfrm>
              <a:off x="3325848" y="34030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CE432B3-B4DB-3B1B-3437-A6591183D768}"/>
                </a:ext>
              </a:extLst>
            </p:cNvPr>
            <p:cNvSpPr/>
            <p:nvPr/>
          </p:nvSpPr>
          <p:spPr>
            <a:xfrm>
              <a:off x="3376648" y="3453843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3511B63-7E48-5B83-1489-1F2829243975}"/>
                </a:ext>
              </a:extLst>
            </p:cNvPr>
            <p:cNvSpPr/>
            <p:nvPr/>
          </p:nvSpPr>
          <p:spPr>
            <a:xfrm>
              <a:off x="2371036" y="3125757"/>
              <a:ext cx="50800" cy="50800"/>
            </a:xfrm>
            <a:custGeom>
              <a:avLst/>
              <a:gdLst>
                <a:gd name="connsiteX0" fmla="*/ 0 w 50800"/>
                <a:gd name="connsiteY0" fmla="*/ 0 h 50800"/>
                <a:gd name="connsiteX1" fmla="*/ 50800 w 50800"/>
                <a:gd name="connsiteY1" fmla="*/ 0 h 50800"/>
                <a:gd name="connsiteX2" fmla="*/ 50800 w 50800"/>
                <a:gd name="connsiteY2" fmla="*/ 50800 h 50800"/>
                <a:gd name="connsiteX3" fmla="*/ 0 w 508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50800">
                  <a:moveTo>
                    <a:pt x="0" y="0"/>
                  </a:moveTo>
                  <a:lnTo>
                    <a:pt x="50800" y="0"/>
                  </a:lnTo>
                  <a:lnTo>
                    <a:pt x="508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BB9A370-67F6-E5F7-D8FE-2B297F1B084C}"/>
                </a:ext>
              </a:extLst>
            </p:cNvPr>
            <p:cNvSpPr/>
            <p:nvPr/>
          </p:nvSpPr>
          <p:spPr>
            <a:xfrm>
              <a:off x="2421836" y="3176557"/>
              <a:ext cx="1121498" cy="308609"/>
            </a:xfrm>
            <a:custGeom>
              <a:avLst/>
              <a:gdLst>
                <a:gd name="connsiteX0" fmla="*/ 0 w 1121498"/>
                <a:gd name="connsiteY0" fmla="*/ 0 h 308609"/>
                <a:gd name="connsiteX1" fmla="*/ 1121499 w 1121498"/>
                <a:gd name="connsiteY1" fmla="*/ 30861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1498" h="308609">
                  <a:moveTo>
                    <a:pt x="0" y="0"/>
                  </a:moveTo>
                  <a:lnTo>
                    <a:pt x="1121499" y="30861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BBBA5E4-2F7B-EC04-2B41-BFB6C1C5274D}"/>
                </a:ext>
              </a:extLst>
            </p:cNvPr>
            <p:cNvSpPr/>
            <p:nvPr/>
          </p:nvSpPr>
          <p:spPr>
            <a:xfrm>
              <a:off x="2421836" y="3125757"/>
              <a:ext cx="1121498" cy="359409"/>
            </a:xfrm>
            <a:custGeom>
              <a:avLst/>
              <a:gdLst>
                <a:gd name="connsiteX0" fmla="*/ 0 w 1121498"/>
                <a:gd name="connsiteY0" fmla="*/ 0 h 359409"/>
                <a:gd name="connsiteX1" fmla="*/ 1121499 w 1121498"/>
                <a:gd name="connsiteY1" fmla="*/ 359410 h 35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1498" h="359409">
                  <a:moveTo>
                    <a:pt x="0" y="0"/>
                  </a:moveTo>
                  <a:lnTo>
                    <a:pt x="1121499" y="35941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36EEC1A-C82E-8A0E-DBF2-77EF851460A4}"/>
                </a:ext>
              </a:extLst>
            </p:cNvPr>
            <p:cNvSpPr/>
            <p:nvPr/>
          </p:nvSpPr>
          <p:spPr>
            <a:xfrm>
              <a:off x="3376648" y="3039473"/>
              <a:ext cx="638238" cy="574738"/>
            </a:xfrm>
            <a:custGeom>
              <a:avLst/>
              <a:gdLst>
                <a:gd name="connsiteX0" fmla="*/ 0 w 638238"/>
                <a:gd name="connsiteY0" fmla="*/ 0 h 574738"/>
                <a:gd name="connsiteX1" fmla="*/ 63500 w 638238"/>
                <a:gd name="connsiteY1" fmla="*/ 0 h 574738"/>
                <a:gd name="connsiteX2" fmla="*/ 638239 w 638238"/>
                <a:gd name="connsiteY2" fmla="*/ 574739 h 574738"/>
                <a:gd name="connsiteX3" fmla="*/ 574739 w 638238"/>
                <a:gd name="connsiteY3" fmla="*/ 574739 h 57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238" h="574738">
                  <a:moveTo>
                    <a:pt x="0" y="0"/>
                  </a:moveTo>
                  <a:lnTo>
                    <a:pt x="63500" y="0"/>
                  </a:lnTo>
                  <a:lnTo>
                    <a:pt x="638239" y="574739"/>
                  </a:lnTo>
                  <a:lnTo>
                    <a:pt x="574739" y="574739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64AEDEC-41DE-2721-17A8-CB40FE11967B}"/>
                </a:ext>
              </a:extLst>
            </p:cNvPr>
            <p:cNvSpPr/>
            <p:nvPr/>
          </p:nvSpPr>
          <p:spPr>
            <a:xfrm>
              <a:off x="3681448" y="3614212"/>
              <a:ext cx="269938" cy="144430"/>
            </a:xfrm>
            <a:custGeom>
              <a:avLst/>
              <a:gdLst>
                <a:gd name="connsiteX0" fmla="*/ 0 w 269938"/>
                <a:gd name="connsiteY0" fmla="*/ 144431 h 144430"/>
                <a:gd name="connsiteX1" fmla="*/ 269939 w 269938"/>
                <a:gd name="connsiteY1" fmla="*/ 0 h 1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9938" h="144430">
                  <a:moveTo>
                    <a:pt x="0" y="144431"/>
                  </a:moveTo>
                  <a:lnTo>
                    <a:pt x="269939" y="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2E9CA73-CF09-DFBA-3657-C1301A1944A5}"/>
                </a:ext>
              </a:extLst>
            </p:cNvPr>
            <p:cNvSpPr/>
            <p:nvPr/>
          </p:nvSpPr>
          <p:spPr>
            <a:xfrm>
              <a:off x="3122648" y="2895043"/>
              <a:ext cx="254000" cy="144430"/>
            </a:xfrm>
            <a:custGeom>
              <a:avLst/>
              <a:gdLst>
                <a:gd name="connsiteX0" fmla="*/ 0 w 254000"/>
                <a:gd name="connsiteY0" fmla="*/ 0 h 144430"/>
                <a:gd name="connsiteX1" fmla="*/ 254000 w 254000"/>
                <a:gd name="connsiteY1" fmla="*/ 144431 h 1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00" h="144430">
                  <a:moveTo>
                    <a:pt x="0" y="0"/>
                  </a:moveTo>
                  <a:lnTo>
                    <a:pt x="254000" y="144431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80CD2019-008A-ED7B-A80C-034925C702DD}"/>
                </a:ext>
              </a:extLst>
            </p:cNvPr>
            <p:cNvSpPr/>
            <p:nvPr/>
          </p:nvSpPr>
          <p:spPr>
            <a:xfrm>
              <a:off x="1699516" y="3909745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EA0F6D8-68F2-E17F-DF9E-5DEC828FB14A}"/>
                </a:ext>
              </a:extLst>
            </p:cNvPr>
            <p:cNvSpPr/>
            <p:nvPr/>
          </p:nvSpPr>
          <p:spPr>
            <a:xfrm>
              <a:off x="1750316" y="3960545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AF77E19-2F07-4A14-447D-7F9A6C2FB35F}"/>
                </a:ext>
              </a:extLst>
            </p:cNvPr>
            <p:cNvSpPr/>
            <p:nvPr/>
          </p:nvSpPr>
          <p:spPr>
            <a:xfrm>
              <a:off x="1801116" y="4011345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AFCCDFC-3630-541B-E51D-43B5E3C326C7}"/>
                </a:ext>
              </a:extLst>
            </p:cNvPr>
            <p:cNvSpPr/>
            <p:nvPr/>
          </p:nvSpPr>
          <p:spPr>
            <a:xfrm>
              <a:off x="1851916" y="4062145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6254619-1E6E-2FF0-8386-D690FA60D287}"/>
                </a:ext>
              </a:extLst>
            </p:cNvPr>
            <p:cNvSpPr/>
            <p:nvPr/>
          </p:nvSpPr>
          <p:spPr>
            <a:xfrm>
              <a:off x="1902716" y="4112945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A1573A1-8D57-E902-36D0-58174426A438}"/>
                </a:ext>
              </a:extLst>
            </p:cNvPr>
            <p:cNvSpPr/>
            <p:nvPr/>
          </p:nvSpPr>
          <p:spPr>
            <a:xfrm>
              <a:off x="1953516" y="4163745"/>
              <a:ext cx="812800" cy="812800"/>
            </a:xfrm>
            <a:custGeom>
              <a:avLst/>
              <a:gdLst>
                <a:gd name="connsiteX0" fmla="*/ 0 w 812800"/>
                <a:gd name="connsiteY0" fmla="*/ 0 h 812800"/>
                <a:gd name="connsiteX1" fmla="*/ 812800 w 812800"/>
                <a:gd name="connsiteY1" fmla="*/ 0 h 812800"/>
                <a:gd name="connsiteX2" fmla="*/ 812800 w 812800"/>
                <a:gd name="connsiteY2" fmla="*/ 812800 h 812800"/>
                <a:gd name="connsiteX3" fmla="*/ 0 w 812800"/>
                <a:gd name="connsiteY3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1333AFD-25A4-E096-BD8E-61158B7B5543}"/>
                </a:ext>
              </a:extLst>
            </p:cNvPr>
            <p:cNvSpPr/>
            <p:nvPr/>
          </p:nvSpPr>
          <p:spPr>
            <a:xfrm>
              <a:off x="2817116" y="40113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0DB9E54-8AD4-62C6-6E49-C1F0B3BED367}"/>
                </a:ext>
              </a:extLst>
            </p:cNvPr>
            <p:cNvSpPr/>
            <p:nvPr/>
          </p:nvSpPr>
          <p:spPr>
            <a:xfrm>
              <a:off x="2867916" y="40621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6EDA10-2247-6717-2A2E-6CDBBB3BE3D3}"/>
                </a:ext>
              </a:extLst>
            </p:cNvPr>
            <p:cNvSpPr/>
            <p:nvPr/>
          </p:nvSpPr>
          <p:spPr>
            <a:xfrm>
              <a:off x="2918716" y="41129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9ECA1B1-4E03-3818-ADE2-180926A7ED14}"/>
                </a:ext>
              </a:extLst>
            </p:cNvPr>
            <p:cNvSpPr/>
            <p:nvPr/>
          </p:nvSpPr>
          <p:spPr>
            <a:xfrm>
              <a:off x="2969516" y="41637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622007FC-0520-A6B4-916C-61A909F22583}"/>
                </a:ext>
              </a:extLst>
            </p:cNvPr>
            <p:cNvSpPr/>
            <p:nvPr/>
          </p:nvSpPr>
          <p:spPr>
            <a:xfrm>
              <a:off x="3020316" y="42145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27C4AC0-FF2E-D231-ABD5-A58011C01747}"/>
                </a:ext>
              </a:extLst>
            </p:cNvPr>
            <p:cNvSpPr/>
            <p:nvPr/>
          </p:nvSpPr>
          <p:spPr>
            <a:xfrm>
              <a:off x="3071116" y="42653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48C3A5D-4824-3EE2-EDFE-A6F41C108FB6}"/>
                </a:ext>
              </a:extLst>
            </p:cNvPr>
            <p:cNvSpPr/>
            <p:nvPr/>
          </p:nvSpPr>
          <p:spPr>
            <a:xfrm>
              <a:off x="3121916" y="43161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DCCF4EA-692F-9F77-37B6-9774586BEAF7}"/>
                </a:ext>
              </a:extLst>
            </p:cNvPr>
            <p:cNvSpPr/>
            <p:nvPr/>
          </p:nvSpPr>
          <p:spPr>
            <a:xfrm>
              <a:off x="3172716" y="43669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061D361-BD33-C2A5-9753-AB603E5857D1}"/>
                </a:ext>
              </a:extLst>
            </p:cNvPr>
            <p:cNvSpPr/>
            <p:nvPr/>
          </p:nvSpPr>
          <p:spPr>
            <a:xfrm>
              <a:off x="3223516" y="44177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33071D0-E003-2DB1-AF78-206FD5FE7A6B}"/>
                </a:ext>
              </a:extLst>
            </p:cNvPr>
            <p:cNvSpPr/>
            <p:nvPr/>
          </p:nvSpPr>
          <p:spPr>
            <a:xfrm>
              <a:off x="3274316" y="44685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863A1AE-AEE4-1517-7C80-D27CB762A295}"/>
                </a:ext>
              </a:extLst>
            </p:cNvPr>
            <p:cNvSpPr/>
            <p:nvPr/>
          </p:nvSpPr>
          <p:spPr>
            <a:xfrm>
              <a:off x="3325116" y="45193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A0A0A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4A618B0-220A-1216-51F8-102DFCF9DA8F}"/>
                </a:ext>
              </a:extLst>
            </p:cNvPr>
            <p:cNvSpPr/>
            <p:nvPr/>
          </p:nvSpPr>
          <p:spPr>
            <a:xfrm>
              <a:off x="3375916" y="4570145"/>
              <a:ext cx="304800" cy="304800"/>
            </a:xfrm>
            <a:custGeom>
              <a:avLst/>
              <a:gdLst>
                <a:gd name="connsiteX0" fmla="*/ 0 w 304800"/>
                <a:gd name="connsiteY0" fmla="*/ 0 h 304800"/>
                <a:gd name="connsiteX1" fmla="*/ 304800 w 304800"/>
                <a:gd name="connsiteY1" fmla="*/ 0 h 304800"/>
                <a:gd name="connsiteX2" fmla="*/ 304800 w 304800"/>
                <a:gd name="connsiteY2" fmla="*/ 304800 h 304800"/>
                <a:gd name="connsiteX3" fmla="*/ 0 w 304800"/>
                <a:gd name="connsiteY3" fmla="*/ 3048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800" h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D3E4955-578E-3073-6F3B-AE30B187AD61}"/>
                </a:ext>
              </a:extLst>
            </p:cNvPr>
            <p:cNvSpPr/>
            <p:nvPr/>
          </p:nvSpPr>
          <p:spPr>
            <a:xfrm>
              <a:off x="2370304" y="4242059"/>
              <a:ext cx="50800" cy="50800"/>
            </a:xfrm>
            <a:custGeom>
              <a:avLst/>
              <a:gdLst>
                <a:gd name="connsiteX0" fmla="*/ 0 w 50800"/>
                <a:gd name="connsiteY0" fmla="*/ 0 h 50800"/>
                <a:gd name="connsiteX1" fmla="*/ 50800 w 50800"/>
                <a:gd name="connsiteY1" fmla="*/ 0 h 50800"/>
                <a:gd name="connsiteX2" fmla="*/ 50800 w 50800"/>
                <a:gd name="connsiteY2" fmla="*/ 50800 h 50800"/>
                <a:gd name="connsiteX3" fmla="*/ 0 w 50800"/>
                <a:gd name="connsiteY3" fmla="*/ 50800 h 50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800" h="50800">
                  <a:moveTo>
                    <a:pt x="0" y="0"/>
                  </a:moveTo>
                  <a:lnTo>
                    <a:pt x="50800" y="0"/>
                  </a:lnTo>
                  <a:lnTo>
                    <a:pt x="50800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E0A441-BD28-53BB-3BA2-AC33F13F0311}"/>
                </a:ext>
              </a:extLst>
            </p:cNvPr>
            <p:cNvSpPr/>
            <p:nvPr/>
          </p:nvSpPr>
          <p:spPr>
            <a:xfrm>
              <a:off x="2421104" y="4292859"/>
              <a:ext cx="1121498" cy="308609"/>
            </a:xfrm>
            <a:custGeom>
              <a:avLst/>
              <a:gdLst>
                <a:gd name="connsiteX0" fmla="*/ 0 w 1121498"/>
                <a:gd name="connsiteY0" fmla="*/ 0 h 308609"/>
                <a:gd name="connsiteX1" fmla="*/ 1121499 w 1121498"/>
                <a:gd name="connsiteY1" fmla="*/ 308610 h 308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1498" h="308609">
                  <a:moveTo>
                    <a:pt x="0" y="0"/>
                  </a:moveTo>
                  <a:lnTo>
                    <a:pt x="1121499" y="30861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9428DF4-B23A-39DD-D605-516C99BCB436}"/>
                </a:ext>
              </a:extLst>
            </p:cNvPr>
            <p:cNvSpPr/>
            <p:nvPr/>
          </p:nvSpPr>
          <p:spPr>
            <a:xfrm>
              <a:off x="2421104" y="4242059"/>
              <a:ext cx="1121498" cy="359409"/>
            </a:xfrm>
            <a:custGeom>
              <a:avLst/>
              <a:gdLst>
                <a:gd name="connsiteX0" fmla="*/ 0 w 1121498"/>
                <a:gd name="connsiteY0" fmla="*/ 0 h 359409"/>
                <a:gd name="connsiteX1" fmla="*/ 1121499 w 1121498"/>
                <a:gd name="connsiteY1" fmla="*/ 359410 h 359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1498" h="359409">
                  <a:moveTo>
                    <a:pt x="0" y="0"/>
                  </a:moveTo>
                  <a:lnTo>
                    <a:pt x="1121499" y="35941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A678C21-1C57-F99B-6B27-98D6B50A292B}"/>
                </a:ext>
              </a:extLst>
            </p:cNvPr>
            <p:cNvSpPr/>
            <p:nvPr/>
          </p:nvSpPr>
          <p:spPr>
            <a:xfrm>
              <a:off x="3375916" y="4155775"/>
              <a:ext cx="638238" cy="574738"/>
            </a:xfrm>
            <a:custGeom>
              <a:avLst/>
              <a:gdLst>
                <a:gd name="connsiteX0" fmla="*/ 0 w 638238"/>
                <a:gd name="connsiteY0" fmla="*/ 0 h 574738"/>
                <a:gd name="connsiteX1" fmla="*/ 63500 w 638238"/>
                <a:gd name="connsiteY1" fmla="*/ 0 h 574738"/>
                <a:gd name="connsiteX2" fmla="*/ 638239 w 638238"/>
                <a:gd name="connsiteY2" fmla="*/ 574739 h 574738"/>
                <a:gd name="connsiteX3" fmla="*/ 574739 w 638238"/>
                <a:gd name="connsiteY3" fmla="*/ 574739 h 574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238" h="574738">
                  <a:moveTo>
                    <a:pt x="0" y="0"/>
                  </a:moveTo>
                  <a:lnTo>
                    <a:pt x="63500" y="0"/>
                  </a:lnTo>
                  <a:lnTo>
                    <a:pt x="638239" y="574739"/>
                  </a:lnTo>
                  <a:lnTo>
                    <a:pt x="574739" y="574739"/>
                  </a:lnTo>
                  <a:close/>
                </a:path>
              </a:pathLst>
            </a:custGeom>
            <a:solidFill>
              <a:srgbClr val="E0E0E0">
                <a:alpha val="80000"/>
              </a:srgbClr>
            </a:solidFill>
            <a:ln w="6350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E38A7E7-1BF1-098F-43B4-0F82C8735C2A}"/>
                </a:ext>
              </a:extLst>
            </p:cNvPr>
            <p:cNvSpPr/>
            <p:nvPr/>
          </p:nvSpPr>
          <p:spPr>
            <a:xfrm>
              <a:off x="3680716" y="4730514"/>
              <a:ext cx="269938" cy="144430"/>
            </a:xfrm>
            <a:custGeom>
              <a:avLst/>
              <a:gdLst>
                <a:gd name="connsiteX0" fmla="*/ 0 w 269938"/>
                <a:gd name="connsiteY0" fmla="*/ 144431 h 144430"/>
                <a:gd name="connsiteX1" fmla="*/ 269939 w 269938"/>
                <a:gd name="connsiteY1" fmla="*/ 0 h 1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69938" h="144430">
                  <a:moveTo>
                    <a:pt x="0" y="144431"/>
                  </a:moveTo>
                  <a:lnTo>
                    <a:pt x="269939" y="0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9C61334-0B5D-D5B5-B3CF-5017E8D8F80B}"/>
                </a:ext>
              </a:extLst>
            </p:cNvPr>
            <p:cNvSpPr/>
            <p:nvPr/>
          </p:nvSpPr>
          <p:spPr>
            <a:xfrm>
              <a:off x="3121916" y="4011345"/>
              <a:ext cx="254000" cy="144430"/>
            </a:xfrm>
            <a:custGeom>
              <a:avLst/>
              <a:gdLst>
                <a:gd name="connsiteX0" fmla="*/ 0 w 254000"/>
                <a:gd name="connsiteY0" fmla="*/ 0 h 144430"/>
                <a:gd name="connsiteX1" fmla="*/ 254000 w 254000"/>
                <a:gd name="connsiteY1" fmla="*/ 144431 h 144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4000" h="144430">
                  <a:moveTo>
                    <a:pt x="0" y="0"/>
                  </a:moveTo>
                  <a:lnTo>
                    <a:pt x="254000" y="144431"/>
                  </a:lnTo>
                </a:path>
              </a:pathLst>
            </a:custGeom>
            <a:ln w="3175" cap="flat">
              <a:solidFill>
                <a:srgbClr val="000000">
                  <a:alpha val="80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407" name="Picture 40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027DBBCF-1B14-5891-8B27-54B9F583D3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160" t="3979" r="66866"/>
            <a:stretch/>
          </p:blipFill>
          <p:spPr>
            <a:xfrm>
              <a:off x="851565" y="1533147"/>
              <a:ext cx="728106" cy="10940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5141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4E06DF0-A935-7A95-796C-8B1CC0F5A915}"/>
              </a:ext>
            </a:extLst>
          </p:cNvPr>
          <p:cNvGrpSpPr/>
          <p:nvPr/>
        </p:nvGrpSpPr>
        <p:grpSpPr>
          <a:xfrm>
            <a:off x="1533525" y="361950"/>
            <a:ext cx="8439150" cy="5981700"/>
            <a:chOff x="1504950" y="371475"/>
            <a:chExt cx="8439150" cy="59817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CFA3BFA-9D56-EFB6-C2DA-1015040E1ADF}"/>
                </a:ext>
              </a:extLst>
            </p:cNvPr>
            <p:cNvGrpSpPr/>
            <p:nvPr/>
          </p:nvGrpSpPr>
          <p:grpSpPr>
            <a:xfrm>
              <a:off x="1584327" y="445085"/>
              <a:ext cx="8271508" cy="5828941"/>
              <a:chOff x="1746252" y="73610"/>
              <a:chExt cx="8271508" cy="5828941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0E4E0BAD-F114-10F8-AA18-9898C04EC629}"/>
                  </a:ext>
                </a:extLst>
              </p:cNvPr>
              <p:cNvGrpSpPr/>
              <p:nvPr/>
            </p:nvGrpSpPr>
            <p:grpSpPr>
              <a:xfrm>
                <a:off x="1762760" y="3480587"/>
                <a:ext cx="8255000" cy="2346128"/>
                <a:chOff x="1520825" y="444109"/>
                <a:chExt cx="8255000" cy="2346128"/>
              </a:xfrm>
            </p:grpSpPr>
            <p:pic>
              <p:nvPicPr>
                <p:cNvPr id="3" name="Picture 2">
                  <a:extLst>
                    <a:ext uri="{FF2B5EF4-FFF2-40B4-BE49-F238E27FC236}">
                      <a16:creationId xmlns:a16="http://schemas.microsoft.com/office/drawing/2014/main" id="{9DF7A1CE-386C-C9EE-1F73-0BCD06C005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67952"/>
                <a:stretch/>
              </p:blipFill>
              <p:spPr>
                <a:xfrm>
                  <a:off x="1520825" y="444109"/>
                  <a:ext cx="8255000" cy="1784741"/>
                </a:xfrm>
                <a:prstGeom prst="rect">
                  <a:avLst/>
                </a:prstGeom>
              </p:spPr>
            </p:pic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79FB7032-8F31-578D-D9E5-609A328B17CB}"/>
                    </a:ext>
                  </a:extLst>
                </p:cNvPr>
                <p:cNvGrpSpPr/>
                <p:nvPr/>
              </p:nvGrpSpPr>
              <p:grpSpPr>
                <a:xfrm>
                  <a:off x="6419850" y="1490663"/>
                  <a:ext cx="2974974" cy="1299574"/>
                  <a:chOff x="6419850" y="1490663"/>
                  <a:chExt cx="2974974" cy="1299574"/>
                </a:xfrm>
              </p:grpSpPr>
              <p:pic>
                <p:nvPicPr>
                  <p:cNvPr id="2" name="Picture 1">
                    <a:extLst>
                      <a:ext uri="{FF2B5EF4-FFF2-40B4-BE49-F238E27FC236}">
                        <a16:creationId xmlns:a16="http://schemas.microsoft.com/office/drawing/2014/main" id="{95797E9C-B1FB-348D-15C0-1913E970CB0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8692" t="78228" r="11577" b="8260"/>
                  <a:stretch/>
                </p:blipFill>
                <p:spPr>
                  <a:xfrm>
                    <a:off x="7200902" y="1490663"/>
                    <a:ext cx="1628775" cy="752476"/>
                  </a:xfrm>
                  <a:prstGeom prst="rect">
                    <a:avLst/>
                  </a:prstGeom>
                </p:spPr>
              </p:pic>
              <p:pic>
                <p:nvPicPr>
                  <p:cNvPr id="4" name="Picture 3">
                    <a:extLst>
                      <a:ext uri="{FF2B5EF4-FFF2-40B4-BE49-F238E27FC236}">
                        <a16:creationId xmlns:a16="http://schemas.microsoft.com/office/drawing/2014/main" id="{5114EA73-6DA0-129D-6187-BC2DE959F5C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077" t="94648" r="36039"/>
                  <a:stretch/>
                </p:blipFill>
                <p:spPr>
                  <a:xfrm>
                    <a:off x="7005637" y="2343149"/>
                    <a:ext cx="1228726" cy="298059"/>
                  </a:xfrm>
                  <a:prstGeom prst="rect">
                    <a:avLst/>
                  </a:prstGeom>
                </p:spPr>
              </p:pic>
              <p:pic>
                <p:nvPicPr>
                  <p:cNvPr id="5" name="Picture 4">
                    <a:extLst>
                      <a:ext uri="{FF2B5EF4-FFF2-40B4-BE49-F238E27FC236}">
                        <a16:creationId xmlns:a16="http://schemas.microsoft.com/office/drawing/2014/main" id="{732C3F6D-27E7-4B19-6E70-DB462A5B88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63962" t="94648"/>
                  <a:stretch/>
                </p:blipFill>
                <p:spPr>
                  <a:xfrm>
                    <a:off x="6419850" y="2492178"/>
                    <a:ext cx="2974974" cy="298059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9" name="Picture 8" descr="Chart, bar chart&#10;&#10;Description automatically generated">
                <a:extLst>
                  <a:ext uri="{FF2B5EF4-FFF2-40B4-BE49-F238E27FC236}">
                    <a16:creationId xmlns:a16="http://schemas.microsoft.com/office/drawing/2014/main" id="{E061A7F6-A291-6CEF-76C8-A67690BA0A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243360" y="649100"/>
                <a:ext cx="7056852" cy="2779900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C7D25E9-60EC-3E94-03A6-2BD18DA103A3}"/>
                  </a:ext>
                </a:extLst>
              </p:cNvPr>
              <p:cNvSpPr txBox="1"/>
              <p:nvPr/>
            </p:nvSpPr>
            <p:spPr>
              <a:xfrm rot="16200000">
                <a:off x="555508" y="4342475"/>
                <a:ext cx="275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Jackson Heart Study Data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FB161C-64E0-B810-0341-0B65FA6B9678}"/>
                  </a:ext>
                </a:extLst>
              </p:cNvPr>
              <p:cNvSpPr txBox="1"/>
              <p:nvPr/>
            </p:nvSpPr>
            <p:spPr>
              <a:xfrm rot="16200000">
                <a:off x="555508" y="1730011"/>
                <a:ext cx="27508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NIH/N3C COVDI-19 Dataset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8245D9-7D8C-2D58-CDE7-DCF0C3CB042E}"/>
                  </a:ext>
                </a:extLst>
              </p:cNvPr>
              <p:cNvSpPr txBox="1"/>
              <p:nvPr/>
            </p:nvSpPr>
            <p:spPr>
              <a:xfrm>
                <a:off x="2699019" y="73610"/>
                <a:ext cx="70568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u="sng" dirty="0"/>
                  <a:t>Predictive models and the effect of features of predicted outcome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32763B4-2B4C-FFD1-B39B-68CE341FBCE2}"/>
                </a:ext>
              </a:extLst>
            </p:cNvPr>
            <p:cNvSpPr/>
            <p:nvPr/>
          </p:nvSpPr>
          <p:spPr>
            <a:xfrm>
              <a:off x="1504950" y="371475"/>
              <a:ext cx="8439150" cy="59817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75979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F2F44E5A-3282-AB18-1BAC-A20714AF1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2075" y="1471339"/>
            <a:ext cx="4467849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33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person's foot&#10;&#10;Description automatically generated with low confidence">
            <a:extLst>
              <a:ext uri="{FF2B5EF4-FFF2-40B4-BE49-F238E27FC236}">
                <a16:creationId xmlns:a16="http://schemas.microsoft.com/office/drawing/2014/main" id="{BBAAAF45-BE54-4C49-53A8-2DA777327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944" y="747338"/>
            <a:ext cx="4382112" cy="536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560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64D303C-4D64-1305-5859-35F9A4999C66}"/>
              </a:ext>
            </a:extLst>
          </p:cNvPr>
          <p:cNvGrpSpPr/>
          <p:nvPr/>
        </p:nvGrpSpPr>
        <p:grpSpPr>
          <a:xfrm>
            <a:off x="1387824" y="1228397"/>
            <a:ext cx="9478698" cy="4401205"/>
            <a:chOff x="1387824" y="1228397"/>
            <a:chExt cx="9478698" cy="4401205"/>
          </a:xfrm>
        </p:grpSpPr>
        <p:pic>
          <p:nvPicPr>
            <p:cNvPr id="5" name="Picture 4" descr="Text&#10;&#10;Description automatically generated with medium confidence">
              <a:extLst>
                <a:ext uri="{FF2B5EF4-FFF2-40B4-BE49-F238E27FC236}">
                  <a16:creationId xmlns:a16="http://schemas.microsoft.com/office/drawing/2014/main" id="{EC0B25AF-0F19-B241-A5D8-3D7A7500B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7824" y="1561859"/>
              <a:ext cx="9478698" cy="4067743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F595CA4-391C-EB37-B7E7-E2D1AFA663BD}"/>
                </a:ext>
              </a:extLst>
            </p:cNvPr>
            <p:cNvSpPr txBox="1"/>
            <p:nvPr/>
          </p:nvSpPr>
          <p:spPr>
            <a:xfrm>
              <a:off x="3441123" y="1228397"/>
              <a:ext cx="6076950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0" dirty="0"/>
                <a:t>TBD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720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41</Words>
  <Application>Microsoft Office PowerPoint</Application>
  <PresentationFormat>Widescreen</PresentationFormat>
  <Paragraphs>16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Hamidreza Moradi</dc:creator>
  <cp:lastModifiedBy>Hamidreza Moradi</cp:lastModifiedBy>
  <cp:revision>1</cp:revision>
  <dcterms:created xsi:type="dcterms:W3CDTF">2023-02-20T04:59:49Z</dcterms:created>
  <dcterms:modified xsi:type="dcterms:W3CDTF">2023-02-20T06:14:07Z</dcterms:modified>
</cp:coreProperties>
</file>