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A9E9C-60E0-4998-8500-2373DC51CE5B}" v="14" dt="2023-02-17T23:40:05.337"/>
    <p1510:client id="{F089F07C-134C-4058-8293-2E357A581D0C}" v="4" dt="2023-02-17T05:11:1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dreza Moradi" userId="3ecce25f-930d-409f-be24-0620a33553d5" providerId="ADAL" clId="{D91A9E9C-60E0-4998-8500-2373DC51CE5B}"/>
    <pc:docChg chg="undo custSel addSld delSld modSld">
      <pc:chgData name="Hamidreza Moradi" userId="3ecce25f-930d-409f-be24-0620a33553d5" providerId="ADAL" clId="{D91A9E9C-60E0-4998-8500-2373DC51CE5B}" dt="2023-02-17T23:40:27.697" v="123" actId="1076"/>
      <pc:docMkLst>
        <pc:docMk/>
      </pc:docMkLst>
      <pc:sldChg chg="del">
        <pc:chgData name="Hamidreza Moradi" userId="3ecce25f-930d-409f-be24-0620a33553d5" providerId="ADAL" clId="{D91A9E9C-60E0-4998-8500-2373DC51CE5B}" dt="2023-02-17T22:19:19.302" v="12" actId="47"/>
        <pc:sldMkLst>
          <pc:docMk/>
          <pc:sldMk cId="1928533843" sldId="257"/>
        </pc:sldMkLst>
      </pc:sldChg>
      <pc:sldChg chg="addSp delSp modSp add mod">
        <pc:chgData name="Hamidreza Moradi" userId="3ecce25f-930d-409f-be24-0620a33553d5" providerId="ADAL" clId="{D91A9E9C-60E0-4998-8500-2373DC51CE5B}" dt="2023-02-17T22:12:17.941" v="11" actId="1076"/>
        <pc:sldMkLst>
          <pc:docMk/>
          <pc:sldMk cId="263624306" sldId="258"/>
        </pc:sldMkLst>
        <pc:spChg chg="add del mod topLvl">
          <ac:chgData name="Hamidreza Moradi" userId="3ecce25f-930d-409f-be24-0620a33553d5" providerId="ADAL" clId="{D91A9E9C-60E0-4998-8500-2373DC51CE5B}" dt="2023-02-17T22:12:06.125" v="9" actId="478"/>
          <ac:spMkLst>
            <pc:docMk/>
            <pc:sldMk cId="263624306" sldId="258"/>
            <ac:spMk id="6" creationId="{6F595CA4-391C-EB37-B7E7-E2D1AFA663BD}"/>
          </ac:spMkLst>
        </pc:spChg>
        <pc:grpChg chg="del">
          <ac:chgData name="Hamidreza Moradi" userId="3ecce25f-930d-409f-be24-0620a33553d5" providerId="ADAL" clId="{D91A9E9C-60E0-4998-8500-2373DC51CE5B}" dt="2023-02-17T22:11:58.706" v="4" actId="165"/>
          <ac:grpSpMkLst>
            <pc:docMk/>
            <pc:sldMk cId="263624306" sldId="258"/>
            <ac:grpSpMk id="7" creationId="{364D303C-4D64-1305-5859-35F9A4999C66}"/>
          </ac:grpSpMkLst>
        </pc:grpChg>
        <pc:picChg chg="add del mod topLvl modCrop">
          <ac:chgData name="Hamidreza Moradi" userId="3ecce25f-930d-409f-be24-0620a33553d5" providerId="ADAL" clId="{D91A9E9C-60E0-4998-8500-2373DC51CE5B}" dt="2023-02-17T22:12:17.941" v="11" actId="1076"/>
          <ac:picMkLst>
            <pc:docMk/>
            <pc:sldMk cId="263624306" sldId="258"/>
            <ac:picMk id="5" creationId="{EC0B25AF-0F19-B241-A5D8-3D7A7500B3F4}"/>
          </ac:picMkLst>
        </pc:picChg>
      </pc:sldChg>
      <pc:sldChg chg="new del">
        <pc:chgData name="Hamidreza Moradi" userId="3ecce25f-930d-409f-be24-0620a33553d5" providerId="ADAL" clId="{D91A9E9C-60E0-4998-8500-2373DC51CE5B}" dt="2023-02-17T22:19:20.774" v="14" actId="47"/>
        <pc:sldMkLst>
          <pc:docMk/>
          <pc:sldMk cId="346218620" sldId="259"/>
        </pc:sldMkLst>
      </pc:sldChg>
      <pc:sldChg chg="addSp delSp modSp new mod">
        <pc:chgData name="Hamidreza Moradi" userId="3ecce25f-930d-409f-be24-0620a33553d5" providerId="ADAL" clId="{D91A9E9C-60E0-4998-8500-2373DC51CE5B}" dt="2023-02-17T23:37:36.327" v="80" actId="1076"/>
        <pc:sldMkLst>
          <pc:docMk/>
          <pc:sldMk cId="3375693423" sldId="259"/>
        </pc:sldMkLst>
        <pc:picChg chg="add mod">
          <ac:chgData name="Hamidreza Moradi" userId="3ecce25f-930d-409f-be24-0620a33553d5" providerId="ADAL" clId="{D91A9E9C-60E0-4998-8500-2373DC51CE5B}" dt="2023-02-17T23:37:36.327" v="80" actId="1076"/>
          <ac:picMkLst>
            <pc:docMk/>
            <pc:sldMk cId="3375693423" sldId="259"/>
            <ac:picMk id="3" creationId="{316C55C0-4249-B782-0EC4-979521DF70F8}"/>
          </ac:picMkLst>
        </pc:picChg>
        <pc:picChg chg="add del mod modCrop">
          <ac:chgData name="Hamidreza Moradi" userId="3ecce25f-930d-409f-be24-0620a33553d5" providerId="ADAL" clId="{D91A9E9C-60E0-4998-8500-2373DC51CE5B}" dt="2023-02-17T23:34:34.518" v="49" actId="21"/>
          <ac:picMkLst>
            <pc:docMk/>
            <pc:sldMk cId="3375693423" sldId="259"/>
            <ac:picMk id="5" creationId="{0AC7F598-C0EC-B144-3E93-88B1CE25567D}"/>
          </ac:picMkLst>
        </pc:picChg>
        <pc:picChg chg="add del mod modCrop">
          <ac:chgData name="Hamidreza Moradi" userId="3ecce25f-930d-409f-be24-0620a33553d5" providerId="ADAL" clId="{D91A9E9C-60E0-4998-8500-2373DC51CE5B}" dt="2023-02-17T23:34:34.518" v="49" actId="21"/>
          <ac:picMkLst>
            <pc:docMk/>
            <pc:sldMk cId="3375693423" sldId="259"/>
            <ac:picMk id="7" creationId="{E10BD836-6B5E-0B29-97DD-BCA08DA70F5B}"/>
          </ac:picMkLst>
        </pc:picChg>
        <pc:picChg chg="add del mod modCrop">
          <ac:chgData name="Hamidreza Moradi" userId="3ecce25f-930d-409f-be24-0620a33553d5" providerId="ADAL" clId="{D91A9E9C-60E0-4998-8500-2373DC51CE5B}" dt="2023-02-17T23:34:34.518" v="49" actId="21"/>
          <ac:picMkLst>
            <pc:docMk/>
            <pc:sldMk cId="3375693423" sldId="259"/>
            <ac:picMk id="9" creationId="{EC799C39-780C-E0C3-9DCA-F6C021775A12}"/>
          </ac:picMkLst>
        </pc:picChg>
        <pc:picChg chg="add mod modCrop">
          <ac:chgData name="Hamidreza Moradi" userId="3ecce25f-930d-409f-be24-0620a33553d5" providerId="ADAL" clId="{D91A9E9C-60E0-4998-8500-2373DC51CE5B}" dt="2023-02-17T23:37:33.290" v="79" actId="1076"/>
          <ac:picMkLst>
            <pc:docMk/>
            <pc:sldMk cId="3375693423" sldId="259"/>
            <ac:picMk id="11" creationId="{9A9411B9-521C-9897-F0F2-6D46EE599E27}"/>
          </ac:picMkLst>
        </pc:picChg>
        <pc:picChg chg="add mod modCrop">
          <ac:chgData name="Hamidreza Moradi" userId="3ecce25f-930d-409f-be24-0620a33553d5" providerId="ADAL" clId="{D91A9E9C-60E0-4998-8500-2373DC51CE5B}" dt="2023-02-17T23:37:16.513" v="75" actId="1076"/>
          <ac:picMkLst>
            <pc:docMk/>
            <pc:sldMk cId="3375693423" sldId="259"/>
            <ac:picMk id="13" creationId="{B87FBFEB-3D87-D495-E8DA-A59DE53E01B3}"/>
          </ac:picMkLst>
        </pc:picChg>
      </pc:sldChg>
      <pc:sldChg chg="addSp modSp new mod">
        <pc:chgData name="Hamidreza Moradi" userId="3ecce25f-930d-409f-be24-0620a33553d5" providerId="ADAL" clId="{D91A9E9C-60E0-4998-8500-2373DC51CE5B}" dt="2023-02-17T23:37:48.223" v="84" actId="1076"/>
        <pc:sldMkLst>
          <pc:docMk/>
          <pc:sldMk cId="2581087762" sldId="260"/>
        </pc:sldMkLst>
        <pc:picChg chg="add mod">
          <ac:chgData name="Hamidreza Moradi" userId="3ecce25f-930d-409f-be24-0620a33553d5" providerId="ADAL" clId="{D91A9E9C-60E0-4998-8500-2373DC51CE5B}" dt="2023-02-17T23:37:42.846" v="82" actId="1076"/>
          <ac:picMkLst>
            <pc:docMk/>
            <pc:sldMk cId="2581087762" sldId="260"/>
            <ac:picMk id="2" creationId="{05AE513B-4829-557A-07B9-CEDD8A209C0E}"/>
          </ac:picMkLst>
        </pc:picChg>
        <pc:picChg chg="add mod">
          <ac:chgData name="Hamidreza Moradi" userId="3ecce25f-930d-409f-be24-0620a33553d5" providerId="ADAL" clId="{D91A9E9C-60E0-4998-8500-2373DC51CE5B}" dt="2023-02-17T23:37:46.048" v="83" actId="1076"/>
          <ac:picMkLst>
            <pc:docMk/>
            <pc:sldMk cId="2581087762" sldId="260"/>
            <ac:picMk id="3" creationId="{F96EF267-1630-F3BB-9FDB-E38D33FFCFDE}"/>
          </ac:picMkLst>
        </pc:picChg>
        <pc:picChg chg="add mod">
          <ac:chgData name="Hamidreza Moradi" userId="3ecce25f-930d-409f-be24-0620a33553d5" providerId="ADAL" clId="{D91A9E9C-60E0-4998-8500-2373DC51CE5B}" dt="2023-02-17T23:37:48.223" v="84" actId="1076"/>
          <ac:picMkLst>
            <pc:docMk/>
            <pc:sldMk cId="2581087762" sldId="260"/>
            <ac:picMk id="4" creationId="{6B2AA1A2-D7E4-F88D-7952-69547A750B9A}"/>
          </ac:picMkLst>
        </pc:picChg>
      </pc:sldChg>
      <pc:sldChg chg="addSp delSp modSp new mod">
        <pc:chgData name="Hamidreza Moradi" userId="3ecce25f-930d-409f-be24-0620a33553d5" providerId="ADAL" clId="{D91A9E9C-60E0-4998-8500-2373DC51CE5B}" dt="2023-02-17T23:39:52.671" v="112" actId="1076"/>
        <pc:sldMkLst>
          <pc:docMk/>
          <pc:sldMk cId="1818490233" sldId="261"/>
        </pc:sldMkLst>
        <pc:picChg chg="add del mod">
          <ac:chgData name="Hamidreza Moradi" userId="3ecce25f-930d-409f-be24-0620a33553d5" providerId="ADAL" clId="{D91A9E9C-60E0-4998-8500-2373DC51CE5B}" dt="2023-02-17T23:38:18.823" v="94" actId="478"/>
          <ac:picMkLst>
            <pc:docMk/>
            <pc:sldMk cId="1818490233" sldId="261"/>
            <ac:picMk id="2" creationId="{BD7A7FEB-6E8D-DE0F-98D9-AAA9B21EE8AD}"/>
          </ac:picMkLst>
        </pc:picChg>
        <pc:picChg chg="add mod modCrop">
          <ac:chgData name="Hamidreza Moradi" userId="3ecce25f-930d-409f-be24-0620a33553d5" providerId="ADAL" clId="{D91A9E9C-60E0-4998-8500-2373DC51CE5B}" dt="2023-02-17T23:38:21.951" v="95" actId="1076"/>
          <ac:picMkLst>
            <pc:docMk/>
            <pc:sldMk cId="1818490233" sldId="261"/>
            <ac:picMk id="4" creationId="{3756248F-283A-188B-A79F-53F6BED9C39D}"/>
          </ac:picMkLst>
        </pc:picChg>
        <pc:picChg chg="add mod modCrop">
          <ac:chgData name="Hamidreza Moradi" userId="3ecce25f-930d-409f-be24-0620a33553d5" providerId="ADAL" clId="{D91A9E9C-60E0-4998-8500-2373DC51CE5B}" dt="2023-02-17T23:38:47.032" v="103" actId="1076"/>
          <ac:picMkLst>
            <pc:docMk/>
            <pc:sldMk cId="1818490233" sldId="261"/>
            <ac:picMk id="6" creationId="{B25F53F0-BFD2-79CA-B58C-48EADD4068E4}"/>
          </ac:picMkLst>
        </pc:picChg>
        <pc:picChg chg="add mod modCrop">
          <ac:chgData name="Hamidreza Moradi" userId="3ecce25f-930d-409f-be24-0620a33553d5" providerId="ADAL" clId="{D91A9E9C-60E0-4998-8500-2373DC51CE5B}" dt="2023-02-17T23:39:52.671" v="112" actId="1076"/>
          <ac:picMkLst>
            <pc:docMk/>
            <pc:sldMk cId="1818490233" sldId="261"/>
            <ac:picMk id="8" creationId="{09EF04C8-E484-0767-D86C-6E9F7D739360}"/>
          </ac:picMkLst>
        </pc:picChg>
      </pc:sldChg>
      <pc:sldChg chg="addSp delSp modSp new mod">
        <pc:chgData name="Hamidreza Moradi" userId="3ecce25f-930d-409f-be24-0620a33553d5" providerId="ADAL" clId="{D91A9E9C-60E0-4998-8500-2373DC51CE5B}" dt="2023-02-17T23:40:27.697" v="123" actId="1076"/>
        <pc:sldMkLst>
          <pc:docMk/>
          <pc:sldMk cId="3691271417" sldId="262"/>
        </pc:sldMkLst>
        <pc:picChg chg="add del mod">
          <ac:chgData name="Hamidreza Moradi" userId="3ecce25f-930d-409f-be24-0620a33553d5" providerId="ADAL" clId="{D91A9E9C-60E0-4998-8500-2373DC51CE5B}" dt="2023-02-17T23:40:24.958" v="122" actId="478"/>
          <ac:picMkLst>
            <pc:docMk/>
            <pc:sldMk cId="3691271417" sldId="262"/>
            <ac:picMk id="2" creationId="{29E3DC6D-969E-9802-4310-AFCEB807CBE1}"/>
          </ac:picMkLst>
        </pc:picChg>
        <pc:picChg chg="add mod modCrop">
          <ac:chgData name="Hamidreza Moradi" userId="3ecce25f-930d-409f-be24-0620a33553d5" providerId="ADAL" clId="{D91A9E9C-60E0-4998-8500-2373DC51CE5B}" dt="2023-02-17T23:40:27.697" v="123" actId="1076"/>
          <ac:picMkLst>
            <pc:docMk/>
            <pc:sldMk cId="3691271417" sldId="262"/>
            <ac:picMk id="4" creationId="{BD76DB77-C986-5E6B-C960-55A014548A2B}"/>
          </ac:picMkLst>
        </pc:picChg>
      </pc:sldChg>
    </pc:docChg>
  </pc:docChgLst>
  <pc:docChgLst>
    <pc:chgData name="Hamidreza Moradi" userId="3ecce25f-930d-409f-be24-0620a33553d5" providerId="ADAL" clId="{F089F07C-134C-4058-8293-2E357A581D0C}"/>
    <pc:docChg chg="undo custSel addSld modSld">
      <pc:chgData name="Hamidreza Moradi" userId="3ecce25f-930d-409f-be24-0620a33553d5" providerId="ADAL" clId="{F089F07C-134C-4058-8293-2E357A581D0C}" dt="2023-02-17T05:11:20.877" v="28" actId="27614"/>
      <pc:docMkLst>
        <pc:docMk/>
      </pc:docMkLst>
      <pc:sldChg chg="addSp delSp modSp new mod modClrScheme chgLayout">
        <pc:chgData name="Hamidreza Moradi" userId="3ecce25f-930d-409f-be24-0620a33553d5" providerId="ADAL" clId="{F089F07C-134C-4058-8293-2E357A581D0C}" dt="2023-02-17T03:27:31.548" v="25" actId="164"/>
        <pc:sldMkLst>
          <pc:docMk/>
          <pc:sldMk cId="3757206482" sldId="256"/>
        </pc:sldMkLst>
        <pc:spChg chg="del">
          <ac:chgData name="Hamidreza Moradi" userId="3ecce25f-930d-409f-be24-0620a33553d5" providerId="ADAL" clId="{F089F07C-134C-4058-8293-2E357A581D0C}" dt="2023-02-17T03:04:14.417" v="1" actId="700"/>
          <ac:spMkLst>
            <pc:docMk/>
            <pc:sldMk cId="3757206482" sldId="256"/>
            <ac:spMk id="2" creationId="{3BD04CC9-A3D3-EA58-01BA-9E6FCBD2B136}"/>
          </ac:spMkLst>
        </pc:spChg>
        <pc:spChg chg="del">
          <ac:chgData name="Hamidreza Moradi" userId="3ecce25f-930d-409f-be24-0620a33553d5" providerId="ADAL" clId="{F089F07C-134C-4058-8293-2E357A581D0C}" dt="2023-02-17T03:04:14.417" v="1" actId="700"/>
          <ac:spMkLst>
            <pc:docMk/>
            <pc:sldMk cId="3757206482" sldId="256"/>
            <ac:spMk id="3" creationId="{8FC4F14D-1323-9192-54B6-3E06E4EFE9A9}"/>
          </ac:spMkLst>
        </pc:spChg>
        <pc:spChg chg="add mod">
          <ac:chgData name="Hamidreza Moradi" userId="3ecce25f-930d-409f-be24-0620a33553d5" providerId="ADAL" clId="{F089F07C-134C-4058-8293-2E357A581D0C}" dt="2023-02-17T03:27:31.548" v="25" actId="164"/>
          <ac:spMkLst>
            <pc:docMk/>
            <pc:sldMk cId="3757206482" sldId="256"/>
            <ac:spMk id="6" creationId="{6F595CA4-391C-EB37-B7E7-E2D1AFA663BD}"/>
          </ac:spMkLst>
        </pc:spChg>
        <pc:grpChg chg="add mod">
          <ac:chgData name="Hamidreza Moradi" userId="3ecce25f-930d-409f-be24-0620a33553d5" providerId="ADAL" clId="{F089F07C-134C-4058-8293-2E357A581D0C}" dt="2023-02-17T03:27:31.548" v="25" actId="164"/>
          <ac:grpSpMkLst>
            <pc:docMk/>
            <pc:sldMk cId="3757206482" sldId="256"/>
            <ac:grpSpMk id="7" creationId="{364D303C-4D64-1305-5859-35F9A4999C66}"/>
          </ac:grpSpMkLst>
        </pc:grpChg>
        <pc:picChg chg="add mod">
          <ac:chgData name="Hamidreza Moradi" userId="3ecce25f-930d-409f-be24-0620a33553d5" providerId="ADAL" clId="{F089F07C-134C-4058-8293-2E357A581D0C}" dt="2023-02-17T03:27:31.548" v="25" actId="164"/>
          <ac:picMkLst>
            <pc:docMk/>
            <pc:sldMk cId="3757206482" sldId="256"/>
            <ac:picMk id="5" creationId="{EC0B25AF-0F19-B241-A5D8-3D7A7500B3F4}"/>
          </ac:picMkLst>
        </pc:picChg>
      </pc:sldChg>
      <pc:sldChg chg="addSp modSp new mod">
        <pc:chgData name="Hamidreza Moradi" userId="3ecce25f-930d-409f-be24-0620a33553d5" providerId="ADAL" clId="{F089F07C-134C-4058-8293-2E357A581D0C}" dt="2023-02-17T05:11:20.877" v="28" actId="27614"/>
        <pc:sldMkLst>
          <pc:docMk/>
          <pc:sldMk cId="1928533843" sldId="257"/>
        </pc:sldMkLst>
        <pc:picChg chg="add mod">
          <ac:chgData name="Hamidreza Moradi" userId="3ecce25f-930d-409f-be24-0620a33553d5" providerId="ADAL" clId="{F089F07C-134C-4058-8293-2E357A581D0C}" dt="2023-02-17T05:11:20.877" v="28" actId="27614"/>
          <ac:picMkLst>
            <pc:docMk/>
            <pc:sldMk cId="1928533843" sldId="257"/>
            <ac:picMk id="3" creationId="{F2F44E5A-3282-AB18-1BAC-A20714AF1D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7445-5231-BDC7-20FF-FD0AF7F9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84BE7-0C96-7550-E97E-1BDE5FC67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B67A-67B5-2038-AAB1-6E7BE8BB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01FC-E7C5-6FCE-A577-98B7279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BB1-A01C-C924-E17D-005FBC4A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7967-64BC-22B4-7487-A61FF035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20CB6-F41B-BA61-0C1E-413C2B39E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3382-FB64-61C1-A76A-D13A2DB5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9B3F-3385-FB1D-B78C-A344E2A0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2CD1-CB8E-428A-3210-94A1CF1C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CB19B-19EB-3C09-C194-4754110E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218B8-1606-3DF3-5822-0F286E38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6C10-63DC-71FB-94EA-797B7D8C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F149-71A0-8583-FA5E-9EB0CCFB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7621-AB08-27E7-BAF9-24B56EA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C773-C27E-BB52-5C47-5A544747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5E20-F93E-333E-723C-D7E2F196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11B8-44DB-5AED-86F3-AF5BA1D9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4844-2EB2-507B-330C-94B433AD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02B35-06A4-9B29-3AA4-283CBD57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501C-20A1-A203-96E2-B213BA91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4445-00FF-F9EA-6238-2C270D1B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5A50-0A9F-09A4-BA98-84CB4EA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542A-DAE6-A485-0007-AD61FBE3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74E7-D88C-C89B-2837-EF06B515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4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899C-009D-CE88-C763-4AAA6CEA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5F91-AF4C-1F78-9358-BD0DDE9A4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9A943-A075-80F7-CB8A-F99F57E3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A6098-0BF4-8883-98B7-7D86A5F3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DD53-2126-5A6C-01AC-49A5D5AA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5A32-438C-424F-9B44-34C4DE93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DA9D-646B-825F-A5C5-015AAFAD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9057-0A85-02DF-B941-AB3BCA3C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B0E21-F7B1-C25A-9E8D-1BA485955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6B346-5986-06CB-0A88-67EE5D8FA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F282A-985F-A954-DEE9-EC174685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83EF1-0662-BFBA-9B94-5C31D055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70121-0ECD-B7F0-3B58-E6826276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5A0F5-7117-567C-4FDE-FCC369FF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5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4035-8CAF-91CE-86BD-F9204291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EEA49-DFA9-DC08-F6C5-DFD5E5DF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95372-BE8C-37A1-238F-C6E6BD9C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56E2C-7E3C-C268-BB66-C35CEDA4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3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449AA-F318-7A39-66A0-1B587A7B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C6D39-FD40-74D7-96A6-7CB9B90A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0E2F-7310-7E7D-9AB5-7F3B7C05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3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769A-99B1-4DE6-22B0-1A6406A8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9565-3EF4-65CD-88AE-9F8BC88A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14F57-775D-BC10-FA37-5A52945E5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9662-CD23-01F3-3414-49F28133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6CEEE-5E99-953E-0DDD-6F136A5B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F01C-94DE-C4FB-841F-397CF0B1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946A-63CB-C8C5-7A37-F4C61047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8E9F8-AD21-3161-2097-A2F2DE094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ACF74-BAE6-4DC1-B2E2-37D73A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94224-A546-FC0D-9AB8-5980DA09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CCAC5-BDDB-224E-B2E9-361711D4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19E5F-ABCF-A525-34C9-AF56DB3C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5B7F9-691B-0047-C7AA-DD2CEDBC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747F0-FBB4-73FE-B290-9E9190DA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9CF5-F7E3-3CC9-3708-22E52F24E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3536-AD2E-C124-FD1B-E8BC0AE7B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6A933-4860-A51E-8BED-7F69F455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4D303C-4D64-1305-5859-35F9A4999C66}"/>
              </a:ext>
            </a:extLst>
          </p:cNvPr>
          <p:cNvGrpSpPr/>
          <p:nvPr/>
        </p:nvGrpSpPr>
        <p:grpSpPr>
          <a:xfrm>
            <a:off x="1387824" y="1228397"/>
            <a:ext cx="9478698" cy="4401205"/>
            <a:chOff x="1387824" y="1228397"/>
            <a:chExt cx="9478698" cy="4401205"/>
          </a:xfrm>
        </p:grpSpPr>
        <p:pic>
          <p:nvPicPr>
            <p:cNvPr id="5" name="Picture 4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C0B25AF-0F19-B241-A5D8-3D7A7500B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824" y="1561859"/>
              <a:ext cx="9478698" cy="40677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595CA4-391C-EB37-B7E7-E2D1AFA663BD}"/>
                </a:ext>
              </a:extLst>
            </p:cNvPr>
            <p:cNvSpPr txBox="1"/>
            <p:nvPr/>
          </p:nvSpPr>
          <p:spPr>
            <a:xfrm>
              <a:off x="3441123" y="1228397"/>
              <a:ext cx="607695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0" dirty="0"/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0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C0B25AF-0F19-B241-A5D8-3D7A7500B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39"/>
          <a:stretch/>
        </p:blipFill>
        <p:spPr>
          <a:xfrm>
            <a:off x="3530949" y="1009409"/>
            <a:ext cx="256505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316C55C0-4249-B782-0EC4-979521DF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1" y="219074"/>
            <a:ext cx="3810000" cy="3810000"/>
          </a:xfrm>
          <a:prstGeom prst="rect">
            <a:avLst/>
          </a:prstGeom>
        </p:spPr>
      </p:pic>
      <p:pic>
        <p:nvPicPr>
          <p:cNvPr id="11" name="Picture 10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9A9411B9-521C-9897-F0F2-6D46EE59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/>
          <a:stretch/>
        </p:blipFill>
        <p:spPr>
          <a:xfrm>
            <a:off x="204902" y="219076"/>
            <a:ext cx="3810000" cy="3809999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87FBFEB-3D87-D495-E8DA-A59DE53E0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3" r="17948" b="20308"/>
          <a:stretch/>
        </p:blipFill>
        <p:spPr>
          <a:xfrm>
            <a:off x="8382000" y="219074"/>
            <a:ext cx="3810000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, indoor, wall, person&#10;&#10;Description automatically generated">
            <a:extLst>
              <a:ext uri="{FF2B5EF4-FFF2-40B4-BE49-F238E27FC236}">
                <a16:creationId xmlns:a16="http://schemas.microsoft.com/office/drawing/2014/main" id="{05AE513B-4829-557A-07B9-CEDD8A209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28"/>
          <a:stretch/>
        </p:blipFill>
        <p:spPr>
          <a:xfrm>
            <a:off x="145225" y="219075"/>
            <a:ext cx="3810000" cy="3810000"/>
          </a:xfrm>
          <a:prstGeom prst="rect">
            <a:avLst/>
          </a:prstGeom>
        </p:spPr>
      </p:pic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96EF267-1630-F3BB-9FDB-E38D33FFCF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 b="10381"/>
          <a:stretch/>
        </p:blipFill>
        <p:spPr>
          <a:xfrm>
            <a:off x="4201702" y="219075"/>
            <a:ext cx="3788596" cy="3810000"/>
          </a:xfrm>
          <a:prstGeom prst="rect">
            <a:avLst/>
          </a:prstGeom>
        </p:spPr>
      </p:pic>
      <p:pic>
        <p:nvPicPr>
          <p:cNvPr id="4" name="Picture 3" descr="A person with blonde hair&#10;&#10;Description automatically generated with low confidence">
            <a:extLst>
              <a:ext uri="{FF2B5EF4-FFF2-40B4-BE49-F238E27FC236}">
                <a16:creationId xmlns:a16="http://schemas.microsoft.com/office/drawing/2014/main" id="{6B2AA1A2-D7E4-F88D-7952-69547A750B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4" b="21182"/>
          <a:stretch/>
        </p:blipFill>
        <p:spPr>
          <a:xfrm>
            <a:off x="8164104" y="219075"/>
            <a:ext cx="378859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8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earing a pink shirt&#10;&#10;Description automatically generated">
            <a:extLst>
              <a:ext uri="{FF2B5EF4-FFF2-40B4-BE49-F238E27FC236}">
                <a16:creationId xmlns:a16="http://schemas.microsoft.com/office/drawing/2014/main" id="{3756248F-283A-188B-A79F-53F6BED9C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"/>
          <a:stretch/>
        </p:blipFill>
        <p:spPr>
          <a:xfrm>
            <a:off x="190500" y="133349"/>
            <a:ext cx="3810000" cy="3809999"/>
          </a:xfrm>
          <a:prstGeom prst="rect">
            <a:avLst/>
          </a:prstGeom>
        </p:spPr>
      </p:pic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25F53F0-BFD2-79CA-B58C-48EADD4068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6"/>
          <a:stretch/>
        </p:blipFill>
        <p:spPr>
          <a:xfrm>
            <a:off x="4257409" y="133349"/>
            <a:ext cx="3810532" cy="3809999"/>
          </a:xfrm>
          <a:prstGeom prst="rect">
            <a:avLst/>
          </a:prstGeom>
        </p:spPr>
      </p:pic>
      <p:pic>
        <p:nvPicPr>
          <p:cNvPr id="8" name="Picture 7" descr="A picture containing person, person, glasses, wall&#10;&#10;Description automatically generated">
            <a:extLst>
              <a:ext uri="{FF2B5EF4-FFF2-40B4-BE49-F238E27FC236}">
                <a16:creationId xmlns:a16="http://schemas.microsoft.com/office/drawing/2014/main" id="{09EF04C8-E484-0767-D86C-6E9F7D739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14286" r="14"/>
          <a:stretch/>
        </p:blipFill>
        <p:spPr>
          <a:xfrm>
            <a:off x="8324850" y="133348"/>
            <a:ext cx="3809999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9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BD76DB77-C986-5E6B-C960-55A014548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03"/>
          <a:stretch/>
        </p:blipFill>
        <p:spPr>
          <a:xfrm>
            <a:off x="215766" y="15259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7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Hamidreza Moradi</dc:creator>
  <cp:lastModifiedBy>Hamidreza Moradi</cp:lastModifiedBy>
  <cp:revision>1</cp:revision>
  <dcterms:created xsi:type="dcterms:W3CDTF">2023-02-17T03:04:08Z</dcterms:created>
  <dcterms:modified xsi:type="dcterms:W3CDTF">2023-02-17T23:40:28Z</dcterms:modified>
</cp:coreProperties>
</file>