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Environmental Studies - Class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Fun Learning Topics for Kids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Environment includes everything around us – air, water, land, plants, and animals.</a:t>
            </a:r>
          </a:p>
          <a:p>
            <a:r>
              <a:t>• We must keep our environment clean and safe.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Houses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People live in different types of houses – huts, apartments, bungalows, etc.</a:t>
            </a:r>
          </a:p>
          <a:p>
            <a:r>
              <a:t>• Houses protect us from weather, animals, and other dangers.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Plants – Our Green Friends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Plants give us oxygen, food, and shade.</a:t>
            </a:r>
          </a:p>
          <a:p>
            <a:r>
              <a:t>• We must water plants and never harm them.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Water – A Precious Resource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We use water for drinking, cooking, cleaning, and farming.</a:t>
            </a:r>
          </a:p>
          <a:p>
            <a:r>
              <a:t>• Save water – don’t waste it!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