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Moral Science - Class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Important Values for Young Minds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Always tell the truth, even when it's hard.</a:t>
            </a:r>
          </a:p>
          <a:p>
            <a:r>
              <a:t>• Honest people are trusted and respected by everyone.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Kindness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 kind to people, animals, and nature.</a:t>
            </a:r>
          </a:p>
          <a:p>
            <a:r>
              <a:t>• Small acts of kindness can make a big difference.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Sharing and Caring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Sharing makes everyone happy and builds friendships.</a:t>
            </a:r>
          </a:p>
          <a:p>
            <a:r>
              <a:t>• Care for your family, friends, and those in need.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Respect your parents, teachers, and elders.</a:t>
            </a:r>
          </a:p>
          <a:p>
            <a:r>
              <a:t>• Listen when others are speaking and be polite.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