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🌧️ Rainwater Harvesting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Saving Every Drop for a Better Tomorrow!</a:t>
            </a:r>
          </a:p>
          <a:p/>
          <a:p>
            <a:r>
              <a:t>Presented by: [Your Name Here]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Rainwater Harvesting?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Collecting and storing rainwater for later use.</a:t>
            </a:r>
          </a:p>
          <a:p>
            <a:r>
              <a:t>- Usually collected from rooftops or open spaces.</a:t>
            </a:r>
          </a:p>
          <a:p>
            <a:r>
              <a:t>- Can be used for plants, cleaning, and more!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it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Saves clean water 🌊</a:t>
            </a:r>
          </a:p>
          <a:p>
            <a:r>
              <a:t>- Helps during water shortages</a:t>
            </a:r>
          </a:p>
          <a:p>
            <a:r>
              <a:t>- Good for plants and gardens 🌱</a:t>
            </a:r>
          </a:p>
          <a:p>
            <a:r>
              <a:t>- Reduces flooding and water wastage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Rain falls on roof ➡️ Goes into pipes ➡️ Collected in a big tank</a:t>
            </a:r>
          </a:p>
          <a:p>
            <a:r>
              <a:t>- Water is stored safely</a:t>
            </a:r>
          </a:p>
          <a:p>
            <a:r>
              <a:t>- Sometimes it is filtered to make it cleaner!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Can YOU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Remind parents to collect rainwater 🌧️</a:t>
            </a:r>
          </a:p>
          <a:p>
            <a:r>
              <a:t>- Water plants with rainwater</a:t>
            </a:r>
          </a:p>
          <a:p>
            <a:r>
              <a:t>- Tell friends about saving water</a:t>
            </a:r>
          </a:p>
          <a:p>
            <a:r>
              <a:t>- Every drop counts!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