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Environmental Studies - Class 3 (Set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Exciting New Topics for Kids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Air and Its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Air is all around us and we need it to breathe.</a:t>
            </a:r>
          </a:p>
          <a:p>
            <a:r>
              <a:t>• Plants, animals, and humans cannot live without air.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Animals and Their Homes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Different animals live in different homes – burrows, nests, caves, etc.</a:t>
            </a:r>
          </a:p>
          <a:p>
            <a:r>
              <a:t>• Some animals like dogs and cats live with us as pets.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and Hygiene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 must keep our surroundings clean to stay healthy.</a:t>
            </a:r>
          </a:p>
          <a:p>
            <a:r>
              <a:t>• Wash hands before eating and after using the toilet.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There are different seasons – summer, winter, monsoon, spring, and autumn.</a:t>
            </a:r>
          </a:p>
          <a:p>
            <a:r>
              <a:t>• Each season has its own weather and we wear different clothes in each.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