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1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8A67-2FCA-4910-8675-E7EDBE6630A6}" type="datetimeFigureOut">
              <a:rPr lang="en-US" smtClean="0"/>
              <a:t>2019/6/13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6545-3F33-4530-9289-5251C1DE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C</a:t>
            </a:r>
            <a:r>
              <a:rPr lang="en-US" dirty="0" smtClean="0"/>
              <a:t>ompression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Using less bits to represent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Weight clustering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Represent frequent clusters by less </a:t>
            </a:r>
            <a:r>
              <a:rPr lang="en-US" dirty="0" smtClean="0"/>
              <a:t>bits (Huffman encoding).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2815442"/>
            <a:ext cx="6982691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Weight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386780"/>
          </a:xfrm>
        </p:spPr>
      </p:pic>
      <p:sp>
        <p:nvSpPr>
          <p:cNvPr id="5" name="文本框 4"/>
          <p:cNvSpPr txBox="1"/>
          <p:nvPr/>
        </p:nvSpPr>
        <p:spPr>
          <a:xfrm>
            <a:off x="1052946" y="5283200"/>
            <a:ext cx="704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</a:t>
            </a:r>
            <a:r>
              <a:rPr lang="en-US" dirty="0" err="1"/>
              <a:t>BinaryWeight</a:t>
            </a:r>
            <a:r>
              <a:rPr lang="en-US" dirty="0"/>
              <a:t>-Networks, when the weight filters contains binary values. XNOR-Networks, when both weigh and input have binary values. </a:t>
            </a:r>
          </a:p>
        </p:txBody>
      </p:sp>
    </p:spTree>
    <p:extLst>
      <p:ext uri="{BB962C8B-B14F-4D97-AF65-F5344CB8AC3E}">
        <p14:creationId xmlns:p14="http://schemas.microsoft.com/office/powerpoint/2010/main" val="42895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Loss-Aware </a:t>
            </a:r>
            <a:r>
              <a:rPr lang="en-US" dirty="0" err="1" smtClean="0"/>
              <a:t>Binarization</a:t>
            </a:r>
            <a:r>
              <a:rPr lang="en-US" dirty="0" smtClean="0"/>
              <a:t> (ICLR 17)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8" y="1844651"/>
            <a:ext cx="7886700" cy="821939"/>
          </a:xfrm>
        </p:spPr>
      </p:pic>
      <p:sp>
        <p:nvSpPr>
          <p:cNvPr id="5" name="下箭头 4"/>
          <p:cNvSpPr/>
          <p:nvPr/>
        </p:nvSpPr>
        <p:spPr>
          <a:xfrm>
            <a:off x="4073236" y="2798618"/>
            <a:ext cx="387928" cy="858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46" y="3789628"/>
            <a:ext cx="3602936" cy="738491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045527" y="4528119"/>
            <a:ext cx="387928" cy="858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2168" y="5591279"/>
                <a:ext cx="5210063" cy="534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prox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68" y="5591279"/>
                <a:ext cx="5210063" cy="534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ProxQuant</a:t>
            </a:r>
            <a:r>
              <a:rPr lang="en-US" dirty="0" smtClean="0"/>
              <a:t> (ICLR 19)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Formulation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err="1" smtClean="0"/>
                  <a:t>Prox</a:t>
                </a:r>
                <a:r>
                  <a:rPr lang="en-US" dirty="0" smtClean="0"/>
                  <a:t> of R: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7" y="3057435"/>
            <a:ext cx="4864760" cy="14462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98" y="3023851"/>
            <a:ext cx="2555952" cy="179607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8" y="5385794"/>
            <a:ext cx="7084291" cy="6994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11637" y="4881526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W</a:t>
            </a:r>
            <a:r>
              <a:rPr lang="en-US" altLang="zh-CN" dirty="0" smtClean="0"/>
              <a:t>-shape </a:t>
            </a:r>
            <a:r>
              <a:rPr lang="en-US" altLang="zh-CN" dirty="0" err="1" smtClean="0"/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CNN 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1" y="1825625"/>
            <a:ext cx="5682717" cy="4351338"/>
          </a:xfrm>
        </p:spPr>
      </p:pic>
    </p:spTree>
    <p:extLst>
      <p:ext uri="{BB962C8B-B14F-4D97-AF65-F5344CB8AC3E}">
        <p14:creationId xmlns:p14="http://schemas.microsoft.com/office/powerpoint/2010/main" val="3242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Depthwise</a:t>
            </a:r>
            <a:r>
              <a:rPr lang="en-US" dirty="0"/>
              <a:t> Separable Convolution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06" y="1825625"/>
            <a:ext cx="5930588" cy="4351338"/>
          </a:xfrm>
        </p:spPr>
      </p:pic>
    </p:spTree>
    <p:extLst>
      <p:ext uri="{BB962C8B-B14F-4D97-AF65-F5344CB8AC3E}">
        <p14:creationId xmlns:p14="http://schemas.microsoft.com/office/powerpoint/2010/main" val="24092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CP-Decomposition (ICLR 15)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CP-Decomposition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2" y="2339700"/>
            <a:ext cx="6179127" cy="785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3125181"/>
                <a:ext cx="82770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input tensor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(·,·,·) </m:t>
                    </m:r>
                  </m:oMath>
                </a14:m>
                <a:r>
                  <a:rPr lang="en-US" sz="1600" dirty="0"/>
                  <a:t>of size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into an output tensor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(⋅,⋅,⋅)</m:t>
                    </m:r>
                  </m:oMath>
                </a14:m>
                <a:r>
                  <a:rPr lang="en-US" sz="1600" dirty="0" smtClean="0"/>
                  <a:t>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      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nor/>
                      </m:rPr>
                      <a:rPr lang="en-US" sz="1600" dirty="0"/>
                      <m:t>: </m:t>
                    </m:r>
                    <m:r>
                      <m:rPr>
                        <m:nor/>
                      </m:rPr>
                      <a:rPr lang="en-US" sz="1600" dirty="0"/>
                      <m:t>4-</m:t>
                    </m:r>
                    <m:r>
                      <m:rPr>
                        <m:nor/>
                      </m:rPr>
                      <a:rPr lang="en-US" sz="1600" dirty="0"/>
                      <m:t>D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dirty="0"/>
                      <m:t>kernel</m:t>
                    </m:r>
                    <m:r>
                      <m:rPr>
                        <m:nor/>
                      </m:rPr>
                      <a:rPr lang="en-US" sz="1600" dirty="0"/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25181"/>
                <a:ext cx="8277021" cy="584775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 descr="âcp decomposition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âcp decomposition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âcp decompositionâçå¾çæç´¢ç»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56" y="5040480"/>
            <a:ext cx="5412853" cy="141397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9" y="4335315"/>
            <a:ext cx="4788503" cy="5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9968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New convolution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We can get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</m:sup>
                    </m:s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𝑠𝑦𝑥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are intermediate tensors (map stacks)</a:t>
                </a: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99685"/>
              </a:xfrm>
              <a:blipFill>
                <a:blip r:embed="rId2"/>
                <a:stretch>
                  <a:fillRect l="-1391" t="-2216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3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58" y="2316887"/>
            <a:ext cx="5882987" cy="57001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34"/>
          <a:stretch/>
        </p:blipFill>
        <p:spPr>
          <a:xfrm>
            <a:off x="1773382" y="3378165"/>
            <a:ext cx="5173567" cy="21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CP-Decomposition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" y="1690689"/>
            <a:ext cx="7711786" cy="3795645"/>
          </a:xfrm>
        </p:spPr>
      </p:pic>
      <p:sp>
        <p:nvSpPr>
          <p:cNvPr id="5" name="文本框 4"/>
          <p:cNvSpPr txBox="1"/>
          <p:nvPr/>
        </p:nvSpPr>
        <p:spPr>
          <a:xfrm>
            <a:off x="1715992" y="5486334"/>
            <a:ext cx="571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Illustration of CP decomposition based convolution.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Knowledge Distillation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Quantization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Architecture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LegoNet</a:t>
            </a:r>
            <a:r>
              <a:rPr lang="en-US" dirty="0" smtClean="0"/>
              <a:t> (ICML 19)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5" y="1690689"/>
            <a:ext cx="7886700" cy="2918921"/>
          </a:xfrm>
        </p:spPr>
      </p:pic>
      <p:sp>
        <p:nvSpPr>
          <p:cNvPr id="5" name="文本框 4"/>
          <p:cNvSpPr txBox="1"/>
          <p:nvPr/>
        </p:nvSpPr>
        <p:spPr>
          <a:xfrm>
            <a:off x="1219201" y="4609610"/>
            <a:ext cx="7296149" cy="94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The </a:t>
            </a:r>
            <a:r>
              <a:rPr lang="en-US" dirty="0"/>
              <a:t>diagram of convolution filters represented by Lego filters. From left to right are conventional convolution filters, Lego filters with smaller sizes, and convolution filters stacked by exploiting a series of Lego filters</a:t>
            </a:r>
          </a:p>
        </p:txBody>
      </p:sp>
    </p:spTree>
    <p:extLst>
      <p:ext uri="{BB962C8B-B14F-4D97-AF65-F5344CB8AC3E}">
        <p14:creationId xmlns:p14="http://schemas.microsoft.com/office/powerpoint/2010/main" val="304026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57" y="1690689"/>
            <a:ext cx="1044893" cy="4351338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88406"/>
            <a:ext cx="6231653" cy="43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</a:t>
            </a:r>
            <a:r>
              <a:rPr lang="en-US" dirty="0" smtClean="0"/>
              <a:t>Distillation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</a:t>
            </a:r>
            <a:r>
              <a:rPr lang="en-US" altLang="zh-CN" dirty="0" smtClean="0"/>
              <a:t>tructure</a:t>
            </a:r>
            <a:endParaRPr 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42" y="1585854"/>
            <a:ext cx="5947109" cy="2762962"/>
          </a:xfrm>
        </p:spPr>
      </p:pic>
      <p:sp>
        <p:nvSpPr>
          <p:cNvPr id="5" name="矩形 4"/>
          <p:cNvSpPr/>
          <p:nvPr/>
        </p:nvSpPr>
        <p:spPr>
          <a:xfrm>
            <a:off x="7102210" y="5107879"/>
            <a:ext cx="141314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1: 0.1</a:t>
            </a: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2: 0.89</a:t>
            </a: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3: 0.01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5430" y="5107879"/>
            <a:ext cx="141314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1: 0.1</a:t>
            </a: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2: 0.89</a:t>
            </a:r>
          </a:p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3: 0.01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4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2" name="下箭头 11"/>
          <p:cNvSpPr/>
          <p:nvPr/>
        </p:nvSpPr>
        <p:spPr>
          <a:xfrm>
            <a:off x="4876800" y="3906982"/>
            <a:ext cx="249382" cy="1200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/>
          <p:cNvCxnSpPr>
            <a:stCxn id="6" idx="3"/>
            <a:endCxn id="5" idx="1"/>
          </p:cNvCxnSpPr>
          <p:nvPr/>
        </p:nvCxnSpPr>
        <p:spPr>
          <a:xfrm>
            <a:off x="5278570" y="5569544"/>
            <a:ext cx="182364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14109" y="5154046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3490" y="4348816"/>
            <a:ext cx="2671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CNNs can be viewed as convolutional feature learning machines that are supervised by the </a:t>
            </a:r>
            <a:r>
              <a:rPr lang="en-US" dirty="0" err="1"/>
              <a:t>softmax</a:t>
            </a:r>
            <a:r>
              <a:rPr lang="en-US" dirty="0"/>
              <a:t> loss.</a:t>
            </a:r>
          </a:p>
        </p:txBody>
      </p:sp>
    </p:spTree>
    <p:extLst>
      <p:ext uri="{BB962C8B-B14F-4D97-AF65-F5344CB8AC3E}">
        <p14:creationId xmlns:p14="http://schemas.microsoft.com/office/powerpoint/2010/main" val="8712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25723" y="5388569"/>
            <a:ext cx="14061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6632" y="5388569"/>
            <a:ext cx="14061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右箭头 8"/>
          <p:cNvSpPr/>
          <p:nvPr/>
        </p:nvSpPr>
        <p:spPr>
          <a:xfrm rot="16200000">
            <a:off x="1171250" y="4745947"/>
            <a:ext cx="1108363" cy="59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右箭头 10"/>
          <p:cNvSpPr/>
          <p:nvPr/>
        </p:nvSpPr>
        <p:spPr>
          <a:xfrm rot="16200000">
            <a:off x="3978822" y="4716841"/>
            <a:ext cx="1108363" cy="59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9033164" y="2429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4440" y="3904325"/>
            <a:ext cx="220871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Teacher </a:t>
            </a:r>
            <a:r>
              <a:rPr lang="en-US" sz="3200" dirty="0" smtClean="0"/>
              <a:t>Net</a:t>
            </a:r>
            <a:endParaRPr 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5349" y="3879203"/>
            <a:ext cx="220871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Student Net</a:t>
            </a:r>
            <a:endParaRPr lang="en-US" sz="3200" dirty="0"/>
          </a:p>
        </p:txBody>
      </p:sp>
      <p:sp>
        <p:nvSpPr>
          <p:cNvPr id="14" name="右箭头 13"/>
          <p:cNvSpPr/>
          <p:nvPr/>
        </p:nvSpPr>
        <p:spPr>
          <a:xfrm rot="16200000">
            <a:off x="3979683" y="3015124"/>
            <a:ext cx="1108363" cy="59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右箭头 14"/>
          <p:cNvSpPr/>
          <p:nvPr/>
        </p:nvSpPr>
        <p:spPr>
          <a:xfrm rot="16200000">
            <a:off x="1174480" y="3027686"/>
            <a:ext cx="1108363" cy="594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87063" y="2392219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P: 0.1, 0.85, 0.05</a:t>
            </a:r>
            <a:endParaRPr 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68961" y="2405491"/>
            <a:ext cx="99899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Q: ?, ?, ?</a:t>
            </a:r>
            <a:endParaRPr lang="en-US" dirty="0"/>
          </a:p>
        </p:txBody>
      </p:sp>
      <p:cxnSp>
        <p:nvCxnSpPr>
          <p:cNvPr id="19" name="直接箭头连接符 18"/>
          <p:cNvCxnSpPr>
            <a:stCxn id="8" idx="3"/>
            <a:endCxn id="18" idx="1"/>
          </p:cNvCxnSpPr>
          <p:nvPr/>
        </p:nvCxnSpPr>
        <p:spPr>
          <a:xfrm>
            <a:off x="2736260" y="2576885"/>
            <a:ext cx="1432701" cy="1327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70537" y="2165288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78222" y="2405491"/>
            <a:ext cx="166904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altLang="zh-CN" dirty="0" smtClean="0"/>
              <a:t>abel (y): 0, 1, 0</a:t>
            </a:r>
            <a:endParaRPr lang="en-US" dirty="0"/>
          </a:p>
        </p:txBody>
      </p:sp>
      <p:cxnSp>
        <p:nvCxnSpPr>
          <p:cNvPr id="23" name="直接箭头连接符 22"/>
          <p:cNvCxnSpPr>
            <a:stCxn id="18" idx="3"/>
          </p:cNvCxnSpPr>
          <p:nvPr/>
        </p:nvCxnSpPr>
        <p:spPr>
          <a:xfrm>
            <a:off x="5167952" y="2590157"/>
            <a:ext cx="157277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52623" y="2174659"/>
            <a:ext cx="14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Cross-entropy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137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Temperature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Full Loss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13720"/>
              </a:xfrm>
              <a:blipFill>
                <a:blip r:embed="rId2"/>
                <a:stretch>
                  <a:fillRect l="-1391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2423353"/>
            <a:ext cx="5624945" cy="23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LIT: </a:t>
            </a:r>
            <a:r>
              <a:rPr lang="en-US" sz="2400" dirty="0" smtClean="0"/>
              <a:t>Learned Intermediate Representation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ICML 19</a:t>
            </a:r>
            <a:r>
              <a:rPr lang="zh-CN" altLang="en-US" sz="2400" dirty="0" smtClean="0"/>
              <a:t>）</a:t>
            </a:r>
            <a:endParaRPr lang="en-US" sz="24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17162"/>
            <a:ext cx="7886700" cy="1925583"/>
          </a:xfrm>
        </p:spPr>
      </p:pic>
      <p:sp>
        <p:nvSpPr>
          <p:cNvPr id="5" name="文本框 4"/>
          <p:cNvSpPr txBox="1"/>
          <p:nvPr/>
        </p:nvSpPr>
        <p:spPr>
          <a:xfrm>
            <a:off x="886691" y="4669218"/>
            <a:ext cx="7628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Figure: A </a:t>
            </a:r>
            <a:r>
              <a:rPr lang="en-US" sz="1600" dirty="0"/>
              <a:t>schematic of LIT. The teacher model’s intermediate representations are used as input to the student model’s blocks during training, except for the first block</a:t>
            </a:r>
          </a:p>
        </p:txBody>
      </p:sp>
    </p:spTree>
    <p:extLst>
      <p:ext uri="{BB962C8B-B14F-4D97-AF65-F5344CB8AC3E}">
        <p14:creationId xmlns:p14="http://schemas.microsoft.com/office/powerpoint/2010/main" val="37413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298</Words>
  <Application>Microsoft Office PowerPoint</Application>
  <PresentationFormat>全屏显示(4:3)</PresentationFormat>
  <Paragraphs>86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Neural Network Compression</vt:lpstr>
      <vt:lpstr>Outline</vt:lpstr>
      <vt:lpstr>A Case</vt:lpstr>
      <vt:lpstr>Knowledge Distillation</vt:lpstr>
      <vt:lpstr>CNN Structure</vt:lpstr>
      <vt:lpstr>Knowledge Distillation </vt:lpstr>
      <vt:lpstr>Knowledge Distillation </vt:lpstr>
      <vt:lpstr>LIT: Learned Intermediate Representation （ICML 19）</vt:lpstr>
      <vt:lpstr>Quantization</vt:lpstr>
      <vt:lpstr>Quantization</vt:lpstr>
      <vt:lpstr>Binary Weight</vt:lpstr>
      <vt:lpstr>Loss-Aware Binarization (ICLR 17)</vt:lpstr>
      <vt:lpstr>ProxQuant (ICLR 19)</vt:lpstr>
      <vt:lpstr>Architecture Design</vt:lpstr>
      <vt:lpstr>Standard CNN </vt:lpstr>
      <vt:lpstr>Depthwise Separable Convolution</vt:lpstr>
      <vt:lpstr>CP-Decomposition (ICLR 15)</vt:lpstr>
      <vt:lpstr>CP-Decomposition</vt:lpstr>
      <vt:lpstr>CP-Decomposition</vt:lpstr>
      <vt:lpstr>LegoNet (ICML 19)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Compression</dc:title>
  <dc:creator>刘 精昌</dc:creator>
  <cp:lastModifiedBy>刘 精昌</cp:lastModifiedBy>
  <cp:revision>34</cp:revision>
  <dcterms:created xsi:type="dcterms:W3CDTF">2019-06-13T05:26:10Z</dcterms:created>
  <dcterms:modified xsi:type="dcterms:W3CDTF">2019-06-13T10:44:52Z</dcterms:modified>
</cp:coreProperties>
</file>