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61" r:id="rId10"/>
    <p:sldId id="267" r:id="rId11"/>
    <p:sldId id="27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02/09/2019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r>
              <a:rPr lang="it-IT" sz="2400" dirty="0"/>
              <a:t> (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TESTBED-</a:t>
            </a:r>
            <a:r>
              <a:rPr lang="it-IT" dirty="0" err="1"/>
              <a:t>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t-IT" dirty="0"/>
              <a:t>MPLS connection setup</a:t>
            </a:r>
            <a:endParaRPr lang="en-GB" dirty="0"/>
          </a:p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r>
              <a:rPr lang="en-GB" dirty="0"/>
              <a:t>Link up/down</a:t>
            </a:r>
          </a:p>
          <a:p>
            <a:r>
              <a:rPr lang="en-GB" dirty="0"/>
              <a:t>Port detection</a:t>
            </a:r>
          </a:p>
          <a:p>
            <a:r>
              <a:rPr lang="en-GB" dirty="0"/>
              <a:t>Additional checks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18" name="Segnaposto contenuto 1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C087EF0-CA34-44B4-B276-A036F97F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6" y="763077"/>
            <a:ext cx="3615397" cy="5794259"/>
          </a:xfrm>
        </p:spPr>
      </p:pic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69" y="5414467"/>
            <a:ext cx="848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</Words>
  <Application>Microsoft Office PowerPoint</Application>
  <PresentationFormat>Presentazione su schermo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</vt:lpstr>
      <vt:lpstr>Link up</vt:lpstr>
      <vt:lpstr>Differences TESTBED-mininet simulator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75</cp:revision>
  <dcterms:created xsi:type="dcterms:W3CDTF">2017-04-26T15:16:09Z</dcterms:created>
  <dcterms:modified xsi:type="dcterms:W3CDTF">2019-09-02T15:01:57Z</dcterms:modified>
</cp:coreProperties>
</file>