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72" r:id="rId13"/>
    <p:sldId id="274" r:id="rId14"/>
    <p:sldId id="27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Foglio2!$A$1:$A$19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05/09/2019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53218" y="4690724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rules </a:t>
            </a:r>
            <a:r>
              <a:rPr lang="it-IT" dirty="0" err="1"/>
              <a:t>installation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/>
              <a:t>packets </a:t>
            </a:r>
            <a:r>
              <a:rPr lang="it-IT" dirty="0"/>
              <a:t>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MPLS connection setup</a:t>
            </a:r>
            <a:endParaRPr lang="en-GB" dirty="0"/>
          </a:p>
          <a:p>
            <a:pPr algn="just"/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pPr algn="just"/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pPr algn="just"/>
            <a:r>
              <a:rPr lang="en-GB" dirty="0"/>
              <a:t>Port detection</a:t>
            </a:r>
          </a:p>
          <a:p>
            <a:pPr algn="just"/>
            <a:r>
              <a:rPr lang="en-GB" dirty="0"/>
              <a:t>Link down/up</a:t>
            </a:r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algn="just"/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7" y="764584"/>
            <a:ext cx="3527653" cy="5806641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445753" y="3435574"/>
            <a:ext cx="262590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563</Words>
  <Application>Microsoft Office PowerPoint</Application>
  <PresentationFormat>Presentazione su schermo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Statistics: rules installation time</vt:lpstr>
      <vt:lpstr>Statistics: path modification time</vt:lpstr>
      <vt:lpstr>Statistics: packets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97</cp:revision>
  <dcterms:created xsi:type="dcterms:W3CDTF">2017-04-26T15:16:09Z</dcterms:created>
  <dcterms:modified xsi:type="dcterms:W3CDTF">2019-09-05T13:17:13Z</dcterms:modified>
</cp:coreProperties>
</file>