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7" r:id="rId10"/>
    <p:sldId id="266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29/04/2019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Host 1 </a:t>
            </a:r>
            <a:r>
              <a:rPr lang="it-IT" dirty="0" err="1"/>
              <a:t>host</a:t>
            </a:r>
            <a:r>
              <a:rPr lang="it-IT" dirty="0"/>
              <a:t> 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va </a:t>
            </a:r>
            <a:r>
              <a:rPr lang="it-IT" dirty="0" err="1"/>
              <a:t>giu</a:t>
            </a:r>
            <a:r>
              <a:rPr lang="it-IT" dirty="0"/>
              <a:t> quello di </a:t>
            </a:r>
            <a:r>
              <a:rPr lang="it-IT" dirty="0" err="1"/>
              <a:t>bu</a:t>
            </a:r>
            <a:r>
              <a:rPr lang="it-IT" dirty="0"/>
              <a:t>, port </a:t>
            </a:r>
            <a:r>
              <a:rPr lang="it-IT" dirty="0" err="1"/>
              <a:t>detect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74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6F5F-D40C-445B-8C5E-5A3126EC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3E2231-866C-48C9-91FB-9AFD383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1095B3-7DF5-494A-96D7-DCD89241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warned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link status </a:t>
            </a:r>
            <a:r>
              <a:rPr lang="it-IT" dirty="0" err="1"/>
              <a:t>through</a:t>
            </a:r>
            <a:r>
              <a:rPr lang="it-IT" dirty="0"/>
              <a:t> a set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come up </a:t>
            </a:r>
            <a:r>
              <a:rPr lang="it-IT" dirty="0" err="1"/>
              <a:t>every</a:t>
            </a:r>
            <a:r>
              <a:rPr lang="it-IT" dirty="0"/>
              <a:t> time the </a:t>
            </a:r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</a:t>
            </a:r>
            <a:r>
              <a:rPr lang="it-IT" dirty="0" err="1"/>
              <a:t>consequently</a:t>
            </a:r>
            <a:r>
              <a:rPr lang="it-IT" dirty="0"/>
              <a:t> the port status of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changes</a:t>
            </a: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to the controller the event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***INSERIRE SCREEN PORT STATUS***   </a:t>
            </a:r>
          </a:p>
        </p:txBody>
      </p:sp>
    </p:spTree>
    <p:extLst>
      <p:ext uri="{BB962C8B-B14F-4D97-AF65-F5344CB8AC3E}">
        <p14:creationId xmlns:p14="http://schemas.microsoft.com/office/powerpoint/2010/main" val="1189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84ED-3336-4EBB-A0F5-3C086AD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Exception</a:t>
            </a:r>
            <a:r>
              <a:rPr lang="it-IT" dirty="0"/>
              <a:t> management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374963-CCF1-4856-8F97-098708DA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6DF65-C5BA-4EF1-8A93-893C767B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</a:t>
            </a:r>
            <a:r>
              <a:rPr lang="it-IT" dirty="0" err="1"/>
              <a:t>exception</a:t>
            </a:r>
            <a:r>
              <a:rPr lang="it-IT" dirty="0"/>
              <a:t> management</a:t>
            </a:r>
          </a:p>
          <a:p>
            <a:r>
              <a:rPr lang="it-IT" dirty="0"/>
              <a:t>In case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b="1" dirty="0" err="1"/>
              <a:t>Only</a:t>
            </a:r>
            <a:r>
              <a:rPr lang="it-IT" sz="2400" b="1" dirty="0"/>
              <a:t> one </a:t>
            </a:r>
            <a:r>
              <a:rPr lang="it-IT" sz="2400" b="1" dirty="0" err="1"/>
              <a:t>path</a:t>
            </a:r>
            <a:r>
              <a:rPr lang="it-IT" sz="2400" b="1" dirty="0"/>
              <a:t> </a:t>
            </a:r>
            <a:r>
              <a:rPr lang="it-IT" sz="2400" b="1" dirty="0" err="1"/>
              <a:t>exists</a:t>
            </a:r>
            <a:r>
              <a:rPr lang="it-IT" sz="2400" b="1" dirty="0"/>
              <a:t>,</a:t>
            </a:r>
            <a:r>
              <a:rPr lang="it-IT" sz="2400" dirty="0"/>
              <a:t> controller </a:t>
            </a:r>
            <a:r>
              <a:rPr lang="it-IT" sz="2400" dirty="0" err="1"/>
              <a:t>installs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the default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b="1" dirty="0" err="1"/>
              <a:t>Either</a:t>
            </a:r>
            <a:r>
              <a:rPr lang="it-IT" sz="2400" b="1" dirty="0"/>
              <a:t> one or </a:t>
            </a:r>
            <a:r>
              <a:rPr lang="it-IT" sz="2400" b="1" dirty="0" err="1"/>
              <a:t>both</a:t>
            </a:r>
            <a:r>
              <a:rPr lang="it-IT" sz="2400" b="1" dirty="0"/>
              <a:t> default and back-up </a:t>
            </a:r>
            <a:r>
              <a:rPr lang="it-IT" sz="2400" b="1" dirty="0" err="1"/>
              <a:t>paths</a:t>
            </a:r>
            <a:r>
              <a:rPr lang="it-IT" sz="2400" b="1" dirty="0"/>
              <a:t> </a:t>
            </a:r>
            <a:r>
              <a:rPr lang="it-IT" sz="2400" b="1" dirty="0" err="1"/>
              <a:t>aren’t</a:t>
            </a:r>
            <a:r>
              <a:rPr lang="it-IT" sz="2400" b="1" dirty="0"/>
              <a:t> </a:t>
            </a:r>
            <a:r>
              <a:rPr lang="it-IT" sz="2400" b="1" dirty="0" err="1"/>
              <a:t>available</a:t>
            </a:r>
            <a:r>
              <a:rPr lang="it-IT" sz="2400" b="1" dirty="0"/>
              <a:t> </a:t>
            </a:r>
            <a:r>
              <a:rPr lang="it-IT" sz="2400" b="1" dirty="0" err="1"/>
              <a:t>anymore</a:t>
            </a:r>
            <a:r>
              <a:rPr lang="it-IT" sz="2400" b="1" dirty="0"/>
              <a:t>,</a:t>
            </a:r>
            <a:r>
              <a:rPr lang="it-IT" sz="2400" dirty="0"/>
              <a:t> relative rules on switches are </a:t>
            </a:r>
            <a:r>
              <a:rPr lang="it-IT" sz="2400" dirty="0" err="1"/>
              <a:t>temporarily</a:t>
            </a:r>
            <a:r>
              <a:rPr lang="it-IT" sz="2400" dirty="0"/>
              <a:t> </a:t>
            </a:r>
            <a:r>
              <a:rPr lang="it-IT" sz="2400" dirty="0" err="1"/>
              <a:t>deleted</a:t>
            </a:r>
            <a:r>
              <a:rPr lang="it-IT" sz="2400" dirty="0"/>
              <a:t> </a:t>
            </a:r>
            <a:r>
              <a:rPr lang="it-IT" sz="2400" dirty="0" err="1"/>
              <a:t>until</a:t>
            </a:r>
            <a:r>
              <a:rPr lang="it-IT" sz="2400" dirty="0"/>
              <a:t> connections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endParaRPr lang="it-IT" sz="2400" dirty="0"/>
          </a:p>
          <a:p>
            <a:r>
              <a:rPr lang="it-IT" dirty="0"/>
              <a:t>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notified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20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t-IT" dirty="0"/>
              <a:t>MPLS connection setup</a:t>
            </a:r>
            <a:endParaRPr lang="en-GB" dirty="0"/>
          </a:p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r>
              <a:rPr lang="en-GB" dirty="0"/>
              <a:t>Link up/down</a:t>
            </a:r>
          </a:p>
          <a:p>
            <a:r>
              <a:rPr lang="en-GB" dirty="0"/>
              <a:t>Port detection</a:t>
            </a:r>
          </a:p>
          <a:p>
            <a:r>
              <a:rPr lang="en-GB" dirty="0"/>
              <a:t>Exception management</a:t>
            </a:r>
          </a:p>
          <a:p>
            <a:r>
              <a:rPr lang="en-GB" dirty="0" err="1"/>
              <a:t>TestBed</a:t>
            </a:r>
            <a:r>
              <a:rPr lang="en-GB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firtst</a:t>
            </a:r>
            <a:r>
              <a:rPr lang="it-IT" sz="2400" dirty="0"/>
              <a:t> IP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comes</a:t>
            </a:r>
            <a:r>
              <a:rPr lang="it-IT" sz="2400" dirty="0"/>
              <a:t> to the switch </a:t>
            </a:r>
            <a:r>
              <a:rPr lang="it-IT" sz="2400" dirty="0" err="1"/>
              <a:t>connected</a:t>
            </a:r>
            <a:r>
              <a:rPr lang="it-IT" sz="2400" dirty="0"/>
              <a:t> to h1, the controller </a:t>
            </a:r>
            <a:r>
              <a:rPr lang="it-IT" sz="2400" dirty="0" err="1"/>
              <a:t>installs</a:t>
            </a:r>
            <a:r>
              <a:rPr lang="it-IT" sz="2400" dirty="0"/>
              <a:t> MPLS rules in the switches of default and backup </a:t>
            </a:r>
            <a:r>
              <a:rPr lang="it-IT" sz="2400" dirty="0" err="1"/>
              <a:t>paths</a:t>
            </a:r>
            <a:endParaRPr lang="it-IT" sz="2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BBEDA-AFA1-4A7D-A0A9-DCAA649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D5978F-2977-4F17-994D-5E3EB72C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6D5533-04F8-4C32-B1D0-B449C3F7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807"/>
            <a:ext cx="7886700" cy="4351338"/>
          </a:xfrm>
        </p:spPr>
        <p:txBody>
          <a:bodyPr>
            <a:normAutofit/>
          </a:bodyPr>
          <a:lstStyle/>
          <a:p>
            <a:r>
              <a:rPr lang="it-IT" sz="2800" dirty="0"/>
              <a:t>Once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border</a:t>
            </a:r>
            <a:r>
              <a:rPr lang="it-IT" sz="2800" dirty="0"/>
              <a:t> switches are </a:t>
            </a:r>
            <a:r>
              <a:rPr lang="it-IT" sz="2800" dirty="0" err="1"/>
              <a:t>known</a:t>
            </a:r>
            <a:r>
              <a:rPr lang="it-IT" sz="2800" dirty="0"/>
              <a:t>, the controller </a:t>
            </a:r>
            <a:r>
              <a:rPr lang="it-IT" sz="2800" dirty="0" err="1"/>
              <a:t>computes</a:t>
            </a:r>
            <a:r>
              <a:rPr lang="it-IT" sz="2800" dirty="0"/>
              <a:t> a list of </a:t>
            </a:r>
            <a:r>
              <a:rPr lang="it-IT" sz="2800" dirty="0" err="1"/>
              <a:t>paths</a:t>
            </a:r>
            <a:r>
              <a:rPr lang="it-IT" sz="2800" dirty="0"/>
              <a:t> </a:t>
            </a:r>
            <a:r>
              <a:rPr lang="it-IT" sz="2800" dirty="0" err="1"/>
              <a:t>without</a:t>
            </a:r>
            <a:r>
              <a:rPr lang="it-IT" sz="2800" dirty="0"/>
              <a:t> links in common </a:t>
            </a:r>
            <a:r>
              <a:rPr lang="it-IT" sz="2800" dirty="0" err="1"/>
              <a:t>sorted</a:t>
            </a:r>
            <a:r>
              <a:rPr lang="it-IT" sz="2800" dirty="0"/>
              <a:t> by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edges</a:t>
            </a:r>
            <a:r>
              <a:rPr lang="it-IT" sz="2800" dirty="0"/>
              <a:t> </a:t>
            </a:r>
          </a:p>
          <a:p>
            <a:r>
              <a:rPr lang="it-IT" sz="2800" dirty="0"/>
              <a:t>The first one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selected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assigning</a:t>
            </a:r>
            <a:r>
              <a:rPr lang="it-IT" sz="2800" dirty="0"/>
              <a:t> a label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randomly</a:t>
            </a:r>
            <a:endParaRPr lang="it-IT" sz="2800" dirty="0"/>
          </a:p>
          <a:p>
            <a:r>
              <a:rPr lang="it-IT" sz="2800" dirty="0"/>
              <a:t>The second </a:t>
            </a:r>
            <a:r>
              <a:rPr lang="it-IT" sz="2800" dirty="0" err="1"/>
              <a:t>element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backup </a:t>
            </a:r>
            <a:r>
              <a:rPr lang="it-IT" sz="2800" dirty="0" err="1"/>
              <a:t>path</a:t>
            </a:r>
            <a:r>
              <a:rPr lang="it-IT" sz="2800" dirty="0"/>
              <a:t> with label </a:t>
            </a:r>
            <a:r>
              <a:rPr lang="it-IT" sz="2800" dirty="0" err="1"/>
              <a:t>equal</a:t>
            </a:r>
            <a:r>
              <a:rPr lang="it-IT" sz="2800" dirty="0"/>
              <a:t> to default one </a:t>
            </a:r>
            <a:r>
              <a:rPr lang="it-IT" sz="2800" dirty="0" err="1"/>
              <a:t>increased</a:t>
            </a:r>
            <a:r>
              <a:rPr lang="it-IT" sz="2800" dirty="0"/>
              <a:t> by a </a:t>
            </a:r>
            <a:r>
              <a:rPr lang="it-IT" sz="2800" dirty="0" err="1"/>
              <a:t>unit</a:t>
            </a:r>
            <a:endParaRPr lang="it-IT" sz="2800" dirty="0"/>
          </a:p>
          <a:p>
            <a:r>
              <a:rPr lang="it-IT" sz="2800" dirty="0" err="1"/>
              <a:t>If</a:t>
            </a:r>
            <a:r>
              <a:rPr lang="it-IT" sz="2800" dirty="0"/>
              <a:t> the list </a:t>
            </a:r>
            <a:r>
              <a:rPr lang="it-IT" sz="2800" dirty="0" err="1"/>
              <a:t>contains</a:t>
            </a:r>
            <a:r>
              <a:rPr lang="it-IT" sz="2800" dirty="0"/>
              <a:t> just one </a:t>
            </a:r>
            <a:r>
              <a:rPr lang="it-IT" sz="2800" dirty="0" err="1"/>
              <a:t>element</a:t>
            </a:r>
            <a:r>
              <a:rPr lang="it-IT" sz="2800" dirty="0"/>
              <a:t>, </a:t>
            </a:r>
            <a:r>
              <a:rPr lang="it-IT" sz="2800" dirty="0" err="1"/>
              <a:t>only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avaliable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731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43BD2-D5B8-413F-88A0-333C1362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6"/>
            <a:ext cx="7886700" cy="4857449"/>
          </a:xfrm>
        </p:spPr>
        <p:txBody>
          <a:bodyPr/>
          <a:lstStyle/>
          <a:p>
            <a:r>
              <a:rPr lang="it-IT" dirty="0"/>
              <a:t>The controller </a:t>
            </a:r>
            <a:r>
              <a:rPr lang="it-IT" dirty="0" err="1"/>
              <a:t>installs</a:t>
            </a:r>
            <a:r>
              <a:rPr lang="it-IT" dirty="0"/>
              <a:t> MPLS PUSH rule in the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labels on </a:t>
            </a:r>
            <a:r>
              <a:rPr lang="it-IT" dirty="0" err="1"/>
              <a:t>packets</a:t>
            </a:r>
            <a:r>
              <a:rPr lang="it-IT" dirty="0"/>
              <a:t> in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Intermediate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just forwarding rules </a:t>
            </a:r>
            <a:r>
              <a:rPr lang="it-IT" dirty="0" err="1"/>
              <a:t>based</a:t>
            </a:r>
            <a:r>
              <a:rPr lang="it-IT" dirty="0"/>
              <a:t> on label matching </a:t>
            </a:r>
          </a:p>
          <a:p>
            <a:r>
              <a:rPr lang="it-IT" dirty="0"/>
              <a:t>In the last </a:t>
            </a:r>
            <a:r>
              <a:rPr lang="it-IT" dirty="0" err="1"/>
              <a:t>node</a:t>
            </a:r>
            <a:r>
              <a:rPr lang="it-IT" dirty="0"/>
              <a:t> POP MPLS rule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label from the </a:t>
            </a:r>
            <a:r>
              <a:rPr lang="it-IT" dirty="0" err="1"/>
              <a:t>packet</a:t>
            </a:r>
            <a:r>
              <a:rPr lang="it-IT" dirty="0"/>
              <a:t> and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At the </a:t>
            </a:r>
            <a:r>
              <a:rPr lang="it-IT" dirty="0" err="1"/>
              <a:t>same</a:t>
            </a:r>
            <a:r>
              <a:rPr lang="it-IT" dirty="0"/>
              <a:t> time </a:t>
            </a:r>
            <a:r>
              <a:rPr lang="it-IT" dirty="0" err="1"/>
              <a:t>symmetrical</a:t>
            </a:r>
            <a:r>
              <a:rPr lang="it-IT" dirty="0"/>
              <a:t> rules are </a:t>
            </a:r>
            <a:r>
              <a:rPr lang="it-IT" dirty="0" err="1"/>
              <a:t>placed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to come back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it-IT" dirty="0"/>
          </a:p>
          <a:p>
            <a:r>
              <a:rPr lang="it-IT" dirty="0"/>
              <a:t>Intermediate switches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recognize</a:t>
            </a:r>
            <a:r>
              <a:rPr lang="it-IT" dirty="0"/>
              <a:t> the </a:t>
            </a:r>
            <a:r>
              <a:rPr lang="it-IT" dirty="0" err="1"/>
              <a:t>direction</a:t>
            </a:r>
            <a:r>
              <a:rPr lang="it-IT" dirty="0"/>
              <a:t> of the </a:t>
            </a:r>
            <a:r>
              <a:rPr lang="it-IT" dirty="0" err="1"/>
              <a:t>packets</a:t>
            </a:r>
            <a:r>
              <a:rPr lang="it-IT" dirty="0"/>
              <a:t> checking the input port</a:t>
            </a:r>
          </a:p>
          <a:p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procedure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backup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rules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priority</a:t>
            </a:r>
            <a:r>
              <a:rPr lang="it-IT" dirty="0"/>
              <a:t> the default </a:t>
            </a:r>
            <a:r>
              <a:rPr lang="it-IT" dirty="0" err="1"/>
              <a:t>ones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70" y="5414467"/>
            <a:ext cx="814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MPLS connection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link and </a:t>
            </a:r>
            <a:r>
              <a:rPr lang="it-IT" sz="2000" dirty="0" err="1"/>
              <a:t>deletes</a:t>
            </a:r>
            <a:r>
              <a:rPr lang="it-IT" sz="2000" dirty="0"/>
              <a:t>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</a:t>
            </a:r>
            <a:r>
              <a:rPr lang="it-IT" sz="2400" dirty="0" err="1"/>
              <a:t>dafault</a:t>
            </a:r>
            <a:r>
              <a:rPr lang="it-IT" sz="2400" dirty="0"/>
              <a:t>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731</Words>
  <Application>Microsoft Office PowerPoint</Application>
  <PresentationFormat>Presentazione su schermo (4:3)</PresentationFormat>
  <Paragraphs>97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Outline</vt:lpstr>
      <vt:lpstr>Introduction</vt:lpstr>
      <vt:lpstr>MPLS connection setup</vt:lpstr>
      <vt:lpstr>Packet in handler </vt:lpstr>
      <vt:lpstr>Rule installation</vt:lpstr>
      <vt:lpstr>Path configuration example </vt:lpstr>
      <vt:lpstr>Link down</vt:lpstr>
      <vt:lpstr>Link up</vt:lpstr>
      <vt:lpstr>Port detection</vt:lpstr>
      <vt:lpstr>Exception management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Verooo Villa</cp:lastModifiedBy>
  <cp:revision>57</cp:revision>
  <dcterms:created xsi:type="dcterms:W3CDTF">2017-04-26T15:16:09Z</dcterms:created>
  <dcterms:modified xsi:type="dcterms:W3CDTF">2019-04-29T09:43:29Z</dcterms:modified>
</cp:coreProperties>
</file>