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441" autoAdjust="0"/>
  </p:normalViewPr>
  <p:slideViewPr>
    <p:cSldViewPr snapToGrid="0">
      <p:cViewPr>
        <p:scale>
          <a:sx n="64" d="100"/>
          <a:sy n="64" d="100"/>
        </p:scale>
        <p:origin x="79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08/04/2019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 err="1"/>
              <a:t>Ph.D</a:t>
            </a:r>
            <a:r>
              <a:rPr lang="it-IT" sz="2400" dirty="0"/>
              <a:t>. </a:t>
            </a:r>
            <a:r>
              <a:rPr lang="it-IT" sz="2400" dirty="0" err="1"/>
              <a:t>student</a:t>
            </a:r>
            <a:r>
              <a:rPr lang="it-IT" sz="2400" dirty="0"/>
              <a:t>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a multipath network with multiple disjoint paths from a source and a destination, a Ryu application has been implemented to set up a pair of MPLS link‐disjoint tunnels to connect the source with the destination.</a:t>
            </a:r>
          </a:p>
          <a:p>
            <a:r>
              <a:rPr lang="en-US" dirty="0"/>
              <a:t>One tunnel is the default path, the other is the back‐up path.</a:t>
            </a:r>
          </a:p>
          <a:p>
            <a:r>
              <a:rPr lang="en-US" dirty="0"/>
              <a:t>The application is able to re‐route traffic on the back‐up path in case of a failure of a link of the default path and to restore the original ruleset when the default path returns to  a working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89" y="1355759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377882" y="1429106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613530" y="1452478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EFC71212-A570-4375-9C6A-40B5F05BFBBC}"/>
              </a:ext>
            </a:extLst>
          </p:cNvPr>
          <p:cNvSpPr/>
          <p:nvPr/>
        </p:nvSpPr>
        <p:spPr>
          <a:xfrm rot="18292896">
            <a:off x="3357653" y="310765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599225" y="3109720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420414" y="968525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86032" y="1096663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86032" y="1355759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453931" y="3471767"/>
            <a:ext cx="1958041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dirty="0"/>
              <a:t>PUSH MPLS, output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dirty="0"/>
              <a:t>PUSH MPLS, output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dirty="0"/>
              <a:t>POP MPLS, output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dirty="0"/>
              <a:t>POP MPLS, output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732027" y="3471767"/>
            <a:ext cx="1958041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dirty="0"/>
              <a:t>PUSH MPLS, output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dirty="0"/>
              <a:t>PUSH MPLS, output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dirty="0"/>
              <a:t>POP MPLS, output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dirty="0"/>
              <a:t>POP MPLS, output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89F7EB2-3965-4F3B-B663-96F253A9AC8C}"/>
              </a:ext>
            </a:extLst>
          </p:cNvPr>
          <p:cNvSpPr txBox="1"/>
          <p:nvPr/>
        </p:nvSpPr>
        <p:spPr>
          <a:xfrm>
            <a:off x="120440" y="5735497"/>
            <a:ext cx="902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The </a:t>
            </a:r>
            <a:r>
              <a:rPr lang="it-IT" sz="2000" dirty="0" err="1"/>
              <a:t>paths</a:t>
            </a:r>
            <a:r>
              <a:rPr lang="it-IT" sz="2000" dirty="0"/>
              <a:t> are </a:t>
            </a:r>
            <a:r>
              <a:rPr lang="it-IT" sz="2000" dirty="0" err="1"/>
              <a:t>identified</a:t>
            </a:r>
            <a:r>
              <a:rPr lang="it-IT" sz="2000" dirty="0"/>
              <a:t> by a MPLS label: the end switches </a:t>
            </a:r>
            <a:r>
              <a:rPr lang="it-IT" sz="2000" dirty="0" err="1"/>
              <a:t>add</a:t>
            </a:r>
            <a:r>
              <a:rPr lang="it-IT" sz="2000" dirty="0"/>
              <a:t> and </a:t>
            </a:r>
            <a:r>
              <a:rPr lang="it-IT" sz="2000" dirty="0" err="1"/>
              <a:t>remove</a:t>
            </a:r>
            <a:r>
              <a:rPr lang="it-IT" sz="2000" dirty="0"/>
              <a:t> the label,</a:t>
            </a:r>
          </a:p>
          <a:p>
            <a:r>
              <a:rPr lang="it-IT" sz="2000" dirty="0" err="1"/>
              <a:t>while</a:t>
            </a:r>
            <a:r>
              <a:rPr lang="it-IT" sz="2000" dirty="0"/>
              <a:t> the intermediate switches </a:t>
            </a:r>
            <a:r>
              <a:rPr lang="it-IT" sz="2000" dirty="0" err="1"/>
              <a:t>route</a:t>
            </a:r>
            <a:r>
              <a:rPr lang="it-IT" sz="2000" dirty="0"/>
              <a:t> the </a:t>
            </a:r>
            <a:r>
              <a:rPr lang="it-IT" sz="2000" dirty="0" err="1"/>
              <a:t>packets</a:t>
            </a:r>
            <a:r>
              <a:rPr lang="it-IT" sz="2000" dirty="0"/>
              <a:t> </a:t>
            </a:r>
            <a:r>
              <a:rPr lang="it-IT" sz="2000" dirty="0" err="1"/>
              <a:t>according</a:t>
            </a:r>
            <a:r>
              <a:rPr lang="it-IT" sz="2000" dirty="0"/>
              <a:t> to the label</a:t>
            </a:r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/>
              <a:t>END</a:t>
            </a:r>
          </a:p>
          <a:p>
            <a:pPr marL="0" indent="0" algn="ctr">
              <a:buNone/>
            </a:pPr>
            <a:r>
              <a:rPr lang="en-GB" sz="7200" dirty="0"/>
              <a:t>Questions?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198</Words>
  <Application>Microsoft Office PowerPoint</Application>
  <PresentationFormat>Presentazione su schermo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Outline</vt:lpstr>
      <vt:lpstr>Introduction</vt:lpstr>
      <vt:lpstr>Path configuration example (1)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alessandro petocchi</cp:lastModifiedBy>
  <cp:revision>22</cp:revision>
  <dcterms:created xsi:type="dcterms:W3CDTF">2017-04-26T15:16:09Z</dcterms:created>
  <dcterms:modified xsi:type="dcterms:W3CDTF">2019-04-08T10:12:49Z</dcterms:modified>
</cp:coreProperties>
</file>