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1" r:id="rId9"/>
    <p:sldId id="267" r:id="rId10"/>
    <p:sldId id="266" r:id="rId11"/>
    <p:sldId id="262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138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Host 1 </a:t>
            </a:r>
            <a:r>
              <a:rPr lang="it-IT" dirty="0" err="1"/>
              <a:t>host</a:t>
            </a:r>
            <a:r>
              <a:rPr lang="it-IT" dirty="0"/>
              <a:t> 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va </a:t>
            </a:r>
            <a:r>
              <a:rPr lang="it-IT" dirty="0" err="1"/>
              <a:t>giu</a:t>
            </a:r>
            <a:r>
              <a:rPr lang="it-IT" dirty="0"/>
              <a:t> quello di </a:t>
            </a:r>
            <a:r>
              <a:rPr lang="it-IT" dirty="0" err="1"/>
              <a:t>bu</a:t>
            </a:r>
            <a:r>
              <a:rPr lang="it-IT" dirty="0"/>
              <a:t>, port </a:t>
            </a:r>
            <a:r>
              <a:rPr lang="it-IT" dirty="0" err="1"/>
              <a:t>detect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6F5F-D40C-445B-8C5E-5A3126EC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3E2231-866C-48C9-91FB-9AFD3830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1095B3-7DF5-494A-96D7-DCD89241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</p:spPr>
        <p:txBody>
          <a:bodyPr/>
          <a:lstStyle/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warned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link status </a:t>
            </a:r>
            <a:r>
              <a:rPr lang="it-IT" dirty="0" err="1"/>
              <a:t>through</a:t>
            </a:r>
            <a:r>
              <a:rPr lang="it-IT" dirty="0"/>
              <a:t> a set of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come up </a:t>
            </a:r>
            <a:r>
              <a:rPr lang="it-IT" dirty="0" err="1"/>
              <a:t>every</a:t>
            </a:r>
            <a:r>
              <a:rPr lang="it-IT" dirty="0"/>
              <a:t> time the </a:t>
            </a:r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23223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84ED-3336-4EBB-A0F5-3C086AD8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Additional</a:t>
            </a:r>
            <a:r>
              <a:rPr lang="it-IT" dirty="0"/>
              <a:t> checks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374963-CCF1-4856-8F97-098708DA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6DF65-C5BA-4EF1-8A93-893C767B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some </a:t>
            </a:r>
            <a:r>
              <a:rPr lang="it-IT" dirty="0" err="1"/>
              <a:t>additional</a:t>
            </a:r>
            <a:r>
              <a:rPr lang="it-IT" dirty="0"/>
              <a:t> checks</a:t>
            </a:r>
          </a:p>
          <a:p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Only</a:t>
            </a:r>
            <a:r>
              <a:rPr lang="it-IT" sz="2400" b="1" dirty="0"/>
              <a:t> one </a:t>
            </a:r>
            <a:r>
              <a:rPr lang="it-IT" sz="2400" b="1" dirty="0" err="1"/>
              <a:t>path</a:t>
            </a:r>
            <a:r>
              <a:rPr lang="it-IT" sz="2400" b="1" dirty="0"/>
              <a:t> </a:t>
            </a:r>
            <a:r>
              <a:rPr lang="it-IT" sz="2400" b="1" dirty="0" err="1"/>
              <a:t>exists</a:t>
            </a:r>
            <a:r>
              <a:rPr lang="it-IT" sz="2400" b="1" dirty="0"/>
              <a:t>,</a:t>
            </a:r>
            <a:r>
              <a:rPr lang="it-IT" sz="2400" dirty="0"/>
              <a:t> the controller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install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the default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b="1" dirty="0" err="1"/>
              <a:t>Either</a:t>
            </a:r>
            <a:r>
              <a:rPr lang="it-IT" sz="2400" b="1" dirty="0"/>
              <a:t> one or </a:t>
            </a:r>
            <a:r>
              <a:rPr lang="it-IT" sz="2400" b="1" dirty="0" err="1"/>
              <a:t>both</a:t>
            </a:r>
            <a:r>
              <a:rPr lang="it-IT" sz="2400" b="1" dirty="0"/>
              <a:t> default and back-up </a:t>
            </a:r>
            <a:r>
              <a:rPr lang="it-IT" sz="2400" b="1" dirty="0" err="1"/>
              <a:t>paths</a:t>
            </a:r>
            <a:r>
              <a:rPr lang="it-IT" sz="2400" b="1" dirty="0"/>
              <a:t> </a:t>
            </a:r>
            <a:r>
              <a:rPr lang="it-IT" sz="2400" b="1" dirty="0" err="1"/>
              <a:t>aren’t</a:t>
            </a:r>
            <a:r>
              <a:rPr lang="it-IT" sz="2400" b="1" dirty="0"/>
              <a:t> </a:t>
            </a:r>
            <a:r>
              <a:rPr lang="it-IT" sz="2400" b="1" dirty="0" err="1"/>
              <a:t>available</a:t>
            </a:r>
            <a:r>
              <a:rPr lang="it-IT" sz="2400" b="1" dirty="0"/>
              <a:t> </a:t>
            </a:r>
            <a:r>
              <a:rPr lang="it-IT" sz="2400" b="1" dirty="0" err="1"/>
              <a:t>anymore</a:t>
            </a:r>
            <a:r>
              <a:rPr lang="it-IT" sz="2400" b="1" dirty="0"/>
              <a:t>,</a:t>
            </a:r>
            <a:r>
              <a:rPr lang="it-IT" sz="2400" dirty="0"/>
              <a:t> the relative rules on the switches are </a:t>
            </a:r>
            <a:r>
              <a:rPr lang="it-IT" sz="2400" dirty="0" err="1"/>
              <a:t>temporarily</a:t>
            </a:r>
            <a:r>
              <a:rPr lang="it-IT" sz="2400" dirty="0"/>
              <a:t> </a:t>
            </a:r>
            <a:r>
              <a:rPr lang="it-IT" sz="2400" dirty="0" err="1"/>
              <a:t>deleted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the connections </a:t>
            </a:r>
            <a:r>
              <a:rPr lang="it-IT" sz="2400" dirty="0" err="1"/>
              <a:t>return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endParaRPr lang="it-IT" sz="2400" dirty="0"/>
          </a:p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notified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20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Link up/down</a:t>
            </a:r>
          </a:p>
          <a:p>
            <a:r>
              <a:rPr lang="en-GB" dirty="0"/>
              <a:t>Port detection</a:t>
            </a:r>
          </a:p>
          <a:p>
            <a:r>
              <a:rPr lang="en-GB" dirty="0"/>
              <a:t>Additional checks</a:t>
            </a:r>
          </a:p>
          <a:p>
            <a:r>
              <a:rPr lang="en-GB" dirty="0" err="1"/>
              <a:t>TestBed</a:t>
            </a:r>
            <a:r>
              <a:rPr lang="en-GB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first IP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comes</a:t>
            </a:r>
            <a:r>
              <a:rPr lang="it-IT" sz="2400" dirty="0"/>
              <a:t> to the switch </a:t>
            </a:r>
            <a:r>
              <a:rPr lang="it-IT" sz="2400" dirty="0" err="1"/>
              <a:t>connected</a:t>
            </a:r>
            <a:r>
              <a:rPr lang="it-IT" sz="2400" dirty="0"/>
              <a:t> to h1, the controller </a:t>
            </a:r>
            <a:r>
              <a:rPr lang="it-IT" sz="2400" dirty="0" err="1"/>
              <a:t>installs</a:t>
            </a:r>
            <a:r>
              <a:rPr lang="it-IT" sz="2400" dirty="0"/>
              <a:t> the MPLS flows in the switches of the default and backup </a:t>
            </a:r>
            <a:r>
              <a:rPr lang="it-IT" sz="2400" dirty="0" err="1"/>
              <a:t>paths</a:t>
            </a:r>
            <a:endParaRPr lang="it-IT" sz="2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BBEDA-AFA1-4A7D-A0A9-DCAA649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D5978F-2977-4F17-994D-5E3EB72C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6D5533-04F8-4C32-B1D0-B449C3F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807"/>
            <a:ext cx="7886700" cy="4351338"/>
          </a:xfrm>
        </p:spPr>
        <p:txBody>
          <a:bodyPr>
            <a:normAutofit/>
          </a:bodyPr>
          <a:lstStyle/>
          <a:p>
            <a:r>
              <a:rPr lang="it-IT" sz="2800" dirty="0"/>
              <a:t>Once the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border</a:t>
            </a:r>
            <a:r>
              <a:rPr lang="it-IT" sz="2800" dirty="0"/>
              <a:t> switches are </a:t>
            </a:r>
            <a:r>
              <a:rPr lang="it-IT" sz="2800" dirty="0" err="1"/>
              <a:t>known</a:t>
            </a:r>
            <a:r>
              <a:rPr lang="it-IT" sz="2800" dirty="0"/>
              <a:t>, the controller </a:t>
            </a:r>
            <a:r>
              <a:rPr lang="it-IT" sz="2800" dirty="0" err="1"/>
              <a:t>computes</a:t>
            </a:r>
            <a:r>
              <a:rPr lang="it-IT" sz="2800" dirty="0"/>
              <a:t> a list of link-</a:t>
            </a:r>
            <a:r>
              <a:rPr lang="it-IT" sz="2800" dirty="0" err="1"/>
              <a:t>disjoint</a:t>
            </a:r>
            <a:r>
              <a:rPr lang="it-IT" sz="2800" dirty="0"/>
              <a:t>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sorted</a:t>
            </a:r>
            <a:r>
              <a:rPr lang="it-IT" sz="2800" dirty="0"/>
              <a:t> by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number</a:t>
            </a:r>
            <a:r>
              <a:rPr lang="it-IT" sz="2800" dirty="0"/>
              <a:t> of </a:t>
            </a:r>
            <a:r>
              <a:rPr lang="it-IT" sz="2800" dirty="0" err="1"/>
              <a:t>edges</a:t>
            </a:r>
            <a:endParaRPr lang="it-IT" sz="2800" dirty="0"/>
          </a:p>
          <a:p>
            <a:r>
              <a:rPr lang="it-IT" sz="2800" dirty="0"/>
              <a:t>The first entry in the list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selected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, </a:t>
            </a:r>
            <a:r>
              <a:rPr lang="it-IT" sz="2800" dirty="0" err="1"/>
              <a:t>assigning</a:t>
            </a:r>
            <a:r>
              <a:rPr lang="it-IT" sz="2800" dirty="0"/>
              <a:t> a label </a:t>
            </a:r>
            <a:r>
              <a:rPr lang="it-IT" sz="2800" dirty="0" err="1"/>
              <a:t>value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randomly</a:t>
            </a:r>
            <a:endParaRPr lang="it-IT" sz="2800" dirty="0"/>
          </a:p>
          <a:p>
            <a:r>
              <a:rPr lang="it-IT" sz="2800" dirty="0"/>
              <a:t>The second entry </a:t>
            </a:r>
            <a:r>
              <a:rPr lang="it-IT" sz="2800" dirty="0" err="1"/>
              <a:t>is</a:t>
            </a:r>
            <a:r>
              <a:rPr lang="it-IT" sz="2800" dirty="0"/>
              <a:t> the backup </a:t>
            </a:r>
            <a:r>
              <a:rPr lang="it-IT" sz="2800" dirty="0" err="1"/>
              <a:t>path</a:t>
            </a:r>
            <a:r>
              <a:rPr lang="it-IT" sz="2800" dirty="0"/>
              <a:t>. </a:t>
            </a:r>
            <a:r>
              <a:rPr lang="it-IT" sz="2800" dirty="0" err="1"/>
              <a:t>Its</a:t>
            </a:r>
            <a:r>
              <a:rPr lang="it-IT" sz="2800" dirty="0"/>
              <a:t> label </a:t>
            </a:r>
            <a:r>
              <a:rPr lang="it-IT" sz="2800" dirty="0" err="1"/>
              <a:t>is</a:t>
            </a:r>
            <a:r>
              <a:rPr lang="it-IT" sz="2800" dirty="0"/>
              <a:t> the default one </a:t>
            </a:r>
            <a:r>
              <a:rPr lang="it-IT" sz="2800" dirty="0" err="1"/>
              <a:t>incremented</a:t>
            </a:r>
            <a:r>
              <a:rPr lang="it-IT" sz="2800" dirty="0"/>
              <a:t> by 1</a:t>
            </a:r>
          </a:p>
          <a:p>
            <a:r>
              <a:rPr lang="it-IT" sz="2800" dirty="0" err="1"/>
              <a:t>If</a:t>
            </a:r>
            <a:r>
              <a:rPr lang="it-IT" sz="2800" dirty="0"/>
              <a:t> the list </a:t>
            </a:r>
            <a:r>
              <a:rPr lang="it-IT" sz="2800" dirty="0" err="1"/>
              <a:t>contains</a:t>
            </a:r>
            <a:r>
              <a:rPr lang="it-IT" sz="2800" dirty="0"/>
              <a:t> just one </a:t>
            </a:r>
            <a:r>
              <a:rPr lang="it-IT" sz="2800" dirty="0" err="1"/>
              <a:t>element</a:t>
            </a:r>
            <a:r>
              <a:rPr lang="it-IT" sz="2800" dirty="0"/>
              <a:t>, </a:t>
            </a:r>
            <a:r>
              <a:rPr lang="it-IT" sz="2800" dirty="0" err="1"/>
              <a:t>only</a:t>
            </a:r>
            <a:r>
              <a:rPr lang="it-IT" sz="2800" dirty="0"/>
              <a:t> the default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be </a:t>
            </a:r>
            <a:r>
              <a:rPr lang="it-IT" sz="2800" dirty="0" err="1"/>
              <a:t>available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731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243BD2-D5B8-413F-88A0-333C1362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2846"/>
            <a:ext cx="7886700" cy="485744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controller </a:t>
            </a:r>
            <a:r>
              <a:rPr lang="it-IT" dirty="0" err="1"/>
              <a:t>installs</a:t>
            </a:r>
            <a:r>
              <a:rPr lang="it-IT" dirty="0"/>
              <a:t> a MPLS PUSH rule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labels on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Intermediate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forwarding rules </a:t>
            </a:r>
            <a:r>
              <a:rPr lang="it-IT" dirty="0" err="1"/>
              <a:t>based</a:t>
            </a:r>
            <a:r>
              <a:rPr lang="it-IT" dirty="0"/>
              <a:t> on label matching </a:t>
            </a:r>
          </a:p>
          <a:p>
            <a:r>
              <a:rPr lang="it-IT" dirty="0"/>
              <a:t>In the last </a:t>
            </a:r>
            <a:r>
              <a:rPr lang="it-IT" dirty="0" err="1"/>
              <a:t>node</a:t>
            </a:r>
            <a:r>
              <a:rPr lang="it-IT" dirty="0"/>
              <a:t> a POP MPLS rule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label from the </a:t>
            </a:r>
            <a:r>
              <a:rPr lang="it-IT" dirty="0" err="1"/>
              <a:t>packet</a:t>
            </a:r>
            <a:r>
              <a:rPr lang="it-IT" dirty="0"/>
              <a:t> and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At the </a:t>
            </a:r>
            <a:r>
              <a:rPr lang="it-IT" dirty="0" err="1"/>
              <a:t>same</a:t>
            </a:r>
            <a:r>
              <a:rPr lang="it-IT" dirty="0"/>
              <a:t> time </a:t>
            </a:r>
            <a:r>
              <a:rPr lang="it-IT" dirty="0" err="1"/>
              <a:t>symmetrical</a:t>
            </a:r>
            <a:r>
              <a:rPr lang="it-IT" dirty="0"/>
              <a:t> rules are </a:t>
            </a:r>
            <a:r>
              <a:rPr lang="it-IT" dirty="0" err="1"/>
              <a:t>placed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to come back 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path</a:t>
            </a:r>
            <a:endParaRPr lang="it-IT" dirty="0"/>
          </a:p>
          <a:p>
            <a:r>
              <a:rPr lang="it-IT" dirty="0"/>
              <a:t>Intermediate switches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recognize</a:t>
            </a:r>
            <a:r>
              <a:rPr lang="it-IT" dirty="0"/>
              <a:t> the </a:t>
            </a:r>
            <a:r>
              <a:rPr lang="it-IT" dirty="0" err="1"/>
              <a:t>direction</a:t>
            </a:r>
            <a:r>
              <a:rPr lang="it-IT" dirty="0"/>
              <a:t> of the </a:t>
            </a:r>
            <a:r>
              <a:rPr lang="it-IT" dirty="0" err="1"/>
              <a:t>packets</a:t>
            </a:r>
            <a:r>
              <a:rPr lang="it-IT" dirty="0"/>
              <a:t> by checking the input port</a:t>
            </a:r>
          </a:p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procedure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the backup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rules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default </a:t>
            </a:r>
            <a:r>
              <a:rPr lang="it-IT" dirty="0" err="1"/>
              <a:t>ones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70" y="5414467"/>
            <a:ext cx="814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MPLS connection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link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753</Words>
  <Application>Microsoft Office PowerPoint</Application>
  <PresentationFormat>Presentazione su schermo (4:3)</PresentationFormat>
  <Paragraphs>97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Outline</vt:lpstr>
      <vt:lpstr>Introduction</vt:lpstr>
      <vt:lpstr>MPLS connection setup</vt:lpstr>
      <vt:lpstr>Packet in handler </vt:lpstr>
      <vt:lpstr>Rule installation</vt:lpstr>
      <vt:lpstr>Path configuration example </vt:lpstr>
      <vt:lpstr>Link down</vt:lpstr>
      <vt:lpstr>Link up</vt:lpstr>
      <vt:lpstr>Port detection</vt:lpstr>
      <vt:lpstr>Additional checks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61</cp:revision>
  <dcterms:created xsi:type="dcterms:W3CDTF">2017-04-26T15:16:09Z</dcterms:created>
  <dcterms:modified xsi:type="dcterms:W3CDTF">2019-05-08T09:48:58Z</dcterms:modified>
</cp:coreProperties>
</file>