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2021</a:t>
            </a:r>
            <a:r>
              <a:rPr lang="zh-CN" altLang="en-US" dirty="0"/>
              <a:t>年销量对比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实际销量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6225.8850000000002</c:v>
                </c:pt>
                <c:pt idx="1">
                  <c:v>2424.08</c:v>
                </c:pt>
                <c:pt idx="2">
                  <c:v>2424.375</c:v>
                </c:pt>
                <c:pt idx="3">
                  <c:v>2235.0169999999998</c:v>
                </c:pt>
                <c:pt idx="4">
                  <c:v>2338.0059999999999</c:v>
                </c:pt>
                <c:pt idx="5">
                  <c:v>2544.8560000000002</c:v>
                </c:pt>
                <c:pt idx="6">
                  <c:v>2707.038</c:v>
                </c:pt>
                <c:pt idx="7">
                  <c:v>2511.7310000000002</c:v>
                </c:pt>
                <c:pt idx="8">
                  <c:v>3213.828</c:v>
                </c:pt>
                <c:pt idx="9">
                  <c:v>2523.2080000000001</c:v>
                </c:pt>
                <c:pt idx="10">
                  <c:v>2479.9430000000002</c:v>
                </c:pt>
                <c:pt idx="11">
                  <c:v>2070.989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8B5-4A8F-81A0-E1568F983C8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预测销量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2863.7240000000002</c:v>
                </c:pt>
                <c:pt idx="1">
                  <c:v>2855.7829999999999</c:v>
                </c:pt>
                <c:pt idx="2">
                  <c:v>2847.8090000000002</c:v>
                </c:pt>
                <c:pt idx="3">
                  <c:v>2839.8009999999999</c:v>
                </c:pt>
                <c:pt idx="4">
                  <c:v>2831.7570000000001</c:v>
                </c:pt>
                <c:pt idx="5">
                  <c:v>2823.6759999999999</c:v>
                </c:pt>
                <c:pt idx="6">
                  <c:v>2815.556</c:v>
                </c:pt>
                <c:pt idx="7">
                  <c:v>2807.395</c:v>
                </c:pt>
                <c:pt idx="8">
                  <c:v>2799.1930000000002</c:v>
                </c:pt>
                <c:pt idx="9">
                  <c:v>2790.9470000000001</c:v>
                </c:pt>
                <c:pt idx="10">
                  <c:v>2872.6570000000002</c:v>
                </c:pt>
                <c:pt idx="11">
                  <c:v>2774.32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8B5-4A8F-81A0-E1568F983C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90657551"/>
        <c:axId val="1490656303"/>
      </c:lineChart>
      <c:catAx>
        <c:axId val="14906575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90656303"/>
        <c:crosses val="autoZero"/>
        <c:auto val="1"/>
        <c:lblAlgn val="ctr"/>
        <c:lblOffset val="100"/>
        <c:noMultiLvlLbl val="0"/>
      </c:catAx>
      <c:valAx>
        <c:axId val="14906563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906575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2022</a:t>
            </a:r>
            <a:r>
              <a:rPr lang="zh-CN" altLang="en-US" dirty="0"/>
              <a:t>年预测</a:t>
            </a:r>
          </a:p>
        </c:rich>
      </c:tx>
      <c:layout>
        <c:manualLayout>
          <c:xMode val="edge"/>
          <c:yMode val="edge"/>
          <c:x val="0.41836426033511148"/>
          <c:y val="1.64258739479541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预测销量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2765.9360000000001</c:v>
                </c:pt>
                <c:pt idx="1">
                  <c:v>2757.502</c:v>
                </c:pt>
                <c:pt idx="2">
                  <c:v>2749.0169999999998</c:v>
                </c:pt>
                <c:pt idx="3">
                  <c:v>2740.48</c:v>
                </c:pt>
                <c:pt idx="4">
                  <c:v>2731.89</c:v>
                </c:pt>
                <c:pt idx="5">
                  <c:v>2723.2449999999999</c:v>
                </c:pt>
                <c:pt idx="6">
                  <c:v>2714.5430000000001</c:v>
                </c:pt>
                <c:pt idx="7">
                  <c:v>2705.7829999999999</c:v>
                </c:pt>
                <c:pt idx="8">
                  <c:v>2696.9639999999999</c:v>
                </c:pt>
                <c:pt idx="9">
                  <c:v>2688.085</c:v>
                </c:pt>
                <c:pt idx="10">
                  <c:v>2679.1439999999998</c:v>
                </c:pt>
                <c:pt idx="11">
                  <c:v>2670.1410000000001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8B5-4A8F-81A0-E1568F983C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90657551"/>
        <c:axId val="1490656303"/>
      </c:lineChart>
      <c:catAx>
        <c:axId val="14906575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90656303"/>
        <c:crosses val="autoZero"/>
        <c:auto val="1"/>
        <c:lblAlgn val="ctr"/>
        <c:lblOffset val="100"/>
        <c:noMultiLvlLbl val="0"/>
      </c:catAx>
      <c:valAx>
        <c:axId val="14906563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906575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7311A-19DA-BCB7-9E8B-1256867C3A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AAD535-3653-C291-288C-6D701630C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82AC44-7E77-6103-C912-BCD69FECE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D71D0-4054-4AB8-B24F-E7244575CFA6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A2157E-1EDE-DEBD-A822-85F7E0643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D86EF7-9B3D-3093-64D3-715C0D8E6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EC1E-3DDD-44BE-AE7B-5E3F9B6E0D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790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CFBEB-AC79-40F6-B24E-F5754CEF0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FAF17D-12AA-FFC3-CD12-9A1EA176E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B66A0F-77A9-E2A8-1820-4C4D69D93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D71D0-4054-4AB8-B24F-E7244575CFA6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51A500-F82F-5763-FED5-C9A4744DF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DA3902-ED6D-043E-7306-3B562F542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EC1E-3DDD-44BE-AE7B-5E3F9B6E0D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402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C4F6F11-B7DB-7F7C-1400-C59A81379D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F6F8CF-8BC8-1A3C-13FA-9A2D2A9D3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5FCA8-7872-54DA-0B7C-A0FD31755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D71D0-4054-4AB8-B24F-E7244575CFA6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215002-DC56-C99C-6C0E-47310D93D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CD1095-6973-2499-EEA8-D4E9582B6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EC1E-3DDD-44BE-AE7B-5E3F9B6E0D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008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B85CA0-3FAE-8199-B61B-035867354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FAC876-CBAF-D440-42A0-D8DEAE819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6147DC-D346-4085-5EAD-EDC20EFB3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D71D0-4054-4AB8-B24F-E7244575CFA6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18D872-30B5-63E1-01E4-169AC34A1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A9BA14-0C7C-5148-E5EC-D09C53BF0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EC1E-3DDD-44BE-AE7B-5E3F9B6E0D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419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798D04-3B23-820D-7BF9-8708E8715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234087-3AE5-D041-9F62-0EFFEA32F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CE976A-432A-CC26-C860-37CF87A8D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D71D0-4054-4AB8-B24F-E7244575CFA6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E6B452-5503-A2C6-6A56-15134807B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8D0362-659C-9BFD-90CC-C91BCE488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EC1E-3DDD-44BE-AE7B-5E3F9B6E0D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420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26A1EE-5DA2-3DF4-AAFE-DE4602694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868793-C83C-B1FC-F58D-DB3271EA3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95A048-C840-DFAF-A5FD-AF6EA3EB7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56D333-BC15-853D-8FCA-4DB5ACD75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D71D0-4054-4AB8-B24F-E7244575CFA6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25FA83-F552-E72C-8DDA-B39320AF7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78B9AB-6E52-1418-0693-AC9C8C1A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EC1E-3DDD-44BE-AE7B-5E3F9B6E0D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73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D0A7DF-F61F-264D-EEF0-68887B297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23979E-15EB-6C50-FB2E-F7A9A0AA3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117C3C-92BC-48C3-C487-667724D88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59A437-4198-6521-D1BF-2F6540F2AA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EF239E-4796-7218-C98F-7DA3F0EDC6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51B161-476E-6438-7609-231EEEFA0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D71D0-4054-4AB8-B24F-E7244575CFA6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23DDC5-6A86-0E4E-91A9-129F4D1B6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ED93109-0906-CC0C-40E4-B52CE3DA7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EC1E-3DDD-44BE-AE7B-5E3F9B6E0D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629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EF9D9F-48A7-0A31-A4B6-6F2C7C5DB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F8711B-F63C-0C6D-22B2-0E7F74EB3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D71D0-4054-4AB8-B24F-E7244575CFA6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2E1711-405B-B93A-24A9-566E891F1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DBF444-B836-D400-D5D3-56189BDEB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EC1E-3DDD-44BE-AE7B-5E3F9B6E0D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62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DE7758-A684-206B-4A64-EB27A69BE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D71D0-4054-4AB8-B24F-E7244575CFA6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07DD07-2989-6A77-2139-AAC2BDFD7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E8FA73-D969-3E77-E64D-E51FE7E0A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EC1E-3DDD-44BE-AE7B-5E3F9B6E0D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155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E0A8B-1054-0903-DCEE-94E7F6902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4BC156-AADA-4DB7-10AE-6DCC42B54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F66196-3DED-E301-47FB-CBC84BF0E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176E0E-7DCD-F70A-253E-3517AE47F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D71D0-4054-4AB8-B24F-E7244575CFA6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EF8FB9-8991-0C0E-F6EC-28540FFDF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5F6822-AD05-2930-5562-816BA19D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EC1E-3DDD-44BE-AE7B-5E3F9B6E0D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10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500DE-2D66-E8EC-86A9-BCE11C730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19DE1F-558D-8832-117E-1282E69F7E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222CBF-CDCD-C560-914B-2BCB0D8CC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2E0C05-C33C-D3A0-4BB9-F1D4D1997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D71D0-4054-4AB8-B24F-E7244575CFA6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743E31-846C-5758-E741-75D70FA0E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CE56A6-4A6A-8FAC-D580-CA2FCE3EF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EC1E-3DDD-44BE-AE7B-5E3F9B6E0D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287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41A5CD-3F91-44FD-B765-5351195E9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4ADDC2-071A-92F6-EE2C-F08453A19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4AE63D-72BE-F443-3072-DADDE648F9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D71D0-4054-4AB8-B24F-E7244575CFA6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C94A83-597A-E700-4174-FB43FA4E0D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48DDE7-3167-DB2B-A6A3-835CF90F9B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5EC1E-3DDD-44BE-AE7B-5E3F9B6E0D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861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6D285F00-E24D-2204-BF0C-4D9BCE5E5F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6072767"/>
              </p:ext>
            </p:extLst>
          </p:nvPr>
        </p:nvGraphicFramePr>
        <p:xfrm>
          <a:off x="1780988" y="477619"/>
          <a:ext cx="8116047" cy="5412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31702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6D285F00-E24D-2204-BF0C-4D9BCE5E5F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7720915"/>
              </p:ext>
            </p:extLst>
          </p:nvPr>
        </p:nvGraphicFramePr>
        <p:xfrm>
          <a:off x="1780988" y="477619"/>
          <a:ext cx="8116047" cy="5412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01440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唐祥 唐祥</dc:creator>
  <cp:lastModifiedBy>唐祥 唐祥</cp:lastModifiedBy>
  <cp:revision>1</cp:revision>
  <dcterms:created xsi:type="dcterms:W3CDTF">2022-05-02T12:29:22Z</dcterms:created>
  <dcterms:modified xsi:type="dcterms:W3CDTF">2022-05-02T12:35:54Z</dcterms:modified>
</cp:coreProperties>
</file>