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64" r:id="rId32"/>
    <p:sldId id="416" r:id="rId33"/>
    <p:sldId id="400" r:id="rId34"/>
    <p:sldId id="399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Arrays" id="{434EBAE8-1691-433D-9596-8AE3E67F67B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Value vs. Reference Types" id="{6F66BED0-FBED-470B-BAD5-ACFC36FA0673}">
          <p14:sldIdLst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125" y="16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slide" Target="slide17.xml"/><Relationship Id="rId4" Type="http://schemas.openxmlformats.org/officeDocument/2006/relationships/slide" Target="slide4.xml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en-US" dirty="0"/>
              <a:t>Processing Arrays: Fixed-Size</a:t>
            </a:r>
            <a:br>
              <a:rPr lang="en-US" dirty="0"/>
            </a:br>
            <a:r>
              <a:rPr lang="en-US" dirty="0"/>
              <a:t>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Value vs. </a:t>
            </a:r>
            <a:r>
              <a:rPr lang="en-US" dirty="0"/>
              <a:t>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176" y="5715000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122937"/>
            <a:ext cx="7924800" cy="30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 </a:t>
            </a:r>
            <a:r>
              <a:rPr lang="en-US" dirty="0"/>
              <a:t>variables hold directly their data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en-US" dirty="0"/>
              <a:t>Each variable has its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6612" y="2743200"/>
            <a:ext cx="3057961" cy="358140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741612" y="4114800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 </a:t>
            </a:r>
            <a:r>
              <a:rPr lang="en-US" dirty="0"/>
              <a:t>variables hold reference (pointer / memory address) of the data itself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instances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en-US" dirty="0"/>
          </a:p>
          <a:p>
            <a:r>
              <a:rPr lang="en-US" dirty="0"/>
              <a:t>Two reference type variables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/>
          </a:p>
          <a:p>
            <a:pPr lvl="1"/>
            <a:r>
              <a:rPr lang="en-US" dirty="0"/>
              <a:t>Operations on both variables access / modify the same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8050" y="5113979"/>
            <a:ext cx="51054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arr</a:t>
            </a:r>
            <a:r>
              <a:rPr lang="en-US" sz="3200" dirty="0"/>
              <a:t> = new </a:t>
            </a:r>
            <a:r>
              <a:rPr lang="en-US" sz="3200" dirty="0" err="1"/>
              <a:t>int</a:t>
            </a:r>
            <a:r>
              <a:rPr lang="en-US" sz="3200" dirty="0"/>
              <a:t>[] {</a:t>
            </a:r>
          </a:p>
          <a:p>
            <a:r>
              <a:rPr lang="en-US" sz="3200" dirty="0"/>
              <a:t>  1, 2, 3, 4, 5, 6 };</a:t>
            </a:r>
            <a:endParaRPr lang="en-US" sz="3600" dirty="0"/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5029199"/>
            <a:ext cx="4348163" cy="1372553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190796" y="10668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03214" y="1403015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/>
              <a:t> obj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/>
              <a:t> str = 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"Hello";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/>
              <a:t> bytes =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{ 1, 2, 3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2133600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18160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2133600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03544" y="4953000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65753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21962" y="2514600"/>
            <a:ext cx="3723188" cy="1248782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by space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65E70EA-7824-40DF-B572-0E76427684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5724280"/>
                  </p:ext>
                </p:extLst>
              </p:nvPr>
            </p:nvGraphicFramePr>
            <p:xfrm>
              <a:off x="684212" y="1275703"/>
              <a:ext cx="4096799" cy="2305050"/>
            </p:xfrm>
            <a:graphic>
              <a:graphicData uri="http://schemas.microsoft.com/office/powerpoint/2016/slidezoom">
                <pslz:sldZm>
                  <pslz:sldZmObj sldId="467" cId="1641009465">
                    <pslz:zmPr id="{4506393C-C9CE-4EF2-9869-4873D4321DEF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65E70EA-7824-40DF-B572-0E76427684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212" y="1275703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2D165616-4C13-4D1C-9A78-F4C8BE1532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7242345"/>
                  </p:ext>
                </p:extLst>
              </p:nvPr>
            </p:nvGraphicFramePr>
            <p:xfrm>
              <a:off x="7446571" y="1275703"/>
              <a:ext cx="4096799" cy="2305050"/>
            </p:xfrm>
            <a:graphic>
              <a:graphicData uri="http://schemas.microsoft.com/office/powerpoint/2016/slidezoom">
                <pslz:sldZm>
                  <pslz:sldZmObj sldId="473" cId="1002223663">
                    <pslz:zmPr id="{C0CC766B-88C9-414A-8C26-CCA6AD8C8BE7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165616-4C13-4D1C-9A78-F4C8BE153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571" y="1275703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23125B5-7315-4165-B9AA-AE05527471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8129773"/>
                  </p:ext>
                </p:extLst>
              </p:nvPr>
            </p:nvGraphicFramePr>
            <p:xfrm>
              <a:off x="4037012" y="3962400"/>
              <a:ext cx="4096799" cy="2305050"/>
            </p:xfrm>
            <a:graphic>
              <a:graphicData uri="http://schemas.microsoft.com/office/powerpoint/2016/slidezoom">
                <pslz:sldZm>
                  <pslz:sldZmObj sldId="480" cId="3783604404">
                    <pslz:zmPr id="{DC141D30-DA5D-46A1-B920-9ED850009837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23125B5-7315-4165-B9AA-AE05527471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7012" y="3962400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event shorter: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54102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2" y="1969670"/>
            <a:ext cx="10458452" cy="24891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70612" y="1969667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</a:t>
            </a:r>
            <a:r>
              <a:rPr lang="en-US" sz="3200" dirty="0"/>
              <a:t> (a number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lines of integers),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dirty="0"/>
              <a:t> it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its elements (on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 line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space-separated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2945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3810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2945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098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260722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array (a number n + n lines of integers)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elements from the last to the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 values),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7113" y="2438400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331053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3" y="2438400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3" y="3331053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447" y="2017159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pic>
        <p:nvPicPr>
          <p:cNvPr id="18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10594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549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hold a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numbered from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an array: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array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array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078" y="1406825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50277" y="1910850"/>
            <a:ext cx="2344957" cy="253783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3108130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7828538" y="4935923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608012" y="5884753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77493" y="616955"/>
            <a:ext cx="2739091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1922864"/>
            <a:ext cx="3342417" cy="1547447"/>
          </a:xfrm>
          <a:prstGeom prst="wedgeRoundRectCallout">
            <a:avLst>
              <a:gd name="adj1" fmla="val -62882"/>
              <a:gd name="adj2" fmla="val 52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21534" y="4075666"/>
            <a:ext cx="3044878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54685" y="1923772"/>
          <a:ext cx="4492727" cy="441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https://judge.softuni.bg/Contests/Practice/Index/172#0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734971" y="2453106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4" imgW="4088880" imgH="2907720" progId="Photoshop.Image.15">
                  <p:embed/>
                </p:oleObj>
              </mc:Choice>
              <mc:Fallback>
                <p:oleObj name="Image" r:id="rId4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4971" y="2453106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9" y="144432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377</TotalTime>
  <Words>2235</Words>
  <Application>Microsoft Office PowerPoint</Application>
  <PresentationFormat>Custom</PresentationFormat>
  <Paragraphs>366</Paragraphs>
  <Slides>33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Image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Solution: Day of Week</vt:lpstr>
      <vt:lpstr>Value vs. Reference Types</vt:lpstr>
      <vt:lpstr>Value Types</vt:lpstr>
      <vt:lpstr>Reference Types</vt:lpstr>
      <vt:lpstr>Value Types vs. Reference Types</vt:lpstr>
      <vt:lpstr>Value vs. Reference Types</vt:lpstr>
      <vt:lpstr>Example: Value Types </vt:lpstr>
      <vt:lpstr>Example: Reference Types </vt:lpstr>
      <vt:lpstr>Reading Arrays from the Console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Problem: Rounding Numbers</vt:lpstr>
      <vt:lpstr>Solution: Rounding Numbers</vt:lpstr>
      <vt:lpstr>Printing Arrays with foreach / String.Join(…)</vt:lpstr>
      <vt:lpstr>Problem: Reverse Array of Strings</vt:lpstr>
      <vt:lpstr>Solution: Reverse Array of Strings</vt:lpstr>
      <vt:lpstr>Arrays – Exercises</vt:lpstr>
      <vt:lpstr>Summary</vt:lpstr>
      <vt:lpstr>Programming Fundamentals – Arrays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123</cp:revision>
  <dcterms:created xsi:type="dcterms:W3CDTF">2014-01-02T17:00:34Z</dcterms:created>
  <dcterms:modified xsi:type="dcterms:W3CDTF">2017-10-07T05:44:36Z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