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3" r:id="rId6"/>
    <p:sldId id="260" r:id="rId7"/>
    <p:sldId id="262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2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现代人" initials="现代人" lastIdx="1" clrIdx="0">
    <p:extLst>
      <p:ext uri="{19B8F6BF-5375-455C-9EA6-DF929625EA0E}">
        <p15:presenceInfo xmlns:p15="http://schemas.microsoft.com/office/powerpoint/2012/main" userId="e11ab00dd4105d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08:57:23.11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4006-B794-4972-B6E1-5270CA0DFC48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5815-9AE7-417D-B6D5-3483751E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5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4006-B794-4972-B6E1-5270CA0DFC48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5815-9AE7-417D-B6D5-3483751E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0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4006-B794-4972-B6E1-5270CA0DFC48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5815-9AE7-417D-B6D5-3483751E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9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4006-B794-4972-B6E1-5270CA0DFC48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5815-9AE7-417D-B6D5-3483751E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7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4006-B794-4972-B6E1-5270CA0DFC48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5815-9AE7-417D-B6D5-3483751E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6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4006-B794-4972-B6E1-5270CA0DFC48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5815-9AE7-417D-B6D5-3483751E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4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4006-B794-4972-B6E1-5270CA0DFC48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5815-9AE7-417D-B6D5-3483751E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4006-B794-4972-B6E1-5270CA0DFC48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5815-9AE7-417D-B6D5-3483751E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0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4006-B794-4972-B6E1-5270CA0DFC48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5815-9AE7-417D-B6D5-3483751E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8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4006-B794-4972-B6E1-5270CA0DFC48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5815-9AE7-417D-B6D5-3483751E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1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4006-B794-4972-B6E1-5270CA0DFC48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5815-9AE7-417D-B6D5-3483751E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5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4006-B794-4972-B6E1-5270CA0DFC48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5815-9AE7-417D-B6D5-3483751E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5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7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滤波的原理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6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494" y="2920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一个例子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4419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jml94\AppData\Local\YNote\data\xdr94@126.com\97d87d8764fb4576939311e025d1390d\f67f320b9ded4af68345ccc8d89f87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81" y="1363662"/>
            <a:ext cx="786765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9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jml94\AppData\Local\YNote\data\xdr94@126.com\85c136f272d64a68bcf1ef0457aa0283\6b27a9984dc6477da76ac7caf143fc3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0" y="938024"/>
            <a:ext cx="1099185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89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jml94\AppData\Local\YNote\data\xdr94@126.com\714b52fd0d26433cb7b9ea3e555dbbe9\32ff4e0a742742d1ac0109f70f762e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8" y="1322480"/>
            <a:ext cx="101155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00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ml94\AppData\Local\YNote\data\xdr94@126.com\0dd35d8fb662445295a4b19e3acc76d9\1caa44c4571649dc9d0962a57f4164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0" y="817188"/>
            <a:ext cx="1050607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800600" y="5957046"/>
            <a:ext cx="504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混进了低频成分↗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641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388" y="26780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有源</a:t>
            </a:r>
            <a:r>
              <a:rPr lang="zh-CN" altLang="en-US" dirty="0" smtClean="0"/>
              <a:t>滤波器</a:t>
            </a:r>
            <a:r>
              <a:rPr lang="en-US" altLang="zh-CN" dirty="0" smtClean="0"/>
              <a:t>P318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06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一阶低</a:t>
            </a:r>
            <a:r>
              <a:rPr lang="zh-CN" altLang="en-US" dirty="0" smtClean="0"/>
              <a:t>通有源滤波</a:t>
            </a:r>
            <a:endParaRPr lang="zh-CN" altLang="en-US" dirty="0"/>
          </a:p>
        </p:txBody>
      </p:sp>
      <p:pic>
        <p:nvPicPr>
          <p:cNvPr id="11266" name="Picture 2" descr="C:\Users\jml94\AppData\Local\YNote\data\xdr94@126.com\a6dda282111f4575aef44971bf8b9dc7\f28fa1d33397437b88524f3350902a0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2323259"/>
            <a:ext cx="6030072" cy="331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43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753" y="292006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滤波芯片</a:t>
            </a:r>
            <a:r>
              <a:rPr lang="en-US" altLang="zh-CN" dirty="0" smtClean="0"/>
              <a:t>LTC1086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915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4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3995"/>
            <a:ext cx="10515600" cy="3655546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/>
              <a:t>滤波的分类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50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ml94\AppData\Local\YNote\data\xdr94@126.com\726d856d596a4c6b8df9cec1440ffe04\fb33813c48e94dd4b2e5befdb7950af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02" y="2030506"/>
            <a:ext cx="7906395" cy="317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5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7518" y="1346760"/>
            <a:ext cx="10515600" cy="3843804"/>
          </a:xfrm>
        </p:spPr>
        <p:txBody>
          <a:bodyPr/>
          <a:lstStyle/>
          <a:p>
            <a:pPr algn="ctr"/>
            <a:r>
              <a:rPr lang="zh-CN" altLang="en-US" dirty="0" smtClean="0"/>
              <a:t>几种典型的无源滤波网络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57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ml94\AppData\Local\YNote\data\xdr94@126.com\d7251acbd8eb4d80ae7c721fabc52e2b\d25ed68d4ab9490dbab159124b09430c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719" y="700041"/>
            <a:ext cx="4886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86753" y="146572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一阶滤波电路</a:t>
            </a:r>
            <a:endParaRPr lang="zh-CN" altLang="en-US" sz="4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25235" y="3697940"/>
            <a:ext cx="121379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177523"/>
              </p:ext>
            </p:extLst>
          </p:nvPr>
        </p:nvGraphicFramePr>
        <p:xfrm>
          <a:off x="5851380" y="5097250"/>
          <a:ext cx="5066829" cy="9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4" imgW="1981200" imgH="393700" progId="Equation.DSMT4">
                  <p:embed/>
                </p:oleObj>
              </mc:Choice>
              <mc:Fallback>
                <p:oleObj name="Equation" r:id="rId4" imgW="19812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380" y="5097250"/>
                        <a:ext cx="5066829" cy="99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89418" y="35026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108542"/>
              </p:ext>
            </p:extLst>
          </p:nvPr>
        </p:nvGraphicFramePr>
        <p:xfrm>
          <a:off x="6232099" y="3852418"/>
          <a:ext cx="2687782" cy="1136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6" imgW="926698" imgH="393529" progId="Equation.DSMT4">
                  <p:embed/>
                </p:oleObj>
              </mc:Choice>
              <mc:Fallback>
                <p:oleObj name="Equation" r:id="rId6" imgW="926698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099" y="3852418"/>
                        <a:ext cx="2687782" cy="1136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939636" y="4420454"/>
            <a:ext cx="321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系统传递函数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67345" y="5417126"/>
            <a:ext cx="239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输入输入关系：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44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ml94\AppData\Local\YNote\data\xdr94@126.com\10736d88311d4620a2ad74a22549ed00\a01b41eade854475ae331ae88aa74a35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00" y="434555"/>
            <a:ext cx="5089213" cy="247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56446" y="3720840"/>
            <a:ext cx="359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网络函数（系统传递函数）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61965" y="3254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03440"/>
              </p:ext>
            </p:extLst>
          </p:nvPr>
        </p:nvGraphicFramePr>
        <p:xfrm>
          <a:off x="4961965" y="3254188"/>
          <a:ext cx="30194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4" imgW="1016000" imgH="393700" progId="Equation.DSMT4">
                  <p:embed/>
                </p:oleObj>
              </mc:Choice>
              <mc:Fallback>
                <p:oleObj name="Equation" r:id="rId4" imgW="1016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965" y="3254188"/>
                        <a:ext cx="301942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56446" y="5123329"/>
            <a:ext cx="27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输入输出关系：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1534" y="39517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953435" y="49098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895432"/>
              </p:ext>
            </p:extLst>
          </p:nvPr>
        </p:nvGraphicFramePr>
        <p:xfrm>
          <a:off x="3953435" y="4909855"/>
          <a:ext cx="51435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6" imgW="1726451" imgH="393529" progId="Equation.DSMT4">
                  <p:embed/>
                </p:oleObj>
              </mc:Choice>
              <mc:Fallback>
                <p:oleObj name="Equation" r:id="rId6" imgW="1726451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435" y="4909855"/>
                        <a:ext cx="514350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62000" y="858982"/>
            <a:ext cx="3191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二阶</a:t>
            </a:r>
            <a:r>
              <a:rPr lang="en-US" altLang="zh-CN" sz="4400" dirty="0" smtClean="0"/>
              <a:t>RC</a:t>
            </a:r>
            <a:r>
              <a:rPr lang="zh-CN" altLang="en-US" sz="4400" dirty="0" smtClean="0"/>
              <a:t>滤波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764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jml94\AppData\Local\YNote\data\xdr94@126.com\d4e2d22df13d490693de1d600a048271\7e9042b967364fe9a88efa3ea3d10ff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854" y="900113"/>
            <a:ext cx="4452069" cy="200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39091" y="1219200"/>
            <a:ext cx="415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二阶</a:t>
            </a:r>
            <a:r>
              <a:rPr lang="en-US" altLang="zh-CN" sz="5400" dirty="0" smtClean="0"/>
              <a:t>RLC</a:t>
            </a:r>
            <a:r>
              <a:rPr lang="zh-CN" altLang="en-US" sz="4400" dirty="0" smtClean="0"/>
              <a:t>滤波</a:t>
            </a:r>
            <a:endParaRPr lang="zh-CN" altLang="en-US" sz="4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30982" y="3657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543621"/>
              </p:ext>
            </p:extLst>
          </p:nvPr>
        </p:nvGraphicFramePr>
        <p:xfrm>
          <a:off x="5430982" y="3657600"/>
          <a:ext cx="45910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1422400" imgH="393700" progId="Equation.DSMT4">
                  <p:embed/>
                </p:oleObj>
              </mc:Choice>
              <mc:Fallback>
                <p:oleObj name="Equation" r:id="rId4" imgW="14224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982" y="3657600"/>
                        <a:ext cx="4591050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77585" y="4106346"/>
            <a:ext cx="307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传递函数</a:t>
            </a:r>
            <a:r>
              <a:rPr lang="en-US" altLang="zh-CN" dirty="0" smtClean="0"/>
              <a:t>H(s) 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7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ml94\AppData\Local\YNote\data\xdr94@126.com\7176e76da296471ca8ed580e7ceb0ac3\48f314f4bab74a228672182bc1c0ef2d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77" y="511221"/>
            <a:ext cx="5397702" cy="259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56447" y="1223682"/>
            <a:ext cx="4276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二阶</a:t>
            </a:r>
            <a:r>
              <a:rPr lang="en-US" altLang="zh-CN" sz="4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LC-</a:t>
            </a:r>
            <a:r>
              <a:rPr lang="el-GR" altLang="zh-CN" sz="4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Π</a:t>
            </a:r>
            <a:r>
              <a:rPr lang="en-US" altLang="zh-CN" sz="4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zh-CN" altLang="en-US" sz="4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型滤波</a:t>
            </a:r>
            <a:endParaRPr lang="zh-CN" altLang="en-US" sz="40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96636" y="39803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928242"/>
              </p:ext>
            </p:extLst>
          </p:nvPr>
        </p:nvGraphicFramePr>
        <p:xfrm>
          <a:off x="6696636" y="3980329"/>
          <a:ext cx="5218775" cy="968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4" imgW="2108200" imgH="393700" progId="Equation.DSMT4">
                  <p:embed/>
                </p:oleObj>
              </mc:Choice>
              <mc:Fallback>
                <p:oleObj name="Equation" r:id="rId4" imgW="21082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636" y="3980329"/>
                        <a:ext cx="5218775" cy="9681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09483" y="4343400"/>
            <a:ext cx="29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传递函数：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30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7" y="369769"/>
            <a:ext cx="7839636" cy="58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8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73</Words>
  <Application>Microsoft Office PowerPoint</Application>
  <PresentationFormat>宽屏</PresentationFormat>
  <Paragraphs>18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DejaVu Sans Mono</vt:lpstr>
      <vt:lpstr>Office 主题</vt:lpstr>
      <vt:lpstr>Equation</vt:lpstr>
      <vt:lpstr>滤波的原理</vt:lpstr>
      <vt:lpstr>滤波的分类</vt:lpstr>
      <vt:lpstr>PowerPoint 演示文稿</vt:lpstr>
      <vt:lpstr>几种典型的无源滤波网络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一个例子</vt:lpstr>
      <vt:lpstr>PowerPoint 演示文稿</vt:lpstr>
      <vt:lpstr>PowerPoint 演示文稿</vt:lpstr>
      <vt:lpstr>PowerPoint 演示文稿</vt:lpstr>
      <vt:lpstr>PowerPoint 演示文稿</vt:lpstr>
      <vt:lpstr>有源滤波器P318</vt:lpstr>
      <vt:lpstr>一阶低通有源滤波</vt:lpstr>
      <vt:lpstr>滤波芯片LTC1086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滤波的原理</dc:title>
  <dc:creator>现代人</dc:creator>
  <cp:lastModifiedBy>现代人</cp:lastModifiedBy>
  <cp:revision>14</cp:revision>
  <dcterms:created xsi:type="dcterms:W3CDTF">2016-11-15T00:29:03Z</dcterms:created>
  <dcterms:modified xsi:type="dcterms:W3CDTF">2016-11-15T02:20:27Z</dcterms:modified>
</cp:coreProperties>
</file>