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314" r:id="rId8"/>
    <p:sldId id="312" r:id="rId9"/>
    <p:sldId id="313" r:id="rId10"/>
    <p:sldId id="315" r:id="rId11"/>
    <p:sldId id="316" r:id="rId12"/>
    <p:sldId id="268" r:id="rId13"/>
    <p:sldId id="267" r:id="rId14"/>
    <p:sldId id="266" r:id="rId15"/>
  </p:sldIdLst>
  <p:sldSz cx="9144000" cy="5143500" type="screen16x9"/>
  <p:notesSz cx="6858000" cy="9144000"/>
  <p:embeddedFontLst>
    <p:embeddedFont>
      <p:font typeface="Dancing Script" panose="020B0604020202020204" charset="0"/>
      <p:regular r:id="rId17"/>
      <p:bold r:id="rId18"/>
    </p:embeddedFont>
    <p:embeddedFont>
      <p:font typeface="Delius Swash Cap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48C854-166C-4833-A19A-407D6F51C0C5}">
  <a:tblStyle styleId="{F048C854-166C-4833-A19A-407D6F51C0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446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0a259dcb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0a259dcb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a259dcb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a259dcb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d1982dd69e_0_2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d1982dd69e_0_2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" name="Google Shape;10;p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50">
                <a:solidFill>
                  <a:srgbClr val="212529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8675588" y="47080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485413" y="10536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14550" y="6161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97325" y="45371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74625" y="105365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989588" y="3951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800675" y="4340788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2"/>
          <p:cNvGrpSpPr/>
          <p:nvPr/>
        </p:nvGrpSpPr>
        <p:grpSpPr>
          <a:xfrm>
            <a:off x="5032475" y="4607963"/>
            <a:ext cx="311900" cy="314700"/>
            <a:chOff x="8571050" y="1873050"/>
            <a:chExt cx="311900" cy="314700"/>
          </a:xfrm>
        </p:grpSpPr>
        <p:sp>
          <p:nvSpPr>
            <p:cNvPr id="45" name="Google Shape;45;p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1541184" y="829733"/>
            <a:ext cx="686239" cy="223927"/>
            <a:chOff x="3798300" y="2287225"/>
            <a:chExt cx="730975" cy="238525"/>
          </a:xfrm>
        </p:grpSpPr>
        <p:sp>
          <p:nvSpPr>
            <p:cNvPr id="50" name="Google Shape;50;p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553320" y="4416698"/>
            <a:ext cx="545748" cy="159103"/>
            <a:chOff x="5393300" y="2420750"/>
            <a:chExt cx="581325" cy="169475"/>
          </a:xfrm>
        </p:grpSpPr>
        <p:sp>
          <p:nvSpPr>
            <p:cNvPr id="53" name="Google Shape;53;p2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2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07" name="Google Shape;1007;p2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4"/>
          <p:cNvSpPr/>
          <p:nvPr/>
        </p:nvSpPr>
        <p:spPr>
          <a:xfrm flipH="1">
            <a:off x="4235673" y="30172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4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4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4"/>
          <p:cNvSpPr/>
          <p:nvPr/>
        </p:nvSpPr>
        <p:spPr>
          <a:xfrm flipH="1">
            <a:off x="4701123" y="45311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4"/>
          <p:cNvSpPr/>
          <p:nvPr/>
        </p:nvSpPr>
        <p:spPr>
          <a:xfrm flipH="1">
            <a:off x="8601460" y="41684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4"/>
          <p:cNvSpPr/>
          <p:nvPr/>
        </p:nvSpPr>
        <p:spPr>
          <a:xfrm flipH="1">
            <a:off x="935498" y="5355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2" name="Google Shape;1042;p24"/>
          <p:cNvGrpSpPr/>
          <p:nvPr/>
        </p:nvGrpSpPr>
        <p:grpSpPr>
          <a:xfrm>
            <a:off x="1984148" y="1499250"/>
            <a:ext cx="529900" cy="149350"/>
            <a:chOff x="3898800" y="2624300"/>
            <a:chExt cx="529900" cy="149350"/>
          </a:xfrm>
        </p:grpSpPr>
        <p:sp>
          <p:nvSpPr>
            <p:cNvPr id="1043" name="Google Shape;1043;p2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24"/>
          <p:cNvGrpSpPr/>
          <p:nvPr/>
        </p:nvGrpSpPr>
        <p:grpSpPr>
          <a:xfrm flipH="1">
            <a:off x="1714823" y="4593150"/>
            <a:ext cx="581325" cy="169475"/>
            <a:chOff x="5393300" y="2420750"/>
            <a:chExt cx="581325" cy="169475"/>
          </a:xfrm>
        </p:grpSpPr>
        <p:sp>
          <p:nvSpPr>
            <p:cNvPr id="1046" name="Google Shape;1046;p2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2" name="Google Shape;1682;p3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683" name="Google Shape;1683;p3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" name="Google Shape;1708;p39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39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39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9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39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39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39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5" name="Google Shape;1715;p39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1716" name="Google Shape;1716;p3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9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1719" name="Google Shape;1719;p39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2" name="Google Shape;1722;p40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23" name="Google Shape;1723;p40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0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0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0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0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40"/>
          <p:cNvSpPr/>
          <p:nvPr/>
        </p:nvSpPr>
        <p:spPr>
          <a:xfrm>
            <a:off x="5277925" y="48321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0"/>
          <p:cNvSpPr/>
          <p:nvPr/>
        </p:nvSpPr>
        <p:spPr>
          <a:xfrm>
            <a:off x="2030950" y="484910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0"/>
          <p:cNvSpPr/>
          <p:nvPr/>
        </p:nvSpPr>
        <p:spPr>
          <a:xfrm>
            <a:off x="6922025" y="65037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40"/>
          <p:cNvSpPr/>
          <p:nvPr/>
        </p:nvSpPr>
        <p:spPr>
          <a:xfrm>
            <a:off x="2030950" y="6503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0"/>
          <p:cNvSpPr/>
          <p:nvPr/>
        </p:nvSpPr>
        <p:spPr>
          <a:xfrm>
            <a:off x="8604013" y="2166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0"/>
          <p:cNvSpPr/>
          <p:nvPr/>
        </p:nvSpPr>
        <p:spPr>
          <a:xfrm>
            <a:off x="8064500" y="45382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40"/>
          <p:cNvGrpSpPr/>
          <p:nvPr/>
        </p:nvGrpSpPr>
        <p:grpSpPr>
          <a:xfrm>
            <a:off x="378088" y="2730938"/>
            <a:ext cx="730975" cy="238525"/>
            <a:chOff x="3798300" y="2287225"/>
            <a:chExt cx="730975" cy="238525"/>
          </a:xfrm>
        </p:grpSpPr>
        <p:sp>
          <p:nvSpPr>
            <p:cNvPr id="1755" name="Google Shape;1755;p40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7" name="Google Shape;1757;p40"/>
          <p:cNvGrpSpPr/>
          <p:nvPr/>
        </p:nvGrpSpPr>
        <p:grpSpPr>
          <a:xfrm>
            <a:off x="8064488" y="2661000"/>
            <a:ext cx="529900" cy="149350"/>
            <a:chOff x="3898800" y="2624300"/>
            <a:chExt cx="529900" cy="149350"/>
          </a:xfrm>
        </p:grpSpPr>
        <p:sp>
          <p:nvSpPr>
            <p:cNvPr id="1758" name="Google Shape;1758;p40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4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762" name="Google Shape;1762;p4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1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41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9" name="Google Shape;1789;p41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1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1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41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3" name="Google Shape;1793;p41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794" name="Google Shape;1794;p4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8" name="Google Shape;1798;p41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799" name="Google Shape;1799;p41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41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802" name="Google Shape;1802;p4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42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806" name="Google Shape;1806;p42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2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2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2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2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2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2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2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2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2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2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2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2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2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2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2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2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2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2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2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2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2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2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1" name="Google Shape;1831;p42"/>
          <p:cNvSpPr/>
          <p:nvPr/>
        </p:nvSpPr>
        <p:spPr>
          <a:xfrm>
            <a:off x="3965250" y="95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42"/>
          <p:cNvSpPr/>
          <p:nvPr/>
        </p:nvSpPr>
        <p:spPr>
          <a:xfrm>
            <a:off x="208500" y="28786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42"/>
          <p:cNvSpPr/>
          <p:nvPr/>
        </p:nvSpPr>
        <p:spPr>
          <a:xfrm>
            <a:off x="4673538" y="44460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42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42"/>
          <p:cNvSpPr/>
          <p:nvPr/>
        </p:nvSpPr>
        <p:spPr>
          <a:xfrm>
            <a:off x="8579100" y="15605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42"/>
          <p:cNvSpPr/>
          <p:nvPr/>
        </p:nvSpPr>
        <p:spPr>
          <a:xfrm>
            <a:off x="6394938" y="44525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7" name="Google Shape;1837;p42"/>
          <p:cNvGrpSpPr/>
          <p:nvPr/>
        </p:nvGrpSpPr>
        <p:grpSpPr>
          <a:xfrm>
            <a:off x="5220250" y="1443438"/>
            <a:ext cx="311900" cy="314700"/>
            <a:chOff x="8571050" y="1873050"/>
            <a:chExt cx="311900" cy="314700"/>
          </a:xfrm>
        </p:grpSpPr>
        <p:sp>
          <p:nvSpPr>
            <p:cNvPr id="1838" name="Google Shape;1838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2" name="Google Shape;1842;p42"/>
          <p:cNvGrpSpPr/>
          <p:nvPr/>
        </p:nvGrpSpPr>
        <p:grpSpPr>
          <a:xfrm>
            <a:off x="836125" y="4365463"/>
            <a:ext cx="311900" cy="314700"/>
            <a:chOff x="8571050" y="1873050"/>
            <a:chExt cx="311900" cy="314700"/>
          </a:xfrm>
        </p:grpSpPr>
        <p:sp>
          <p:nvSpPr>
            <p:cNvPr id="1843" name="Google Shape;1843;p42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2"/>
          <p:cNvGrpSpPr/>
          <p:nvPr/>
        </p:nvGrpSpPr>
        <p:grpSpPr>
          <a:xfrm>
            <a:off x="2029863" y="535513"/>
            <a:ext cx="730975" cy="238525"/>
            <a:chOff x="3798300" y="2287225"/>
            <a:chExt cx="730975" cy="238525"/>
          </a:xfrm>
        </p:grpSpPr>
        <p:sp>
          <p:nvSpPr>
            <p:cNvPr id="1848" name="Google Shape;1848;p42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0" name="Google Shape;1850;p42"/>
          <p:cNvGrpSpPr/>
          <p:nvPr/>
        </p:nvGrpSpPr>
        <p:grpSpPr>
          <a:xfrm>
            <a:off x="8049200" y="4100600"/>
            <a:ext cx="529900" cy="149350"/>
            <a:chOff x="3898800" y="2624300"/>
            <a:chExt cx="529900" cy="149350"/>
          </a:xfrm>
        </p:grpSpPr>
        <p:sp>
          <p:nvSpPr>
            <p:cNvPr id="1851" name="Google Shape;1851;p42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57" name="Google Shape;57;p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360423" y="3498675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5039723" y="45493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8140473" y="45237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677773" y="20760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5370498" y="434402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8388248" y="46375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630173" y="38006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3569448" y="1303738"/>
            <a:ext cx="529900" cy="149350"/>
            <a:chOff x="3898800" y="2624300"/>
            <a:chExt cx="529900" cy="149350"/>
          </a:xfrm>
        </p:grpSpPr>
        <p:sp>
          <p:nvSpPr>
            <p:cNvPr id="93" name="Google Shape;93;p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2809210" y="4718175"/>
            <a:ext cx="581325" cy="169475"/>
            <a:chOff x="5393300" y="2420750"/>
            <a:chExt cx="581325" cy="169475"/>
          </a:xfrm>
        </p:grpSpPr>
        <p:sp>
          <p:nvSpPr>
            <p:cNvPr id="96" name="Google Shape;96;p3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102" name="Google Shape;102;p4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8718050" y="37798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349125" y="4901550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350200" y="4565113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>
            <a:off x="7166000" y="48149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891300" y="5918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33038" y="22637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8118813" y="911138"/>
            <a:ext cx="311900" cy="314700"/>
            <a:chOff x="8571050" y="1873050"/>
            <a:chExt cx="311900" cy="314700"/>
          </a:xfrm>
        </p:grpSpPr>
        <p:sp>
          <p:nvSpPr>
            <p:cNvPr id="134" name="Google Shape;134;p4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8165825" y="4533300"/>
            <a:ext cx="529900" cy="149350"/>
            <a:chOff x="3898800" y="2624300"/>
            <a:chExt cx="529900" cy="149350"/>
          </a:xfrm>
        </p:grpSpPr>
        <p:sp>
          <p:nvSpPr>
            <p:cNvPr id="139" name="Google Shape;139;p4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 rot="3651682">
            <a:off x="153345" y="1192019"/>
            <a:ext cx="340408" cy="202565"/>
            <a:chOff x="3780075" y="2889150"/>
            <a:chExt cx="340425" cy="202575"/>
          </a:xfrm>
        </p:grpSpPr>
        <p:sp>
          <p:nvSpPr>
            <p:cNvPr id="142" name="Google Shape;142;p4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29" name="Google Shape;229;p7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326075" y="449345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7443300" y="48209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040500" y="632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435350" y="1638388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924575" y="4607975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493875" y="41072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7"/>
          <p:cNvGrpSpPr/>
          <p:nvPr/>
        </p:nvGrpSpPr>
        <p:grpSpPr>
          <a:xfrm>
            <a:off x="224750" y="2606563"/>
            <a:ext cx="311900" cy="314700"/>
            <a:chOff x="8571050" y="1873050"/>
            <a:chExt cx="311900" cy="314700"/>
          </a:xfrm>
        </p:grpSpPr>
        <p:sp>
          <p:nvSpPr>
            <p:cNvPr id="263" name="Google Shape;263;p7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 rot="8927671" flipH="1">
            <a:off x="8064758" y="1508001"/>
            <a:ext cx="288970" cy="174347"/>
            <a:chOff x="4177750" y="2899175"/>
            <a:chExt cx="288975" cy="174350"/>
          </a:xfrm>
        </p:grpSpPr>
        <p:sp>
          <p:nvSpPr>
            <p:cNvPr id="268" name="Google Shape;268;p7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5510725" y="4212900"/>
            <a:ext cx="581325" cy="169475"/>
            <a:chOff x="5393300" y="2420750"/>
            <a:chExt cx="581325" cy="169475"/>
          </a:xfrm>
        </p:grpSpPr>
        <p:sp>
          <p:nvSpPr>
            <p:cNvPr id="271" name="Google Shape;271;p7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75" name="Google Shape;275;p8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276" name="Google Shape;276;p8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8"/>
          <p:cNvSpPr/>
          <p:nvPr/>
        </p:nvSpPr>
        <p:spPr>
          <a:xfrm>
            <a:off x="2983125" y="4609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>
            <a:off x="478575" y="2737725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728588" y="50010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353075" y="664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7653575" y="436547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6077863" y="464015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8430775" y="3463238"/>
            <a:ext cx="311900" cy="314700"/>
            <a:chOff x="8571050" y="1873050"/>
            <a:chExt cx="311900" cy="314700"/>
          </a:xfrm>
        </p:grpSpPr>
        <p:sp>
          <p:nvSpPr>
            <p:cNvPr id="309" name="Google Shape;309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716850" y="3935238"/>
            <a:ext cx="311900" cy="314700"/>
            <a:chOff x="8571050" y="1873050"/>
            <a:chExt cx="311900" cy="314700"/>
          </a:xfrm>
        </p:grpSpPr>
        <p:sp>
          <p:nvSpPr>
            <p:cNvPr id="314" name="Google Shape;314;p8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091475" y="1365275"/>
            <a:ext cx="730975" cy="238525"/>
            <a:chOff x="3798300" y="2287225"/>
            <a:chExt cx="730975" cy="238525"/>
          </a:xfrm>
        </p:grpSpPr>
        <p:sp>
          <p:nvSpPr>
            <p:cNvPr id="319" name="Google Shape;319;p8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6546075" y="3722075"/>
            <a:ext cx="529900" cy="149350"/>
            <a:chOff x="3898800" y="2624300"/>
            <a:chExt cx="529900" cy="149350"/>
          </a:xfrm>
        </p:grpSpPr>
        <p:sp>
          <p:nvSpPr>
            <p:cNvPr id="322" name="Google Shape;322;p8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9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326" name="Google Shape;326;p9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/>
          <p:nvPr/>
        </p:nvSpPr>
        <p:spPr>
          <a:xfrm>
            <a:off x="2180325" y="500088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9"/>
          <p:cNvSpPr/>
          <p:nvPr/>
        </p:nvSpPr>
        <p:spPr>
          <a:xfrm>
            <a:off x="1689363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"/>
          <p:cNvSpPr/>
          <p:nvPr/>
        </p:nvSpPr>
        <p:spPr>
          <a:xfrm>
            <a:off x="231975" y="289040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9"/>
          <p:cNvSpPr/>
          <p:nvPr/>
        </p:nvSpPr>
        <p:spPr>
          <a:xfrm>
            <a:off x="8724913" y="1862325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9"/>
          <p:cNvSpPr/>
          <p:nvPr/>
        </p:nvSpPr>
        <p:spPr>
          <a:xfrm>
            <a:off x="3535475" y="10717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8557800" y="46747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5936938" y="4533300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9"/>
          <p:cNvGrpSpPr/>
          <p:nvPr/>
        </p:nvGrpSpPr>
        <p:grpSpPr>
          <a:xfrm>
            <a:off x="2118825" y="4151363"/>
            <a:ext cx="311900" cy="314700"/>
            <a:chOff x="8571050" y="1873050"/>
            <a:chExt cx="311900" cy="314700"/>
          </a:xfrm>
        </p:grpSpPr>
        <p:sp>
          <p:nvSpPr>
            <p:cNvPr id="362" name="Google Shape;362;p9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9"/>
          <p:cNvGrpSpPr/>
          <p:nvPr/>
        </p:nvGrpSpPr>
        <p:grpSpPr>
          <a:xfrm>
            <a:off x="347725" y="833175"/>
            <a:ext cx="730975" cy="238525"/>
            <a:chOff x="3798300" y="2287225"/>
            <a:chExt cx="730975" cy="238525"/>
          </a:xfrm>
        </p:grpSpPr>
        <p:sp>
          <p:nvSpPr>
            <p:cNvPr id="367" name="Google Shape;367;p9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9"/>
          <p:cNvGrpSpPr/>
          <p:nvPr/>
        </p:nvGrpSpPr>
        <p:grpSpPr>
          <a:xfrm>
            <a:off x="6077875" y="460850"/>
            <a:ext cx="529900" cy="149350"/>
            <a:chOff x="3898800" y="2624300"/>
            <a:chExt cx="529900" cy="149350"/>
          </a:xfrm>
        </p:grpSpPr>
        <p:sp>
          <p:nvSpPr>
            <p:cNvPr id="370" name="Google Shape;370;p9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13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448" name="Google Shape;448;p13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/>
          <p:nvPr/>
        </p:nvSpPr>
        <p:spPr>
          <a:xfrm>
            <a:off x="4857500" y="48014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1055050" y="47208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2248825" y="7839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3"/>
          <p:cNvSpPr/>
          <p:nvPr/>
        </p:nvSpPr>
        <p:spPr>
          <a:xfrm>
            <a:off x="368488" y="3321563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3"/>
          <p:cNvSpPr/>
          <p:nvPr/>
        </p:nvSpPr>
        <p:spPr>
          <a:xfrm>
            <a:off x="8261475" y="869663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3"/>
          <p:cNvSpPr/>
          <p:nvPr/>
        </p:nvSpPr>
        <p:spPr>
          <a:xfrm>
            <a:off x="7064300" y="5389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3"/>
          <p:cNvSpPr/>
          <p:nvPr/>
        </p:nvSpPr>
        <p:spPr>
          <a:xfrm>
            <a:off x="454125" y="1541825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>
            <a:off x="8274825" y="4667863"/>
            <a:ext cx="311900" cy="314700"/>
            <a:chOff x="8571050" y="1873050"/>
            <a:chExt cx="311900" cy="314700"/>
          </a:xfrm>
        </p:grpSpPr>
        <p:sp>
          <p:nvSpPr>
            <p:cNvPr id="494" name="Google Shape;494;p13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3"/>
          <p:cNvGrpSpPr/>
          <p:nvPr/>
        </p:nvGrpSpPr>
        <p:grpSpPr>
          <a:xfrm flipH="1">
            <a:off x="7699750" y="1806963"/>
            <a:ext cx="730975" cy="238525"/>
            <a:chOff x="3798300" y="2287225"/>
            <a:chExt cx="730975" cy="238525"/>
          </a:xfrm>
        </p:grpSpPr>
        <p:sp>
          <p:nvSpPr>
            <p:cNvPr id="499" name="Google Shape;499;p13"/>
            <p:cNvSpPr/>
            <p:nvPr/>
          </p:nvSpPr>
          <p:spPr>
            <a:xfrm>
              <a:off x="3798300" y="2287225"/>
              <a:ext cx="722625" cy="238525"/>
            </a:xfrm>
            <a:custGeom>
              <a:avLst/>
              <a:gdLst/>
              <a:ahLst/>
              <a:cxnLst/>
              <a:rect l="l" t="t" r="r" b="b"/>
              <a:pathLst>
                <a:path w="28905" h="9541" extrusionOk="0">
                  <a:moveTo>
                    <a:pt x="5536" y="982"/>
                  </a:moveTo>
                  <a:cubicBezTo>
                    <a:pt x="5554" y="982"/>
                    <a:pt x="5571" y="986"/>
                    <a:pt x="5588" y="995"/>
                  </a:cubicBezTo>
                  <a:cubicBezTo>
                    <a:pt x="5821" y="1129"/>
                    <a:pt x="5588" y="2096"/>
                    <a:pt x="5554" y="2263"/>
                  </a:cubicBezTo>
                  <a:cubicBezTo>
                    <a:pt x="5421" y="3164"/>
                    <a:pt x="5154" y="4064"/>
                    <a:pt x="4754" y="4932"/>
                  </a:cubicBezTo>
                  <a:cubicBezTo>
                    <a:pt x="4706" y="5042"/>
                    <a:pt x="4649" y="5168"/>
                    <a:pt x="4585" y="5303"/>
                  </a:cubicBezTo>
                  <a:lnTo>
                    <a:pt x="4585" y="5303"/>
                  </a:lnTo>
                  <a:cubicBezTo>
                    <a:pt x="4305" y="4192"/>
                    <a:pt x="4401" y="2999"/>
                    <a:pt x="4887" y="1929"/>
                  </a:cubicBezTo>
                  <a:cubicBezTo>
                    <a:pt x="4949" y="1743"/>
                    <a:pt x="5299" y="982"/>
                    <a:pt x="5536" y="982"/>
                  </a:cubicBezTo>
                  <a:close/>
                  <a:moveTo>
                    <a:pt x="13440" y="2437"/>
                  </a:moveTo>
                  <a:cubicBezTo>
                    <a:pt x="13700" y="2437"/>
                    <a:pt x="13943" y="2626"/>
                    <a:pt x="13994" y="2930"/>
                  </a:cubicBezTo>
                  <a:cubicBezTo>
                    <a:pt x="14127" y="3564"/>
                    <a:pt x="13760" y="4331"/>
                    <a:pt x="13493" y="4865"/>
                  </a:cubicBezTo>
                  <a:cubicBezTo>
                    <a:pt x="13311" y="5270"/>
                    <a:pt x="13092" y="5663"/>
                    <a:pt x="12843" y="6037"/>
                  </a:cubicBezTo>
                  <a:lnTo>
                    <a:pt x="12843" y="6037"/>
                  </a:lnTo>
                  <a:cubicBezTo>
                    <a:pt x="12692" y="5943"/>
                    <a:pt x="12561" y="5822"/>
                    <a:pt x="12459" y="5665"/>
                  </a:cubicBezTo>
                  <a:cubicBezTo>
                    <a:pt x="12059" y="5032"/>
                    <a:pt x="12226" y="3964"/>
                    <a:pt x="12459" y="3297"/>
                  </a:cubicBezTo>
                  <a:cubicBezTo>
                    <a:pt x="12559" y="2930"/>
                    <a:pt x="12826" y="2630"/>
                    <a:pt x="13193" y="2496"/>
                  </a:cubicBezTo>
                  <a:cubicBezTo>
                    <a:pt x="13273" y="2456"/>
                    <a:pt x="13358" y="2437"/>
                    <a:pt x="13440" y="2437"/>
                  </a:cubicBezTo>
                  <a:close/>
                  <a:moveTo>
                    <a:pt x="5662" y="0"/>
                  </a:moveTo>
                  <a:cubicBezTo>
                    <a:pt x="5196" y="0"/>
                    <a:pt x="4695" y="361"/>
                    <a:pt x="4420" y="762"/>
                  </a:cubicBezTo>
                  <a:cubicBezTo>
                    <a:pt x="3887" y="1629"/>
                    <a:pt x="3553" y="2630"/>
                    <a:pt x="3486" y="3664"/>
                  </a:cubicBezTo>
                  <a:cubicBezTo>
                    <a:pt x="3422" y="4617"/>
                    <a:pt x="3600" y="5555"/>
                    <a:pt x="3986" y="6397"/>
                  </a:cubicBezTo>
                  <a:lnTo>
                    <a:pt x="3986" y="6397"/>
                  </a:lnTo>
                  <a:cubicBezTo>
                    <a:pt x="3401" y="7331"/>
                    <a:pt x="2595" y="8245"/>
                    <a:pt x="1710" y="8245"/>
                  </a:cubicBezTo>
                  <a:cubicBezTo>
                    <a:pt x="1441" y="8245"/>
                    <a:pt x="1164" y="8161"/>
                    <a:pt x="884" y="7967"/>
                  </a:cubicBezTo>
                  <a:cubicBezTo>
                    <a:pt x="801" y="7912"/>
                    <a:pt x="719" y="7888"/>
                    <a:pt x="642" y="7888"/>
                  </a:cubicBezTo>
                  <a:cubicBezTo>
                    <a:pt x="256" y="7888"/>
                    <a:pt x="0" y="8495"/>
                    <a:pt x="417" y="8801"/>
                  </a:cubicBezTo>
                  <a:lnTo>
                    <a:pt x="417" y="8768"/>
                  </a:lnTo>
                  <a:cubicBezTo>
                    <a:pt x="839" y="9054"/>
                    <a:pt x="1255" y="9176"/>
                    <a:pt x="1657" y="9176"/>
                  </a:cubicBezTo>
                  <a:cubicBezTo>
                    <a:pt x="2767" y="9176"/>
                    <a:pt x="3767" y="8243"/>
                    <a:pt x="4484" y="7268"/>
                  </a:cubicBezTo>
                  <a:lnTo>
                    <a:pt x="4484" y="7268"/>
                  </a:lnTo>
                  <a:cubicBezTo>
                    <a:pt x="4859" y="7805"/>
                    <a:pt x="5331" y="8281"/>
                    <a:pt x="5888" y="8668"/>
                  </a:cubicBezTo>
                  <a:cubicBezTo>
                    <a:pt x="6737" y="9246"/>
                    <a:pt x="7733" y="9540"/>
                    <a:pt x="8733" y="9540"/>
                  </a:cubicBezTo>
                  <a:cubicBezTo>
                    <a:pt x="9579" y="9540"/>
                    <a:pt x="10427" y="9329"/>
                    <a:pt x="11192" y="8901"/>
                  </a:cubicBezTo>
                  <a:cubicBezTo>
                    <a:pt x="11962" y="8461"/>
                    <a:pt x="12614" y="7858"/>
                    <a:pt x="13161" y="7165"/>
                  </a:cubicBezTo>
                  <a:lnTo>
                    <a:pt x="13161" y="7165"/>
                  </a:lnTo>
                  <a:cubicBezTo>
                    <a:pt x="13594" y="7281"/>
                    <a:pt x="14053" y="7312"/>
                    <a:pt x="14505" y="7312"/>
                  </a:cubicBezTo>
                  <a:cubicBezTo>
                    <a:pt x="14693" y="7312"/>
                    <a:pt x="14879" y="7306"/>
                    <a:pt x="15061" y="7300"/>
                  </a:cubicBezTo>
                  <a:cubicBezTo>
                    <a:pt x="16496" y="7200"/>
                    <a:pt x="17930" y="7100"/>
                    <a:pt x="19364" y="7000"/>
                  </a:cubicBezTo>
                  <a:lnTo>
                    <a:pt x="28304" y="6433"/>
                  </a:lnTo>
                  <a:cubicBezTo>
                    <a:pt x="28894" y="6400"/>
                    <a:pt x="28904" y="5498"/>
                    <a:pt x="28335" y="5498"/>
                  </a:cubicBezTo>
                  <a:cubicBezTo>
                    <a:pt x="28325" y="5498"/>
                    <a:pt x="28315" y="5498"/>
                    <a:pt x="28304" y="5499"/>
                  </a:cubicBezTo>
                  <a:lnTo>
                    <a:pt x="16662" y="6266"/>
                  </a:lnTo>
                  <a:cubicBezTo>
                    <a:pt x="16009" y="6320"/>
                    <a:pt x="15333" y="6375"/>
                    <a:pt x="14653" y="6375"/>
                  </a:cubicBezTo>
                  <a:cubicBezTo>
                    <a:pt x="14500" y="6375"/>
                    <a:pt x="14347" y="6372"/>
                    <a:pt x="14194" y="6366"/>
                  </a:cubicBezTo>
                  <a:cubicBezTo>
                    <a:pt x="14053" y="6358"/>
                    <a:pt x="13902" y="6346"/>
                    <a:pt x="13749" y="6326"/>
                  </a:cubicBezTo>
                  <a:lnTo>
                    <a:pt x="13749" y="6326"/>
                  </a:lnTo>
                  <a:cubicBezTo>
                    <a:pt x="14094" y="5773"/>
                    <a:pt x="14385" y="5188"/>
                    <a:pt x="14628" y="4598"/>
                  </a:cubicBezTo>
                  <a:cubicBezTo>
                    <a:pt x="14928" y="3831"/>
                    <a:pt x="15161" y="2863"/>
                    <a:pt x="14661" y="2130"/>
                  </a:cubicBezTo>
                  <a:cubicBezTo>
                    <a:pt x="14353" y="1719"/>
                    <a:pt x="13880" y="1497"/>
                    <a:pt x="13391" y="1497"/>
                  </a:cubicBezTo>
                  <a:cubicBezTo>
                    <a:pt x="13086" y="1497"/>
                    <a:pt x="12775" y="1583"/>
                    <a:pt x="12493" y="1763"/>
                  </a:cubicBezTo>
                  <a:cubicBezTo>
                    <a:pt x="11659" y="2296"/>
                    <a:pt x="11425" y="3364"/>
                    <a:pt x="11325" y="4298"/>
                  </a:cubicBezTo>
                  <a:cubicBezTo>
                    <a:pt x="11259" y="5232"/>
                    <a:pt x="11459" y="6199"/>
                    <a:pt x="12293" y="6766"/>
                  </a:cubicBezTo>
                  <a:cubicBezTo>
                    <a:pt x="12293" y="6767"/>
                    <a:pt x="12294" y="6767"/>
                    <a:pt x="12295" y="6768"/>
                  </a:cubicBezTo>
                  <a:lnTo>
                    <a:pt x="12295" y="6768"/>
                  </a:lnTo>
                  <a:cubicBezTo>
                    <a:pt x="11382" y="7799"/>
                    <a:pt x="10156" y="8635"/>
                    <a:pt x="8770" y="8635"/>
                  </a:cubicBezTo>
                  <a:cubicBezTo>
                    <a:pt x="8744" y="8635"/>
                    <a:pt x="8717" y="8635"/>
                    <a:pt x="8690" y="8634"/>
                  </a:cubicBezTo>
                  <a:cubicBezTo>
                    <a:pt x="7189" y="8601"/>
                    <a:pt x="5821" y="7767"/>
                    <a:pt x="5054" y="6499"/>
                  </a:cubicBezTo>
                  <a:cubicBezTo>
                    <a:pt x="5044" y="6481"/>
                    <a:pt x="5034" y="6462"/>
                    <a:pt x="5024" y="6443"/>
                  </a:cubicBezTo>
                  <a:lnTo>
                    <a:pt x="5024" y="6443"/>
                  </a:lnTo>
                  <a:cubicBezTo>
                    <a:pt x="5046" y="6406"/>
                    <a:pt x="5067" y="6369"/>
                    <a:pt x="5087" y="6333"/>
                  </a:cubicBezTo>
                  <a:cubicBezTo>
                    <a:pt x="5655" y="5365"/>
                    <a:pt x="6055" y="4331"/>
                    <a:pt x="6322" y="3264"/>
                  </a:cubicBezTo>
                  <a:cubicBezTo>
                    <a:pt x="6422" y="2763"/>
                    <a:pt x="6488" y="2263"/>
                    <a:pt x="6555" y="1763"/>
                  </a:cubicBezTo>
                  <a:cubicBezTo>
                    <a:pt x="6655" y="1296"/>
                    <a:pt x="6589" y="862"/>
                    <a:pt x="6388" y="428"/>
                  </a:cubicBezTo>
                  <a:cubicBezTo>
                    <a:pt x="6192" y="122"/>
                    <a:pt x="5933" y="0"/>
                    <a:pt x="5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418700" y="2374225"/>
              <a:ext cx="110575" cy="120525"/>
            </a:xfrm>
            <a:custGeom>
              <a:avLst/>
              <a:gdLst/>
              <a:ahLst/>
              <a:cxnLst/>
              <a:rect l="l" t="t" r="r" b="b"/>
              <a:pathLst>
                <a:path w="4423" h="4821" extrusionOk="0">
                  <a:moveTo>
                    <a:pt x="940" y="1"/>
                  </a:moveTo>
                  <a:cubicBezTo>
                    <a:pt x="819" y="1"/>
                    <a:pt x="703" y="51"/>
                    <a:pt x="619" y="151"/>
                  </a:cubicBezTo>
                  <a:cubicBezTo>
                    <a:pt x="419" y="317"/>
                    <a:pt x="419" y="618"/>
                    <a:pt x="619" y="784"/>
                  </a:cubicBezTo>
                  <a:lnTo>
                    <a:pt x="619" y="851"/>
                  </a:lnTo>
                  <a:cubicBezTo>
                    <a:pt x="1345" y="1473"/>
                    <a:pt x="2111" y="2035"/>
                    <a:pt x="2918" y="2552"/>
                  </a:cubicBezTo>
                  <a:lnTo>
                    <a:pt x="2918" y="2552"/>
                  </a:lnTo>
                  <a:lnTo>
                    <a:pt x="453" y="3953"/>
                  </a:lnTo>
                  <a:cubicBezTo>
                    <a:pt x="1" y="4207"/>
                    <a:pt x="266" y="4820"/>
                    <a:pt x="682" y="4820"/>
                  </a:cubicBezTo>
                  <a:cubicBezTo>
                    <a:pt x="757" y="4820"/>
                    <a:pt x="838" y="4800"/>
                    <a:pt x="920" y="4754"/>
                  </a:cubicBezTo>
                  <a:lnTo>
                    <a:pt x="4122" y="2986"/>
                  </a:lnTo>
                  <a:cubicBezTo>
                    <a:pt x="4422" y="2786"/>
                    <a:pt x="4422" y="2319"/>
                    <a:pt x="4122" y="2152"/>
                  </a:cubicBezTo>
                  <a:cubicBezTo>
                    <a:pt x="3088" y="1552"/>
                    <a:pt x="2154" y="884"/>
                    <a:pt x="1286" y="151"/>
                  </a:cubicBezTo>
                  <a:cubicBezTo>
                    <a:pt x="1186" y="51"/>
                    <a:pt x="1061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13"/>
          <p:cNvGrpSpPr/>
          <p:nvPr/>
        </p:nvGrpSpPr>
        <p:grpSpPr>
          <a:xfrm flipH="1">
            <a:off x="1806525" y="4686438"/>
            <a:ext cx="529900" cy="149350"/>
            <a:chOff x="3898800" y="2624300"/>
            <a:chExt cx="529900" cy="149350"/>
          </a:xfrm>
        </p:grpSpPr>
        <p:sp>
          <p:nvSpPr>
            <p:cNvPr id="502" name="Google Shape;502;p13"/>
            <p:cNvSpPr/>
            <p:nvPr/>
          </p:nvSpPr>
          <p:spPr>
            <a:xfrm>
              <a:off x="3916975" y="2666775"/>
              <a:ext cx="511725" cy="65425"/>
            </a:xfrm>
            <a:custGeom>
              <a:avLst/>
              <a:gdLst/>
              <a:ahLst/>
              <a:cxnLst/>
              <a:rect l="l" t="t" r="r" b="b"/>
              <a:pathLst>
                <a:path w="20469" h="2617" extrusionOk="0">
                  <a:moveTo>
                    <a:pt x="706" y="0"/>
                  </a:moveTo>
                  <a:cubicBezTo>
                    <a:pt x="336" y="0"/>
                    <a:pt x="1" y="477"/>
                    <a:pt x="340" y="791"/>
                  </a:cubicBezTo>
                  <a:cubicBezTo>
                    <a:pt x="1876" y="2162"/>
                    <a:pt x="3788" y="2617"/>
                    <a:pt x="5745" y="2617"/>
                  </a:cubicBezTo>
                  <a:cubicBezTo>
                    <a:pt x="6978" y="2617"/>
                    <a:pt x="8228" y="2437"/>
                    <a:pt x="9414" y="2192"/>
                  </a:cubicBezTo>
                  <a:cubicBezTo>
                    <a:pt x="11350" y="1797"/>
                    <a:pt x="13463" y="1214"/>
                    <a:pt x="15508" y="1214"/>
                  </a:cubicBezTo>
                  <a:cubicBezTo>
                    <a:pt x="16915" y="1214"/>
                    <a:pt x="18290" y="1490"/>
                    <a:pt x="19554" y="2292"/>
                  </a:cubicBezTo>
                  <a:cubicBezTo>
                    <a:pt x="19635" y="2346"/>
                    <a:pt x="19716" y="2369"/>
                    <a:pt x="19793" y="2369"/>
                  </a:cubicBezTo>
                  <a:cubicBezTo>
                    <a:pt x="20190" y="2369"/>
                    <a:pt x="20468" y="1743"/>
                    <a:pt x="20021" y="1491"/>
                  </a:cubicBezTo>
                  <a:cubicBezTo>
                    <a:pt x="18642" y="609"/>
                    <a:pt x="17110" y="306"/>
                    <a:pt x="15541" y="306"/>
                  </a:cubicBezTo>
                  <a:cubicBezTo>
                    <a:pt x="13846" y="306"/>
                    <a:pt x="12110" y="660"/>
                    <a:pt x="10481" y="1024"/>
                  </a:cubicBezTo>
                  <a:cubicBezTo>
                    <a:pt x="8965" y="1350"/>
                    <a:pt x="7289" y="1700"/>
                    <a:pt x="5668" y="1700"/>
                  </a:cubicBezTo>
                  <a:cubicBezTo>
                    <a:pt x="3973" y="1700"/>
                    <a:pt x="2338" y="1317"/>
                    <a:pt x="1008" y="124"/>
                  </a:cubicBezTo>
                  <a:cubicBezTo>
                    <a:pt x="914" y="37"/>
                    <a:pt x="809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898800" y="2624300"/>
              <a:ext cx="116400" cy="149350"/>
            </a:xfrm>
            <a:custGeom>
              <a:avLst/>
              <a:gdLst/>
              <a:ahLst/>
              <a:cxnLst/>
              <a:rect l="l" t="t" r="r" b="b"/>
              <a:pathLst>
                <a:path w="4656" h="5974" extrusionOk="0">
                  <a:moveTo>
                    <a:pt x="4013" y="1"/>
                  </a:moveTo>
                  <a:cubicBezTo>
                    <a:pt x="3968" y="1"/>
                    <a:pt x="3920" y="7"/>
                    <a:pt x="3869" y="21"/>
                  </a:cubicBezTo>
                  <a:lnTo>
                    <a:pt x="1768" y="688"/>
                  </a:lnTo>
                  <a:lnTo>
                    <a:pt x="767" y="989"/>
                  </a:lnTo>
                  <a:cubicBezTo>
                    <a:pt x="434" y="1055"/>
                    <a:pt x="167" y="1256"/>
                    <a:pt x="33" y="1589"/>
                  </a:cubicBezTo>
                  <a:cubicBezTo>
                    <a:pt x="0" y="1923"/>
                    <a:pt x="67" y="2256"/>
                    <a:pt x="200" y="2556"/>
                  </a:cubicBezTo>
                  <a:cubicBezTo>
                    <a:pt x="300" y="2890"/>
                    <a:pt x="400" y="3224"/>
                    <a:pt x="500" y="3557"/>
                  </a:cubicBezTo>
                  <a:cubicBezTo>
                    <a:pt x="701" y="4258"/>
                    <a:pt x="834" y="4925"/>
                    <a:pt x="934" y="5625"/>
                  </a:cubicBezTo>
                  <a:cubicBezTo>
                    <a:pt x="991" y="5824"/>
                    <a:pt x="1192" y="5974"/>
                    <a:pt x="1394" y="5974"/>
                  </a:cubicBezTo>
                  <a:cubicBezTo>
                    <a:pt x="1430" y="5974"/>
                    <a:pt x="1466" y="5969"/>
                    <a:pt x="1501" y="5959"/>
                  </a:cubicBezTo>
                  <a:cubicBezTo>
                    <a:pt x="1735" y="5859"/>
                    <a:pt x="1901" y="5625"/>
                    <a:pt x="1835" y="5358"/>
                  </a:cubicBezTo>
                  <a:cubicBezTo>
                    <a:pt x="1635" y="4191"/>
                    <a:pt x="1368" y="3057"/>
                    <a:pt x="1001" y="1923"/>
                  </a:cubicBezTo>
                  <a:cubicBezTo>
                    <a:pt x="1001" y="1913"/>
                    <a:pt x="1000" y="1902"/>
                    <a:pt x="999" y="1890"/>
                  </a:cubicBezTo>
                  <a:lnTo>
                    <a:pt x="999" y="1890"/>
                  </a:lnTo>
                  <a:cubicBezTo>
                    <a:pt x="999" y="1890"/>
                    <a:pt x="1000" y="1890"/>
                    <a:pt x="1001" y="1889"/>
                  </a:cubicBezTo>
                  <a:cubicBezTo>
                    <a:pt x="1134" y="1889"/>
                    <a:pt x="1268" y="1823"/>
                    <a:pt x="1401" y="1756"/>
                  </a:cubicBezTo>
                  <a:lnTo>
                    <a:pt x="2302" y="1489"/>
                  </a:lnTo>
                  <a:lnTo>
                    <a:pt x="4136" y="922"/>
                  </a:lnTo>
                  <a:cubicBezTo>
                    <a:pt x="4656" y="769"/>
                    <a:pt x="4504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21"/>
          <p:cNvGrpSpPr/>
          <p:nvPr/>
        </p:nvGrpSpPr>
        <p:grpSpPr>
          <a:xfrm>
            <a:off x="95" y="25"/>
            <a:ext cx="9143969" cy="5143446"/>
            <a:chOff x="95" y="25"/>
            <a:chExt cx="9143969" cy="5143446"/>
          </a:xfrm>
        </p:grpSpPr>
        <p:sp>
          <p:nvSpPr>
            <p:cNvPr id="849" name="Google Shape;849;p21"/>
            <p:cNvSpPr/>
            <p:nvPr/>
          </p:nvSpPr>
          <p:spPr>
            <a:xfrm>
              <a:off x="95" y="484705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95" y="67722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95" y="869746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5" y="106454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5" y="1257062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5" y="1449643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5" y="1642163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5" y="1834744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5" y="2029479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5" y="2222059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5" y="241458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5" y="2607100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5" y="280189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5" y="2994416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5" y="3186997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5" y="3379517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5" y="3572098"/>
              <a:ext cx="9143969" cy="15504"/>
            </a:xfrm>
            <a:custGeom>
              <a:avLst/>
              <a:gdLst/>
              <a:ahLst/>
              <a:cxnLst/>
              <a:rect l="l" t="t" r="r" b="b"/>
              <a:pathLst>
                <a:path w="63221" h="259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5" y="3764618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5" y="3959413"/>
              <a:ext cx="9143969" cy="13289"/>
            </a:xfrm>
            <a:custGeom>
              <a:avLst/>
              <a:gdLst/>
              <a:ahLst/>
              <a:cxnLst/>
              <a:rect l="l" t="t" r="r" b="b"/>
              <a:pathLst>
                <a:path w="63221" h="222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5" y="4151934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5" y="4344454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1"/>
                  </a:moveTo>
                  <a:lnTo>
                    <a:pt x="1" y="260"/>
                  </a:lnTo>
                  <a:lnTo>
                    <a:pt x="63221" y="260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5" y="4537035"/>
              <a:ext cx="9143969" cy="15564"/>
            </a:xfrm>
            <a:custGeom>
              <a:avLst/>
              <a:gdLst/>
              <a:ahLst/>
              <a:cxnLst/>
              <a:rect l="l" t="t" r="r" b="b"/>
              <a:pathLst>
                <a:path w="63221" h="260" extrusionOk="0">
                  <a:moveTo>
                    <a:pt x="1" y="0"/>
                  </a:moveTo>
                  <a:lnTo>
                    <a:pt x="1" y="259"/>
                  </a:lnTo>
                  <a:lnTo>
                    <a:pt x="63221" y="259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5" y="4731770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1"/>
                  </a:moveTo>
                  <a:lnTo>
                    <a:pt x="1" y="223"/>
                  </a:lnTo>
                  <a:lnTo>
                    <a:pt x="63221" y="223"/>
                  </a:lnTo>
                  <a:lnTo>
                    <a:pt x="63221" y="1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5" y="4924351"/>
              <a:ext cx="9143969" cy="13349"/>
            </a:xfrm>
            <a:custGeom>
              <a:avLst/>
              <a:gdLst/>
              <a:ahLst/>
              <a:cxnLst/>
              <a:rect l="l" t="t" r="r" b="b"/>
              <a:pathLst>
                <a:path w="63221" h="223" extrusionOk="0">
                  <a:moveTo>
                    <a:pt x="1" y="0"/>
                  </a:moveTo>
                  <a:lnTo>
                    <a:pt x="1" y="222"/>
                  </a:lnTo>
                  <a:lnTo>
                    <a:pt x="63221" y="222"/>
                  </a:lnTo>
                  <a:lnTo>
                    <a:pt x="63221" y="0"/>
                  </a:lnTo>
                  <a:close/>
                </a:path>
              </a:pathLst>
            </a:custGeom>
            <a:solidFill>
              <a:srgbClr val="AEC6CF">
                <a:alpha val="4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04325" y="25"/>
              <a:ext cx="17779" cy="5143446"/>
            </a:xfrm>
            <a:custGeom>
              <a:avLst/>
              <a:gdLst/>
              <a:ahLst/>
              <a:cxnLst/>
              <a:rect l="l" t="t" r="r" b="b"/>
              <a:pathLst>
                <a:path w="297" h="85921" extrusionOk="0">
                  <a:moveTo>
                    <a:pt x="1" y="0"/>
                  </a:moveTo>
                  <a:lnTo>
                    <a:pt x="1" y="85920"/>
                  </a:lnTo>
                  <a:lnTo>
                    <a:pt x="296" y="8592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1"/>
          <p:cNvSpPr/>
          <p:nvPr/>
        </p:nvSpPr>
        <p:spPr>
          <a:xfrm>
            <a:off x="4140013" y="4738600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7252938" y="48649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1"/>
          <p:cNvSpPr/>
          <p:nvPr/>
        </p:nvSpPr>
        <p:spPr>
          <a:xfrm>
            <a:off x="1577775" y="4862350"/>
            <a:ext cx="87600" cy="85725"/>
          </a:xfrm>
          <a:custGeom>
            <a:avLst/>
            <a:gdLst/>
            <a:ahLst/>
            <a:cxnLst/>
            <a:rect l="l" t="t" r="r" b="b"/>
            <a:pathLst>
              <a:path w="3504" h="3429" extrusionOk="0">
                <a:moveTo>
                  <a:pt x="1306" y="1043"/>
                </a:moveTo>
                <a:cubicBezTo>
                  <a:pt x="1302" y="1043"/>
                  <a:pt x="1285" y="1051"/>
                  <a:pt x="1268" y="1068"/>
                </a:cubicBezTo>
                <a:cubicBezTo>
                  <a:pt x="1302" y="1051"/>
                  <a:pt x="1310" y="1043"/>
                  <a:pt x="1306" y="1043"/>
                </a:cubicBezTo>
                <a:close/>
                <a:moveTo>
                  <a:pt x="1049" y="1498"/>
                </a:moveTo>
                <a:cubicBezTo>
                  <a:pt x="1048" y="1498"/>
                  <a:pt x="1043" y="1508"/>
                  <a:pt x="1039" y="1525"/>
                </a:cubicBezTo>
                <a:lnTo>
                  <a:pt x="1039" y="1525"/>
                </a:lnTo>
                <a:cubicBezTo>
                  <a:pt x="1048" y="1506"/>
                  <a:pt x="1050" y="1498"/>
                  <a:pt x="1049" y="1498"/>
                </a:cubicBezTo>
                <a:close/>
                <a:moveTo>
                  <a:pt x="2278" y="2426"/>
                </a:moveTo>
                <a:lnTo>
                  <a:pt x="2278" y="2426"/>
                </a:lnTo>
                <a:cubicBezTo>
                  <a:pt x="2263" y="2428"/>
                  <a:pt x="2252" y="2445"/>
                  <a:pt x="2256" y="2445"/>
                </a:cubicBezTo>
                <a:cubicBezTo>
                  <a:pt x="2258" y="2445"/>
                  <a:pt x="2262" y="2442"/>
                  <a:pt x="2269" y="2435"/>
                </a:cubicBezTo>
                <a:lnTo>
                  <a:pt x="2278" y="2426"/>
                </a:lnTo>
                <a:close/>
                <a:moveTo>
                  <a:pt x="1458" y="943"/>
                </a:moveTo>
                <a:lnTo>
                  <a:pt x="1458" y="943"/>
                </a:lnTo>
                <a:cubicBezTo>
                  <a:pt x="1551" y="978"/>
                  <a:pt x="1643" y="1040"/>
                  <a:pt x="1735" y="1101"/>
                </a:cubicBezTo>
                <a:lnTo>
                  <a:pt x="1869" y="1201"/>
                </a:lnTo>
                <a:lnTo>
                  <a:pt x="1935" y="1234"/>
                </a:lnTo>
                <a:cubicBezTo>
                  <a:pt x="1935" y="1234"/>
                  <a:pt x="1995" y="1264"/>
                  <a:pt x="2004" y="1264"/>
                </a:cubicBezTo>
                <a:cubicBezTo>
                  <a:pt x="2009" y="1264"/>
                  <a:pt x="2002" y="1257"/>
                  <a:pt x="1969" y="1235"/>
                </a:cubicBezTo>
                <a:lnTo>
                  <a:pt x="1969" y="1235"/>
                </a:lnTo>
                <a:cubicBezTo>
                  <a:pt x="2069" y="1302"/>
                  <a:pt x="2136" y="1368"/>
                  <a:pt x="2202" y="1468"/>
                </a:cubicBezTo>
                <a:lnTo>
                  <a:pt x="2236" y="1501"/>
                </a:lnTo>
                <a:cubicBezTo>
                  <a:pt x="2227" y="1485"/>
                  <a:pt x="2225" y="1478"/>
                  <a:pt x="2227" y="1478"/>
                </a:cubicBezTo>
                <a:lnTo>
                  <a:pt x="2227" y="1478"/>
                </a:lnTo>
                <a:cubicBezTo>
                  <a:pt x="2231" y="1478"/>
                  <a:pt x="2269" y="1535"/>
                  <a:pt x="2269" y="1535"/>
                </a:cubicBezTo>
                <a:cubicBezTo>
                  <a:pt x="2302" y="1568"/>
                  <a:pt x="2336" y="1635"/>
                  <a:pt x="2369" y="1702"/>
                </a:cubicBezTo>
                <a:cubicBezTo>
                  <a:pt x="2369" y="1702"/>
                  <a:pt x="2402" y="1735"/>
                  <a:pt x="2402" y="1768"/>
                </a:cubicBezTo>
                <a:lnTo>
                  <a:pt x="2436" y="1902"/>
                </a:lnTo>
                <a:cubicBezTo>
                  <a:pt x="2436" y="1912"/>
                  <a:pt x="2436" y="1923"/>
                  <a:pt x="2436" y="1935"/>
                </a:cubicBezTo>
                <a:cubicBezTo>
                  <a:pt x="2436" y="2002"/>
                  <a:pt x="2436" y="2035"/>
                  <a:pt x="2436" y="2102"/>
                </a:cubicBezTo>
                <a:cubicBezTo>
                  <a:pt x="2436" y="2121"/>
                  <a:pt x="2436" y="2135"/>
                  <a:pt x="2436" y="2135"/>
                </a:cubicBezTo>
                <a:lnTo>
                  <a:pt x="2413" y="2227"/>
                </a:lnTo>
                <a:lnTo>
                  <a:pt x="2413" y="2227"/>
                </a:lnTo>
                <a:cubicBezTo>
                  <a:pt x="2410" y="2228"/>
                  <a:pt x="2407" y="2230"/>
                  <a:pt x="2402" y="2235"/>
                </a:cubicBezTo>
                <a:cubicBezTo>
                  <a:pt x="2402" y="2269"/>
                  <a:pt x="2369" y="2302"/>
                  <a:pt x="2369" y="2302"/>
                </a:cubicBezTo>
                <a:cubicBezTo>
                  <a:pt x="2336" y="2335"/>
                  <a:pt x="2336" y="2369"/>
                  <a:pt x="2336" y="2369"/>
                </a:cubicBezTo>
                <a:lnTo>
                  <a:pt x="2278" y="2426"/>
                </a:lnTo>
                <a:lnTo>
                  <a:pt x="2278" y="2426"/>
                </a:lnTo>
                <a:cubicBezTo>
                  <a:pt x="2279" y="2426"/>
                  <a:pt x="2281" y="2426"/>
                  <a:pt x="2282" y="2426"/>
                </a:cubicBezTo>
                <a:cubicBezTo>
                  <a:pt x="2288" y="2426"/>
                  <a:pt x="2295" y="2428"/>
                  <a:pt x="2302" y="2435"/>
                </a:cubicBezTo>
                <a:lnTo>
                  <a:pt x="2197" y="2488"/>
                </a:lnTo>
                <a:lnTo>
                  <a:pt x="2197" y="2488"/>
                </a:lnTo>
                <a:cubicBezTo>
                  <a:pt x="2177" y="2490"/>
                  <a:pt x="2122" y="2502"/>
                  <a:pt x="2102" y="2502"/>
                </a:cubicBezTo>
                <a:lnTo>
                  <a:pt x="1902" y="2502"/>
                </a:lnTo>
                <a:cubicBezTo>
                  <a:pt x="1835" y="2502"/>
                  <a:pt x="1769" y="2469"/>
                  <a:pt x="1735" y="2435"/>
                </a:cubicBezTo>
                <a:lnTo>
                  <a:pt x="1668" y="2435"/>
                </a:lnTo>
                <a:lnTo>
                  <a:pt x="1502" y="2335"/>
                </a:lnTo>
                <a:lnTo>
                  <a:pt x="1402" y="2269"/>
                </a:lnTo>
                <a:cubicBezTo>
                  <a:pt x="1402" y="2269"/>
                  <a:pt x="1302" y="2202"/>
                  <a:pt x="1302" y="2169"/>
                </a:cubicBezTo>
                <a:lnTo>
                  <a:pt x="1201" y="2102"/>
                </a:lnTo>
                <a:cubicBezTo>
                  <a:pt x="1168" y="2068"/>
                  <a:pt x="1168" y="2035"/>
                  <a:pt x="1135" y="2002"/>
                </a:cubicBezTo>
                <a:cubicBezTo>
                  <a:pt x="1101" y="1968"/>
                  <a:pt x="1068" y="1902"/>
                  <a:pt x="1068" y="1868"/>
                </a:cubicBezTo>
                <a:lnTo>
                  <a:pt x="1068" y="1768"/>
                </a:lnTo>
                <a:cubicBezTo>
                  <a:pt x="1068" y="1768"/>
                  <a:pt x="1068" y="1735"/>
                  <a:pt x="1035" y="1702"/>
                </a:cubicBezTo>
                <a:lnTo>
                  <a:pt x="1035" y="1568"/>
                </a:lnTo>
                <a:cubicBezTo>
                  <a:pt x="1035" y="1551"/>
                  <a:pt x="1037" y="1536"/>
                  <a:pt x="1039" y="1525"/>
                </a:cubicBezTo>
                <a:lnTo>
                  <a:pt x="1039" y="1525"/>
                </a:lnTo>
                <a:cubicBezTo>
                  <a:pt x="1038" y="1528"/>
                  <a:pt x="1036" y="1531"/>
                  <a:pt x="1035" y="1535"/>
                </a:cubicBezTo>
                <a:cubicBezTo>
                  <a:pt x="1035" y="1514"/>
                  <a:pt x="1035" y="1484"/>
                  <a:pt x="1035" y="1468"/>
                </a:cubicBezTo>
                <a:cubicBezTo>
                  <a:pt x="1035" y="1435"/>
                  <a:pt x="1035" y="1435"/>
                  <a:pt x="1035" y="1401"/>
                </a:cubicBezTo>
                <a:lnTo>
                  <a:pt x="1035" y="1368"/>
                </a:lnTo>
                <a:cubicBezTo>
                  <a:pt x="1035" y="1335"/>
                  <a:pt x="1101" y="1268"/>
                  <a:pt x="1135" y="1234"/>
                </a:cubicBezTo>
                <a:cubicBezTo>
                  <a:pt x="1135" y="1201"/>
                  <a:pt x="1135" y="1201"/>
                  <a:pt x="1168" y="1168"/>
                </a:cubicBezTo>
                <a:lnTo>
                  <a:pt x="1201" y="1168"/>
                </a:lnTo>
                <a:lnTo>
                  <a:pt x="1268" y="1068"/>
                </a:lnTo>
                <a:cubicBezTo>
                  <a:pt x="1268" y="1034"/>
                  <a:pt x="1368" y="1001"/>
                  <a:pt x="1402" y="968"/>
                </a:cubicBezTo>
                <a:lnTo>
                  <a:pt x="1368" y="968"/>
                </a:lnTo>
                <a:cubicBezTo>
                  <a:pt x="1368" y="968"/>
                  <a:pt x="1423" y="968"/>
                  <a:pt x="1458" y="943"/>
                </a:cubicBezTo>
                <a:close/>
                <a:moveTo>
                  <a:pt x="1568" y="0"/>
                </a:moveTo>
                <a:lnTo>
                  <a:pt x="1568" y="67"/>
                </a:lnTo>
                <a:cubicBezTo>
                  <a:pt x="868" y="100"/>
                  <a:pt x="301" y="567"/>
                  <a:pt x="134" y="1201"/>
                </a:cubicBezTo>
                <a:cubicBezTo>
                  <a:pt x="1" y="1835"/>
                  <a:pt x="201" y="2502"/>
                  <a:pt x="734" y="2936"/>
                </a:cubicBezTo>
                <a:cubicBezTo>
                  <a:pt x="1078" y="3258"/>
                  <a:pt x="1519" y="3428"/>
                  <a:pt x="1967" y="3428"/>
                </a:cubicBezTo>
                <a:cubicBezTo>
                  <a:pt x="2215" y="3428"/>
                  <a:pt x="2465" y="3376"/>
                  <a:pt x="2703" y="3269"/>
                </a:cubicBezTo>
                <a:cubicBezTo>
                  <a:pt x="3270" y="2902"/>
                  <a:pt x="3503" y="2235"/>
                  <a:pt x="3336" y="1601"/>
                </a:cubicBezTo>
                <a:cubicBezTo>
                  <a:pt x="3103" y="934"/>
                  <a:pt x="2569" y="367"/>
                  <a:pt x="1902" y="134"/>
                </a:cubicBezTo>
                <a:cubicBezTo>
                  <a:pt x="1878" y="122"/>
                  <a:pt x="1855" y="112"/>
                  <a:pt x="1832" y="104"/>
                </a:cubicBezTo>
                <a:lnTo>
                  <a:pt x="1832" y="104"/>
                </a:lnTo>
                <a:cubicBezTo>
                  <a:pt x="1756" y="40"/>
                  <a:pt x="1665" y="0"/>
                  <a:pt x="1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1"/>
          <p:cNvSpPr/>
          <p:nvPr/>
        </p:nvSpPr>
        <p:spPr>
          <a:xfrm>
            <a:off x="2436525" y="440850"/>
            <a:ext cx="70900" cy="70825"/>
          </a:xfrm>
          <a:custGeom>
            <a:avLst/>
            <a:gdLst/>
            <a:ahLst/>
            <a:cxnLst/>
            <a:rect l="l" t="t" r="r" b="b"/>
            <a:pathLst>
              <a:path w="2836" h="2833" extrusionOk="0">
                <a:moveTo>
                  <a:pt x="958" y="1016"/>
                </a:moveTo>
                <a:cubicBezTo>
                  <a:pt x="951" y="1028"/>
                  <a:pt x="943" y="1033"/>
                  <a:pt x="939" y="1033"/>
                </a:cubicBezTo>
                <a:cubicBezTo>
                  <a:pt x="936" y="1033"/>
                  <a:pt x="939" y="1027"/>
                  <a:pt x="958" y="1016"/>
                </a:cubicBezTo>
                <a:close/>
                <a:moveTo>
                  <a:pt x="1201" y="1126"/>
                </a:moveTo>
                <a:cubicBezTo>
                  <a:pt x="1201" y="1126"/>
                  <a:pt x="1200" y="1138"/>
                  <a:pt x="1197" y="1153"/>
                </a:cubicBezTo>
                <a:lnTo>
                  <a:pt x="1197" y="1153"/>
                </a:lnTo>
                <a:cubicBezTo>
                  <a:pt x="1198" y="1150"/>
                  <a:pt x="1200" y="1147"/>
                  <a:pt x="1201" y="1144"/>
                </a:cubicBezTo>
                <a:cubicBezTo>
                  <a:pt x="1201" y="1131"/>
                  <a:pt x="1201" y="1126"/>
                  <a:pt x="1201" y="1126"/>
                </a:cubicBezTo>
                <a:close/>
                <a:moveTo>
                  <a:pt x="1197" y="1153"/>
                </a:moveTo>
                <a:cubicBezTo>
                  <a:pt x="1187" y="1174"/>
                  <a:pt x="1181" y="1191"/>
                  <a:pt x="1176" y="1208"/>
                </a:cubicBezTo>
                <a:lnTo>
                  <a:pt x="1176" y="1208"/>
                </a:lnTo>
                <a:cubicBezTo>
                  <a:pt x="1188" y="1199"/>
                  <a:pt x="1194" y="1173"/>
                  <a:pt x="1197" y="1153"/>
                </a:cubicBezTo>
                <a:close/>
                <a:moveTo>
                  <a:pt x="1826" y="1273"/>
                </a:moveTo>
                <a:cubicBezTo>
                  <a:pt x="1828" y="1291"/>
                  <a:pt x="1839" y="1306"/>
                  <a:pt x="1843" y="1306"/>
                </a:cubicBezTo>
                <a:cubicBezTo>
                  <a:pt x="1846" y="1306"/>
                  <a:pt x="1845" y="1299"/>
                  <a:pt x="1835" y="1278"/>
                </a:cubicBezTo>
                <a:lnTo>
                  <a:pt x="1826" y="1273"/>
                </a:lnTo>
                <a:close/>
                <a:moveTo>
                  <a:pt x="1316" y="1792"/>
                </a:moveTo>
                <a:cubicBezTo>
                  <a:pt x="1316" y="1792"/>
                  <a:pt x="1327" y="1802"/>
                  <a:pt x="1339" y="1812"/>
                </a:cubicBezTo>
                <a:lnTo>
                  <a:pt x="1339" y="1812"/>
                </a:lnTo>
                <a:cubicBezTo>
                  <a:pt x="1338" y="1812"/>
                  <a:pt x="1336" y="1812"/>
                  <a:pt x="1335" y="1812"/>
                </a:cubicBezTo>
                <a:cubicBezTo>
                  <a:pt x="1321" y="1797"/>
                  <a:pt x="1315" y="1792"/>
                  <a:pt x="1316" y="1792"/>
                </a:cubicBezTo>
                <a:close/>
                <a:moveTo>
                  <a:pt x="1835" y="1778"/>
                </a:moveTo>
                <a:lnTo>
                  <a:pt x="1835" y="1778"/>
                </a:lnTo>
                <a:cubicBezTo>
                  <a:pt x="1816" y="1797"/>
                  <a:pt x="1774" y="1817"/>
                  <a:pt x="1768" y="1817"/>
                </a:cubicBezTo>
                <a:cubicBezTo>
                  <a:pt x="1764" y="1817"/>
                  <a:pt x="1779" y="1806"/>
                  <a:pt x="1835" y="1778"/>
                </a:cubicBezTo>
                <a:close/>
                <a:moveTo>
                  <a:pt x="1270" y="945"/>
                </a:moveTo>
                <a:cubicBezTo>
                  <a:pt x="1303" y="947"/>
                  <a:pt x="1344" y="954"/>
                  <a:pt x="1368" y="978"/>
                </a:cubicBezTo>
                <a:lnTo>
                  <a:pt x="1435" y="978"/>
                </a:lnTo>
                <a:lnTo>
                  <a:pt x="1568" y="1078"/>
                </a:lnTo>
                <a:lnTo>
                  <a:pt x="1635" y="1111"/>
                </a:lnTo>
                <a:cubicBezTo>
                  <a:pt x="1702" y="1144"/>
                  <a:pt x="1735" y="1178"/>
                  <a:pt x="1768" y="1244"/>
                </a:cubicBezTo>
                <a:lnTo>
                  <a:pt x="1826" y="1273"/>
                </a:lnTo>
                <a:lnTo>
                  <a:pt x="1826" y="1273"/>
                </a:lnTo>
                <a:cubicBezTo>
                  <a:pt x="1825" y="1263"/>
                  <a:pt x="1827" y="1253"/>
                  <a:pt x="1835" y="1244"/>
                </a:cubicBezTo>
                <a:lnTo>
                  <a:pt x="1835" y="1244"/>
                </a:lnTo>
                <a:lnTo>
                  <a:pt x="1902" y="1378"/>
                </a:lnTo>
                <a:lnTo>
                  <a:pt x="1935" y="1445"/>
                </a:lnTo>
                <a:cubicBezTo>
                  <a:pt x="1935" y="1478"/>
                  <a:pt x="1935" y="1478"/>
                  <a:pt x="1935" y="1511"/>
                </a:cubicBezTo>
                <a:lnTo>
                  <a:pt x="1935" y="1611"/>
                </a:lnTo>
                <a:lnTo>
                  <a:pt x="1935" y="1645"/>
                </a:lnTo>
                <a:cubicBezTo>
                  <a:pt x="1935" y="1645"/>
                  <a:pt x="1935" y="1662"/>
                  <a:pt x="1923" y="1672"/>
                </a:cubicBezTo>
                <a:lnTo>
                  <a:pt x="1923" y="1672"/>
                </a:lnTo>
                <a:cubicBezTo>
                  <a:pt x="1931" y="1653"/>
                  <a:pt x="1936" y="1629"/>
                  <a:pt x="1925" y="1629"/>
                </a:cubicBezTo>
                <a:cubicBezTo>
                  <a:pt x="1921" y="1629"/>
                  <a:pt x="1913" y="1633"/>
                  <a:pt x="1902" y="1645"/>
                </a:cubicBezTo>
                <a:lnTo>
                  <a:pt x="1835" y="1745"/>
                </a:lnTo>
                <a:cubicBezTo>
                  <a:pt x="1828" y="1759"/>
                  <a:pt x="1828" y="1764"/>
                  <a:pt x="1833" y="1764"/>
                </a:cubicBezTo>
                <a:cubicBezTo>
                  <a:pt x="1845" y="1764"/>
                  <a:pt x="1887" y="1726"/>
                  <a:pt x="1887" y="1726"/>
                </a:cubicBezTo>
                <a:lnTo>
                  <a:pt x="1887" y="1726"/>
                </a:lnTo>
                <a:cubicBezTo>
                  <a:pt x="1888" y="1726"/>
                  <a:pt x="1883" y="1731"/>
                  <a:pt x="1868" y="1745"/>
                </a:cubicBezTo>
                <a:lnTo>
                  <a:pt x="1835" y="1778"/>
                </a:lnTo>
                <a:cubicBezTo>
                  <a:pt x="1802" y="1778"/>
                  <a:pt x="1768" y="1812"/>
                  <a:pt x="1735" y="1812"/>
                </a:cubicBezTo>
                <a:lnTo>
                  <a:pt x="1702" y="1845"/>
                </a:lnTo>
                <a:lnTo>
                  <a:pt x="1668" y="1845"/>
                </a:lnTo>
                <a:cubicBezTo>
                  <a:pt x="1735" y="1812"/>
                  <a:pt x="1735" y="1812"/>
                  <a:pt x="1702" y="1812"/>
                </a:cubicBezTo>
                <a:lnTo>
                  <a:pt x="1602" y="1845"/>
                </a:lnTo>
                <a:lnTo>
                  <a:pt x="1535" y="1845"/>
                </a:lnTo>
                <a:cubicBezTo>
                  <a:pt x="1518" y="1862"/>
                  <a:pt x="1502" y="1870"/>
                  <a:pt x="1485" y="1870"/>
                </a:cubicBezTo>
                <a:cubicBezTo>
                  <a:pt x="1468" y="1870"/>
                  <a:pt x="1451" y="1862"/>
                  <a:pt x="1435" y="1845"/>
                </a:cubicBezTo>
                <a:cubicBezTo>
                  <a:pt x="1414" y="1845"/>
                  <a:pt x="1393" y="1832"/>
                  <a:pt x="1373" y="1822"/>
                </a:cubicBezTo>
                <a:lnTo>
                  <a:pt x="1373" y="1822"/>
                </a:lnTo>
                <a:cubicBezTo>
                  <a:pt x="1372" y="1820"/>
                  <a:pt x="1370" y="1816"/>
                  <a:pt x="1368" y="1812"/>
                </a:cubicBezTo>
                <a:lnTo>
                  <a:pt x="1335" y="1778"/>
                </a:lnTo>
                <a:cubicBezTo>
                  <a:pt x="1301" y="1778"/>
                  <a:pt x="1301" y="1778"/>
                  <a:pt x="1301" y="1745"/>
                </a:cubicBezTo>
                <a:cubicBezTo>
                  <a:pt x="1281" y="1725"/>
                  <a:pt x="1261" y="1692"/>
                  <a:pt x="1263" y="1692"/>
                </a:cubicBezTo>
                <a:lnTo>
                  <a:pt x="1263" y="1692"/>
                </a:lnTo>
                <a:cubicBezTo>
                  <a:pt x="1264" y="1692"/>
                  <a:pt x="1275" y="1706"/>
                  <a:pt x="1301" y="1745"/>
                </a:cubicBezTo>
                <a:cubicBezTo>
                  <a:pt x="1301" y="1711"/>
                  <a:pt x="1235" y="1678"/>
                  <a:pt x="1235" y="1645"/>
                </a:cubicBezTo>
                <a:cubicBezTo>
                  <a:pt x="1218" y="1645"/>
                  <a:pt x="1210" y="1637"/>
                  <a:pt x="1206" y="1625"/>
                </a:cubicBezTo>
                <a:lnTo>
                  <a:pt x="1206" y="1625"/>
                </a:lnTo>
                <a:cubicBezTo>
                  <a:pt x="1207" y="1626"/>
                  <a:pt x="1208" y="1628"/>
                  <a:pt x="1208" y="1628"/>
                </a:cubicBezTo>
                <a:cubicBezTo>
                  <a:pt x="1209" y="1628"/>
                  <a:pt x="1207" y="1624"/>
                  <a:pt x="1203" y="1616"/>
                </a:cubicBezTo>
                <a:lnTo>
                  <a:pt x="1203" y="1616"/>
                </a:lnTo>
                <a:cubicBezTo>
                  <a:pt x="1201" y="1604"/>
                  <a:pt x="1201" y="1591"/>
                  <a:pt x="1201" y="1578"/>
                </a:cubicBezTo>
                <a:cubicBezTo>
                  <a:pt x="1190" y="1567"/>
                  <a:pt x="1183" y="1562"/>
                  <a:pt x="1180" y="1562"/>
                </a:cubicBezTo>
                <a:cubicBezTo>
                  <a:pt x="1176" y="1562"/>
                  <a:pt x="1178" y="1571"/>
                  <a:pt x="1183" y="1582"/>
                </a:cubicBezTo>
                <a:lnTo>
                  <a:pt x="1183" y="1582"/>
                </a:lnTo>
                <a:cubicBezTo>
                  <a:pt x="1141" y="1511"/>
                  <a:pt x="1168" y="1508"/>
                  <a:pt x="1168" y="1478"/>
                </a:cubicBezTo>
                <a:lnTo>
                  <a:pt x="1168" y="1445"/>
                </a:lnTo>
                <a:lnTo>
                  <a:pt x="1168" y="1311"/>
                </a:lnTo>
                <a:cubicBezTo>
                  <a:pt x="1168" y="1269"/>
                  <a:pt x="1168" y="1240"/>
                  <a:pt x="1176" y="1208"/>
                </a:cubicBezTo>
                <a:lnTo>
                  <a:pt x="1176" y="1208"/>
                </a:lnTo>
                <a:cubicBezTo>
                  <a:pt x="1174" y="1210"/>
                  <a:pt x="1171" y="1211"/>
                  <a:pt x="1168" y="1211"/>
                </a:cubicBezTo>
                <a:cubicBezTo>
                  <a:pt x="1135" y="1211"/>
                  <a:pt x="1201" y="1144"/>
                  <a:pt x="1201" y="1111"/>
                </a:cubicBezTo>
                <a:cubicBezTo>
                  <a:pt x="1236" y="1055"/>
                  <a:pt x="1259" y="999"/>
                  <a:pt x="1270" y="945"/>
                </a:cubicBezTo>
                <a:close/>
                <a:moveTo>
                  <a:pt x="1195" y="1"/>
                </a:moveTo>
                <a:cubicBezTo>
                  <a:pt x="988" y="1"/>
                  <a:pt x="784" y="52"/>
                  <a:pt x="601" y="144"/>
                </a:cubicBezTo>
                <a:cubicBezTo>
                  <a:pt x="234" y="344"/>
                  <a:pt x="0" y="677"/>
                  <a:pt x="0" y="1078"/>
                </a:cubicBezTo>
                <a:cubicBezTo>
                  <a:pt x="0" y="1230"/>
                  <a:pt x="66" y="1361"/>
                  <a:pt x="171" y="1445"/>
                </a:cubicBezTo>
                <a:lnTo>
                  <a:pt x="171" y="1445"/>
                </a:lnTo>
                <a:cubicBezTo>
                  <a:pt x="176" y="1712"/>
                  <a:pt x="251" y="1978"/>
                  <a:pt x="401" y="2212"/>
                </a:cubicBezTo>
                <a:cubicBezTo>
                  <a:pt x="636" y="2604"/>
                  <a:pt x="1056" y="2832"/>
                  <a:pt x="1483" y="2832"/>
                </a:cubicBezTo>
                <a:cubicBezTo>
                  <a:pt x="1601" y="2832"/>
                  <a:pt x="1720" y="2815"/>
                  <a:pt x="1835" y="2779"/>
                </a:cubicBezTo>
                <a:cubicBezTo>
                  <a:pt x="2402" y="2612"/>
                  <a:pt x="2802" y="2145"/>
                  <a:pt x="2836" y="1545"/>
                </a:cubicBezTo>
                <a:cubicBezTo>
                  <a:pt x="2769" y="878"/>
                  <a:pt x="2335" y="310"/>
                  <a:pt x="1702" y="110"/>
                </a:cubicBezTo>
                <a:cubicBezTo>
                  <a:pt x="1536" y="35"/>
                  <a:pt x="1364" y="1"/>
                  <a:pt x="11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1"/>
          <p:cNvSpPr/>
          <p:nvPr/>
        </p:nvSpPr>
        <p:spPr>
          <a:xfrm>
            <a:off x="321600" y="3296000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1"/>
          <p:cNvSpPr/>
          <p:nvPr/>
        </p:nvSpPr>
        <p:spPr>
          <a:xfrm>
            <a:off x="6286213" y="87131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1"/>
          <p:cNvSpPr/>
          <p:nvPr/>
        </p:nvSpPr>
        <p:spPr>
          <a:xfrm>
            <a:off x="7368825" y="320813"/>
            <a:ext cx="321925" cy="310900"/>
          </a:xfrm>
          <a:custGeom>
            <a:avLst/>
            <a:gdLst/>
            <a:ahLst/>
            <a:cxnLst/>
            <a:rect l="l" t="t" r="r" b="b"/>
            <a:pathLst>
              <a:path w="12877" h="12436" extrusionOk="0">
                <a:moveTo>
                  <a:pt x="5600" y="919"/>
                </a:moveTo>
                <a:cubicBezTo>
                  <a:pt x="6011" y="919"/>
                  <a:pt x="6242" y="1617"/>
                  <a:pt x="6272" y="1936"/>
                </a:cubicBezTo>
                <a:cubicBezTo>
                  <a:pt x="6338" y="2503"/>
                  <a:pt x="6338" y="3104"/>
                  <a:pt x="6272" y="3671"/>
                </a:cubicBezTo>
                <a:cubicBezTo>
                  <a:pt x="6205" y="4449"/>
                  <a:pt x="6019" y="5228"/>
                  <a:pt x="5725" y="5967"/>
                </a:cubicBezTo>
                <a:lnTo>
                  <a:pt x="5725" y="5967"/>
                </a:lnTo>
                <a:cubicBezTo>
                  <a:pt x="5713" y="5987"/>
                  <a:pt x="5702" y="6006"/>
                  <a:pt x="5690" y="6025"/>
                </a:cubicBezTo>
                <a:lnTo>
                  <a:pt x="5690" y="6025"/>
                </a:lnTo>
                <a:cubicBezTo>
                  <a:pt x="5502" y="5836"/>
                  <a:pt x="5353" y="5627"/>
                  <a:pt x="5236" y="5403"/>
                </a:cubicBezTo>
                <a:lnTo>
                  <a:pt x="5236" y="5403"/>
                </a:lnTo>
                <a:cubicBezTo>
                  <a:pt x="5163" y="4899"/>
                  <a:pt x="5042" y="4402"/>
                  <a:pt x="4856" y="3932"/>
                </a:cubicBezTo>
                <a:lnTo>
                  <a:pt x="4856" y="3932"/>
                </a:lnTo>
                <a:cubicBezTo>
                  <a:pt x="4843" y="3756"/>
                  <a:pt x="4837" y="3579"/>
                  <a:pt x="4837" y="3404"/>
                </a:cubicBezTo>
                <a:cubicBezTo>
                  <a:pt x="4837" y="2803"/>
                  <a:pt x="4704" y="1302"/>
                  <a:pt x="5404" y="969"/>
                </a:cubicBezTo>
                <a:cubicBezTo>
                  <a:pt x="5473" y="934"/>
                  <a:pt x="5539" y="919"/>
                  <a:pt x="5600" y="919"/>
                </a:cubicBezTo>
                <a:close/>
                <a:moveTo>
                  <a:pt x="2127" y="2545"/>
                </a:moveTo>
                <a:cubicBezTo>
                  <a:pt x="2894" y="2545"/>
                  <a:pt x="3611" y="3480"/>
                  <a:pt x="3917" y="4097"/>
                </a:cubicBezTo>
                <a:lnTo>
                  <a:pt x="3917" y="4097"/>
                </a:lnTo>
                <a:cubicBezTo>
                  <a:pt x="3967" y="4686"/>
                  <a:pt x="4094" y="5263"/>
                  <a:pt x="4350" y="5780"/>
                </a:cubicBezTo>
                <a:lnTo>
                  <a:pt x="4350" y="5780"/>
                </a:lnTo>
                <a:cubicBezTo>
                  <a:pt x="4367" y="5914"/>
                  <a:pt x="4381" y="6048"/>
                  <a:pt x="4390" y="6182"/>
                </a:cubicBezTo>
                <a:lnTo>
                  <a:pt x="4390" y="6182"/>
                </a:lnTo>
                <a:cubicBezTo>
                  <a:pt x="4175" y="6257"/>
                  <a:pt x="3964" y="6291"/>
                  <a:pt x="3758" y="6291"/>
                </a:cubicBezTo>
                <a:cubicBezTo>
                  <a:pt x="2917" y="6291"/>
                  <a:pt x="2175" y="5715"/>
                  <a:pt x="1735" y="4938"/>
                </a:cubicBezTo>
                <a:cubicBezTo>
                  <a:pt x="1401" y="4404"/>
                  <a:pt x="901" y="2937"/>
                  <a:pt x="1802" y="2603"/>
                </a:cubicBezTo>
                <a:cubicBezTo>
                  <a:pt x="1910" y="2563"/>
                  <a:pt x="2019" y="2545"/>
                  <a:pt x="2127" y="2545"/>
                </a:cubicBezTo>
                <a:close/>
                <a:moveTo>
                  <a:pt x="10594" y="3135"/>
                </a:moveTo>
                <a:cubicBezTo>
                  <a:pt x="10768" y="3135"/>
                  <a:pt x="10931" y="3176"/>
                  <a:pt x="11075" y="3270"/>
                </a:cubicBezTo>
                <a:cubicBezTo>
                  <a:pt x="11542" y="3571"/>
                  <a:pt x="11442" y="4338"/>
                  <a:pt x="11275" y="4805"/>
                </a:cubicBezTo>
                <a:cubicBezTo>
                  <a:pt x="11042" y="5338"/>
                  <a:pt x="10641" y="5772"/>
                  <a:pt x="10141" y="6072"/>
                </a:cubicBezTo>
                <a:cubicBezTo>
                  <a:pt x="9361" y="6563"/>
                  <a:pt x="8432" y="6681"/>
                  <a:pt x="7513" y="6695"/>
                </a:cubicBezTo>
                <a:lnTo>
                  <a:pt x="7513" y="6695"/>
                </a:lnTo>
                <a:cubicBezTo>
                  <a:pt x="7183" y="6649"/>
                  <a:pt x="6844" y="6634"/>
                  <a:pt x="6505" y="6634"/>
                </a:cubicBezTo>
                <a:cubicBezTo>
                  <a:pt x="6485" y="6634"/>
                  <a:pt x="6465" y="6634"/>
                  <a:pt x="6444" y="6634"/>
                </a:cubicBezTo>
                <a:lnTo>
                  <a:pt x="6444" y="6634"/>
                </a:lnTo>
                <a:cubicBezTo>
                  <a:pt x="6448" y="6627"/>
                  <a:pt x="6451" y="6620"/>
                  <a:pt x="6454" y="6612"/>
                </a:cubicBezTo>
                <a:lnTo>
                  <a:pt x="6454" y="6612"/>
                </a:lnTo>
                <a:cubicBezTo>
                  <a:pt x="6891" y="5864"/>
                  <a:pt x="7447" y="5182"/>
                  <a:pt x="8073" y="4605"/>
                </a:cubicBezTo>
                <a:cubicBezTo>
                  <a:pt x="8573" y="4160"/>
                  <a:pt x="9723" y="3135"/>
                  <a:pt x="10594" y="3135"/>
                </a:cubicBezTo>
                <a:close/>
                <a:moveTo>
                  <a:pt x="6540" y="7614"/>
                </a:moveTo>
                <a:cubicBezTo>
                  <a:pt x="6696" y="7616"/>
                  <a:pt x="6853" y="7618"/>
                  <a:pt x="7009" y="7618"/>
                </a:cubicBezTo>
                <a:cubicBezTo>
                  <a:pt x="7109" y="7618"/>
                  <a:pt x="7208" y="7617"/>
                  <a:pt x="7307" y="7616"/>
                </a:cubicBezTo>
                <a:lnTo>
                  <a:pt x="7307" y="7616"/>
                </a:lnTo>
                <a:cubicBezTo>
                  <a:pt x="7800" y="7665"/>
                  <a:pt x="8279" y="7802"/>
                  <a:pt x="8673" y="8140"/>
                </a:cubicBezTo>
                <a:cubicBezTo>
                  <a:pt x="9240" y="8641"/>
                  <a:pt x="9440" y="9475"/>
                  <a:pt x="9174" y="10209"/>
                </a:cubicBezTo>
                <a:cubicBezTo>
                  <a:pt x="9048" y="10586"/>
                  <a:pt x="8684" y="10845"/>
                  <a:pt x="8279" y="10845"/>
                </a:cubicBezTo>
                <a:cubicBezTo>
                  <a:pt x="8255" y="10845"/>
                  <a:pt x="8231" y="10844"/>
                  <a:pt x="8206" y="10842"/>
                </a:cubicBezTo>
                <a:cubicBezTo>
                  <a:pt x="7739" y="10776"/>
                  <a:pt x="7539" y="10109"/>
                  <a:pt x="7372" y="9742"/>
                </a:cubicBezTo>
                <a:cubicBezTo>
                  <a:pt x="7052" y="9048"/>
                  <a:pt x="6775" y="8333"/>
                  <a:pt x="6540" y="7614"/>
                </a:cubicBezTo>
                <a:close/>
                <a:moveTo>
                  <a:pt x="4520" y="7290"/>
                </a:moveTo>
                <a:cubicBezTo>
                  <a:pt x="4587" y="7326"/>
                  <a:pt x="4659" y="7354"/>
                  <a:pt x="4737" y="7373"/>
                </a:cubicBezTo>
                <a:cubicBezTo>
                  <a:pt x="4772" y="7381"/>
                  <a:pt x="4807" y="7385"/>
                  <a:pt x="4841" y="7385"/>
                </a:cubicBezTo>
                <a:cubicBezTo>
                  <a:pt x="4946" y="7385"/>
                  <a:pt x="5045" y="7351"/>
                  <a:pt x="5128" y="7294"/>
                </a:cubicBezTo>
                <a:lnTo>
                  <a:pt x="5128" y="7294"/>
                </a:lnTo>
                <a:cubicBezTo>
                  <a:pt x="5147" y="7485"/>
                  <a:pt x="5281" y="7643"/>
                  <a:pt x="5447" y="7709"/>
                </a:cubicBezTo>
                <a:lnTo>
                  <a:pt x="5447" y="7709"/>
                </a:lnTo>
                <a:cubicBezTo>
                  <a:pt x="5420" y="8415"/>
                  <a:pt x="5227" y="9122"/>
                  <a:pt x="4904" y="9742"/>
                </a:cubicBezTo>
                <a:cubicBezTo>
                  <a:pt x="4737" y="10109"/>
                  <a:pt x="4504" y="10409"/>
                  <a:pt x="4237" y="10709"/>
                </a:cubicBezTo>
                <a:cubicBezTo>
                  <a:pt x="4062" y="10913"/>
                  <a:pt x="3659" y="11446"/>
                  <a:pt x="3338" y="11446"/>
                </a:cubicBezTo>
                <a:cubicBezTo>
                  <a:pt x="3290" y="11446"/>
                  <a:pt x="3245" y="11435"/>
                  <a:pt x="3203" y="11409"/>
                </a:cubicBezTo>
                <a:cubicBezTo>
                  <a:pt x="2869" y="11243"/>
                  <a:pt x="2836" y="10509"/>
                  <a:pt x="2836" y="10209"/>
                </a:cubicBezTo>
                <a:cubicBezTo>
                  <a:pt x="2836" y="9808"/>
                  <a:pt x="2936" y="9408"/>
                  <a:pt x="3103" y="9074"/>
                </a:cubicBezTo>
                <a:cubicBezTo>
                  <a:pt x="3479" y="8403"/>
                  <a:pt x="3963" y="7797"/>
                  <a:pt x="4520" y="7290"/>
                </a:cubicBezTo>
                <a:close/>
                <a:moveTo>
                  <a:pt x="5546" y="1"/>
                </a:moveTo>
                <a:cubicBezTo>
                  <a:pt x="5443" y="1"/>
                  <a:pt x="5340" y="12"/>
                  <a:pt x="5237" y="35"/>
                </a:cubicBezTo>
                <a:cubicBezTo>
                  <a:pt x="4173" y="294"/>
                  <a:pt x="3977" y="1521"/>
                  <a:pt x="3922" y="2496"/>
                </a:cubicBezTo>
                <a:lnTo>
                  <a:pt x="3922" y="2496"/>
                </a:lnTo>
                <a:cubicBezTo>
                  <a:pt x="3405" y="2006"/>
                  <a:pt x="2709" y="1609"/>
                  <a:pt x="2036" y="1609"/>
                </a:cubicBezTo>
                <a:cubicBezTo>
                  <a:pt x="1674" y="1609"/>
                  <a:pt x="1318" y="1724"/>
                  <a:pt x="1001" y="2003"/>
                </a:cubicBezTo>
                <a:cubicBezTo>
                  <a:pt x="0" y="2837"/>
                  <a:pt x="334" y="4438"/>
                  <a:pt x="901" y="5439"/>
                </a:cubicBezTo>
                <a:cubicBezTo>
                  <a:pt x="1421" y="6321"/>
                  <a:pt x="2310" y="7035"/>
                  <a:pt x="3297" y="7205"/>
                </a:cubicBezTo>
                <a:lnTo>
                  <a:pt x="3297" y="7205"/>
                </a:lnTo>
                <a:cubicBezTo>
                  <a:pt x="2731" y="7808"/>
                  <a:pt x="2251" y="8488"/>
                  <a:pt x="2035" y="9308"/>
                </a:cubicBezTo>
                <a:cubicBezTo>
                  <a:pt x="1768" y="10242"/>
                  <a:pt x="1835" y="11776"/>
                  <a:pt x="2836" y="12310"/>
                </a:cubicBezTo>
                <a:cubicBezTo>
                  <a:pt x="2984" y="12397"/>
                  <a:pt x="3137" y="12435"/>
                  <a:pt x="3291" y="12435"/>
                </a:cubicBezTo>
                <a:cubicBezTo>
                  <a:pt x="4144" y="12435"/>
                  <a:pt x="5042" y="11264"/>
                  <a:pt x="5438" y="10642"/>
                </a:cubicBezTo>
                <a:cubicBezTo>
                  <a:pt x="5725" y="10197"/>
                  <a:pt x="5944" y="9721"/>
                  <a:pt x="6095" y="9227"/>
                </a:cubicBezTo>
                <a:lnTo>
                  <a:pt x="6095" y="9227"/>
                </a:lnTo>
                <a:cubicBezTo>
                  <a:pt x="6120" y="9287"/>
                  <a:pt x="6146" y="9348"/>
                  <a:pt x="6171" y="9408"/>
                </a:cubicBezTo>
                <a:cubicBezTo>
                  <a:pt x="6372" y="10008"/>
                  <a:pt x="6672" y="10609"/>
                  <a:pt x="7039" y="11176"/>
                </a:cubicBezTo>
                <a:cubicBezTo>
                  <a:pt x="7372" y="11592"/>
                  <a:pt x="7815" y="11778"/>
                  <a:pt x="8262" y="11778"/>
                </a:cubicBezTo>
                <a:cubicBezTo>
                  <a:pt x="8889" y="11778"/>
                  <a:pt x="9524" y="11413"/>
                  <a:pt x="9874" y="10809"/>
                </a:cubicBezTo>
                <a:cubicBezTo>
                  <a:pt x="10408" y="9842"/>
                  <a:pt x="10274" y="8641"/>
                  <a:pt x="9574" y="7774"/>
                </a:cubicBezTo>
                <a:cubicBezTo>
                  <a:pt x="9468" y="7638"/>
                  <a:pt x="9354" y="7518"/>
                  <a:pt x="9233" y="7412"/>
                </a:cubicBezTo>
                <a:lnTo>
                  <a:pt x="9233" y="7412"/>
                </a:lnTo>
                <a:cubicBezTo>
                  <a:pt x="9892" y="7257"/>
                  <a:pt x="10518" y="6990"/>
                  <a:pt x="11075" y="6539"/>
                </a:cubicBezTo>
                <a:cubicBezTo>
                  <a:pt x="12076" y="5705"/>
                  <a:pt x="12876" y="3971"/>
                  <a:pt x="11909" y="2803"/>
                </a:cubicBezTo>
                <a:cubicBezTo>
                  <a:pt x="11558" y="2373"/>
                  <a:pt x="11118" y="2208"/>
                  <a:pt x="10652" y="2208"/>
                </a:cubicBezTo>
                <a:cubicBezTo>
                  <a:pt x="9747" y="2208"/>
                  <a:pt x="8745" y="2830"/>
                  <a:pt x="8106" y="3337"/>
                </a:cubicBezTo>
                <a:cubicBezTo>
                  <a:pt x="7769" y="3594"/>
                  <a:pt x="7448" y="3873"/>
                  <a:pt x="7147" y="4171"/>
                </a:cubicBezTo>
                <a:lnTo>
                  <a:pt x="7147" y="4171"/>
                </a:lnTo>
                <a:cubicBezTo>
                  <a:pt x="7208" y="3742"/>
                  <a:pt x="7239" y="3307"/>
                  <a:pt x="7239" y="2870"/>
                </a:cubicBezTo>
                <a:cubicBezTo>
                  <a:pt x="7239" y="2136"/>
                  <a:pt x="7239" y="1336"/>
                  <a:pt x="6839" y="735"/>
                </a:cubicBezTo>
                <a:cubicBezTo>
                  <a:pt x="6534" y="265"/>
                  <a:pt x="6046" y="1"/>
                  <a:pt x="55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21"/>
          <p:cNvGrpSpPr/>
          <p:nvPr/>
        </p:nvGrpSpPr>
        <p:grpSpPr>
          <a:xfrm>
            <a:off x="401325" y="603563"/>
            <a:ext cx="311900" cy="314700"/>
            <a:chOff x="8571050" y="1873050"/>
            <a:chExt cx="311900" cy="314700"/>
          </a:xfrm>
        </p:grpSpPr>
        <p:sp>
          <p:nvSpPr>
            <p:cNvPr id="884" name="Google Shape;884;p21"/>
            <p:cNvSpPr/>
            <p:nvPr/>
          </p:nvSpPr>
          <p:spPr>
            <a:xfrm>
              <a:off x="8571050" y="1873050"/>
              <a:ext cx="311900" cy="314700"/>
            </a:xfrm>
            <a:custGeom>
              <a:avLst/>
              <a:gdLst/>
              <a:ahLst/>
              <a:cxnLst/>
              <a:rect l="l" t="t" r="r" b="b"/>
              <a:pathLst>
                <a:path w="12476" h="12588" extrusionOk="0">
                  <a:moveTo>
                    <a:pt x="6515" y="929"/>
                  </a:moveTo>
                  <a:cubicBezTo>
                    <a:pt x="7071" y="929"/>
                    <a:pt x="7622" y="1043"/>
                    <a:pt x="8139" y="1298"/>
                  </a:cubicBezTo>
                  <a:cubicBezTo>
                    <a:pt x="8210" y="1327"/>
                    <a:pt x="8279" y="1340"/>
                    <a:pt x="8345" y="1340"/>
                  </a:cubicBezTo>
                  <a:cubicBezTo>
                    <a:pt x="8479" y="1340"/>
                    <a:pt x="8599" y="1286"/>
                    <a:pt x="8691" y="1204"/>
                  </a:cubicBezTo>
                  <a:lnTo>
                    <a:pt x="8691" y="1204"/>
                  </a:lnTo>
                  <a:cubicBezTo>
                    <a:pt x="8751" y="1239"/>
                    <a:pt x="8804" y="1285"/>
                    <a:pt x="8873" y="1331"/>
                  </a:cubicBezTo>
                  <a:cubicBezTo>
                    <a:pt x="9107" y="1498"/>
                    <a:pt x="9307" y="1665"/>
                    <a:pt x="9507" y="1865"/>
                  </a:cubicBezTo>
                  <a:cubicBezTo>
                    <a:pt x="9907" y="2265"/>
                    <a:pt x="10241" y="2699"/>
                    <a:pt x="10508" y="3166"/>
                  </a:cubicBezTo>
                  <a:cubicBezTo>
                    <a:pt x="11108" y="4267"/>
                    <a:pt x="11408" y="5468"/>
                    <a:pt x="11442" y="6735"/>
                  </a:cubicBezTo>
                  <a:cubicBezTo>
                    <a:pt x="11475" y="7936"/>
                    <a:pt x="11442" y="9404"/>
                    <a:pt x="10508" y="10304"/>
                  </a:cubicBezTo>
                  <a:cubicBezTo>
                    <a:pt x="9674" y="11038"/>
                    <a:pt x="8640" y="11505"/>
                    <a:pt x="7539" y="11605"/>
                  </a:cubicBezTo>
                  <a:cubicBezTo>
                    <a:pt x="7275" y="11644"/>
                    <a:pt x="7012" y="11662"/>
                    <a:pt x="6751" y="11662"/>
                  </a:cubicBezTo>
                  <a:cubicBezTo>
                    <a:pt x="4966" y="11662"/>
                    <a:pt x="3287" y="10784"/>
                    <a:pt x="2268" y="9270"/>
                  </a:cubicBezTo>
                  <a:cubicBezTo>
                    <a:pt x="1101" y="7569"/>
                    <a:pt x="1034" y="5368"/>
                    <a:pt x="2035" y="3566"/>
                  </a:cubicBezTo>
                  <a:cubicBezTo>
                    <a:pt x="2924" y="2093"/>
                    <a:pt x="4742" y="929"/>
                    <a:pt x="6515" y="929"/>
                  </a:cubicBezTo>
                  <a:close/>
                  <a:moveTo>
                    <a:pt x="6555" y="0"/>
                  </a:moveTo>
                  <a:cubicBezTo>
                    <a:pt x="4670" y="0"/>
                    <a:pt x="2774" y="1021"/>
                    <a:pt x="1635" y="2499"/>
                  </a:cubicBezTo>
                  <a:cubicBezTo>
                    <a:pt x="100" y="4567"/>
                    <a:pt x="0" y="7336"/>
                    <a:pt x="1334" y="9537"/>
                  </a:cubicBezTo>
                  <a:cubicBezTo>
                    <a:pt x="2520" y="11456"/>
                    <a:pt x="4636" y="12587"/>
                    <a:pt x="6855" y="12587"/>
                  </a:cubicBezTo>
                  <a:cubicBezTo>
                    <a:pt x="7259" y="12587"/>
                    <a:pt x="7667" y="12550"/>
                    <a:pt x="8073" y="12473"/>
                  </a:cubicBezTo>
                  <a:cubicBezTo>
                    <a:pt x="9407" y="12239"/>
                    <a:pt x="10641" y="11539"/>
                    <a:pt x="11542" y="10505"/>
                  </a:cubicBezTo>
                  <a:cubicBezTo>
                    <a:pt x="12476" y="9337"/>
                    <a:pt x="12442" y="7469"/>
                    <a:pt x="12309" y="6035"/>
                  </a:cubicBezTo>
                  <a:cubicBezTo>
                    <a:pt x="12209" y="4434"/>
                    <a:pt x="11608" y="2866"/>
                    <a:pt x="10574" y="1632"/>
                  </a:cubicBezTo>
                  <a:cubicBezTo>
                    <a:pt x="10074" y="1031"/>
                    <a:pt x="9507" y="531"/>
                    <a:pt x="8806" y="197"/>
                  </a:cubicBezTo>
                  <a:cubicBezTo>
                    <a:pt x="8667" y="128"/>
                    <a:pt x="8499" y="91"/>
                    <a:pt x="8331" y="91"/>
                  </a:cubicBezTo>
                  <a:cubicBezTo>
                    <a:pt x="8179" y="91"/>
                    <a:pt x="8029" y="121"/>
                    <a:pt x="7902" y="185"/>
                  </a:cubicBezTo>
                  <a:lnTo>
                    <a:pt x="7902" y="185"/>
                  </a:lnTo>
                  <a:cubicBezTo>
                    <a:pt x="7461" y="59"/>
                    <a:pt x="7008" y="0"/>
                    <a:pt x="6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8662775" y="1977975"/>
              <a:ext cx="28375" cy="42475"/>
            </a:xfrm>
            <a:custGeom>
              <a:avLst/>
              <a:gdLst/>
              <a:ahLst/>
              <a:cxnLst/>
              <a:rect l="l" t="t" r="r" b="b"/>
              <a:pathLst>
                <a:path w="1135" h="1699" extrusionOk="0">
                  <a:moveTo>
                    <a:pt x="617" y="0"/>
                  </a:moveTo>
                  <a:cubicBezTo>
                    <a:pt x="537" y="0"/>
                    <a:pt x="463" y="29"/>
                    <a:pt x="401" y="70"/>
                  </a:cubicBezTo>
                  <a:cubicBezTo>
                    <a:pt x="267" y="136"/>
                    <a:pt x="201" y="237"/>
                    <a:pt x="167" y="337"/>
                  </a:cubicBezTo>
                  <a:lnTo>
                    <a:pt x="145" y="437"/>
                  </a:lnTo>
                  <a:lnTo>
                    <a:pt x="145" y="437"/>
                  </a:lnTo>
                  <a:cubicBezTo>
                    <a:pt x="127" y="470"/>
                    <a:pt x="112" y="503"/>
                    <a:pt x="101" y="537"/>
                  </a:cubicBezTo>
                  <a:lnTo>
                    <a:pt x="0" y="1104"/>
                  </a:lnTo>
                  <a:cubicBezTo>
                    <a:pt x="0" y="1171"/>
                    <a:pt x="0" y="1237"/>
                    <a:pt x="0" y="1271"/>
                  </a:cubicBezTo>
                  <a:cubicBezTo>
                    <a:pt x="0" y="1337"/>
                    <a:pt x="34" y="1404"/>
                    <a:pt x="67" y="1471"/>
                  </a:cubicBezTo>
                  <a:cubicBezTo>
                    <a:pt x="159" y="1608"/>
                    <a:pt x="313" y="1698"/>
                    <a:pt x="476" y="1698"/>
                  </a:cubicBezTo>
                  <a:cubicBezTo>
                    <a:pt x="551" y="1698"/>
                    <a:pt x="628" y="1679"/>
                    <a:pt x="701" y="1638"/>
                  </a:cubicBezTo>
                  <a:cubicBezTo>
                    <a:pt x="801" y="1571"/>
                    <a:pt x="901" y="1471"/>
                    <a:pt x="934" y="1337"/>
                  </a:cubicBezTo>
                  <a:cubicBezTo>
                    <a:pt x="968" y="1104"/>
                    <a:pt x="1035" y="837"/>
                    <a:pt x="1101" y="603"/>
                  </a:cubicBezTo>
                  <a:cubicBezTo>
                    <a:pt x="1135" y="470"/>
                    <a:pt x="1101" y="337"/>
                    <a:pt x="1035" y="237"/>
                  </a:cubicBezTo>
                  <a:cubicBezTo>
                    <a:pt x="968" y="136"/>
                    <a:pt x="868" y="36"/>
                    <a:pt x="768" y="36"/>
                  </a:cubicBezTo>
                  <a:cubicBezTo>
                    <a:pt x="717" y="11"/>
                    <a:pt x="666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8738650" y="1982725"/>
              <a:ext cx="30900" cy="44550"/>
            </a:xfrm>
            <a:custGeom>
              <a:avLst/>
              <a:gdLst/>
              <a:ahLst/>
              <a:cxnLst/>
              <a:rect l="l" t="t" r="r" b="b"/>
              <a:pathLst>
                <a:path w="1236" h="1782" extrusionOk="0">
                  <a:moveTo>
                    <a:pt x="781" y="0"/>
                  </a:moveTo>
                  <a:cubicBezTo>
                    <a:pt x="697" y="0"/>
                    <a:pt x="599" y="31"/>
                    <a:pt x="501" y="80"/>
                  </a:cubicBezTo>
                  <a:cubicBezTo>
                    <a:pt x="469" y="102"/>
                    <a:pt x="440" y="127"/>
                    <a:pt x="414" y="154"/>
                  </a:cubicBezTo>
                  <a:lnTo>
                    <a:pt x="414" y="154"/>
                  </a:lnTo>
                  <a:cubicBezTo>
                    <a:pt x="321" y="194"/>
                    <a:pt x="232" y="289"/>
                    <a:pt x="201" y="413"/>
                  </a:cubicBezTo>
                  <a:cubicBezTo>
                    <a:pt x="168" y="680"/>
                    <a:pt x="101" y="947"/>
                    <a:pt x="34" y="1181"/>
                  </a:cubicBezTo>
                  <a:cubicBezTo>
                    <a:pt x="1" y="1314"/>
                    <a:pt x="34" y="1448"/>
                    <a:pt x="68" y="1548"/>
                  </a:cubicBezTo>
                  <a:cubicBezTo>
                    <a:pt x="134" y="1648"/>
                    <a:pt x="234" y="1748"/>
                    <a:pt x="368" y="1781"/>
                  </a:cubicBezTo>
                  <a:cubicBezTo>
                    <a:pt x="468" y="1781"/>
                    <a:pt x="601" y="1781"/>
                    <a:pt x="735" y="1714"/>
                  </a:cubicBezTo>
                  <a:cubicBezTo>
                    <a:pt x="835" y="1648"/>
                    <a:pt x="902" y="1548"/>
                    <a:pt x="935" y="1448"/>
                  </a:cubicBezTo>
                  <a:cubicBezTo>
                    <a:pt x="1035" y="1147"/>
                    <a:pt x="1135" y="880"/>
                    <a:pt x="1202" y="614"/>
                  </a:cubicBezTo>
                  <a:cubicBezTo>
                    <a:pt x="1235" y="480"/>
                    <a:pt x="1235" y="347"/>
                    <a:pt x="1168" y="247"/>
                  </a:cubicBezTo>
                  <a:cubicBezTo>
                    <a:pt x="1102" y="147"/>
                    <a:pt x="1002" y="47"/>
                    <a:pt x="868" y="13"/>
                  </a:cubicBezTo>
                  <a:cubicBezTo>
                    <a:pt x="841" y="4"/>
                    <a:pt x="812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8636225" y="2044500"/>
              <a:ext cx="150825" cy="63025"/>
            </a:xfrm>
            <a:custGeom>
              <a:avLst/>
              <a:gdLst/>
              <a:ahLst/>
              <a:cxnLst/>
              <a:rect l="l" t="t" r="r" b="b"/>
              <a:pathLst>
                <a:path w="6033" h="2521" extrusionOk="0">
                  <a:moveTo>
                    <a:pt x="617" y="1"/>
                  </a:moveTo>
                  <a:cubicBezTo>
                    <a:pt x="314" y="1"/>
                    <a:pt x="1" y="262"/>
                    <a:pt x="162" y="644"/>
                  </a:cubicBezTo>
                  <a:cubicBezTo>
                    <a:pt x="362" y="1912"/>
                    <a:pt x="1696" y="2446"/>
                    <a:pt x="2830" y="2512"/>
                  </a:cubicBezTo>
                  <a:cubicBezTo>
                    <a:pt x="2931" y="2518"/>
                    <a:pt x="3031" y="2520"/>
                    <a:pt x="3131" y="2520"/>
                  </a:cubicBezTo>
                  <a:cubicBezTo>
                    <a:pt x="3663" y="2520"/>
                    <a:pt x="4188" y="2442"/>
                    <a:pt x="4665" y="2246"/>
                  </a:cubicBezTo>
                  <a:cubicBezTo>
                    <a:pt x="5232" y="2012"/>
                    <a:pt x="5666" y="1578"/>
                    <a:pt x="5933" y="1045"/>
                  </a:cubicBezTo>
                  <a:cubicBezTo>
                    <a:pt x="6033" y="811"/>
                    <a:pt x="5966" y="544"/>
                    <a:pt x="5766" y="411"/>
                  </a:cubicBezTo>
                  <a:cubicBezTo>
                    <a:pt x="5683" y="364"/>
                    <a:pt x="5592" y="341"/>
                    <a:pt x="5504" y="341"/>
                  </a:cubicBezTo>
                  <a:cubicBezTo>
                    <a:pt x="5345" y="341"/>
                    <a:pt x="5197" y="415"/>
                    <a:pt x="5132" y="544"/>
                  </a:cubicBezTo>
                  <a:cubicBezTo>
                    <a:pt x="4965" y="945"/>
                    <a:pt x="4665" y="1245"/>
                    <a:pt x="4298" y="1378"/>
                  </a:cubicBezTo>
                  <a:cubicBezTo>
                    <a:pt x="3937" y="1517"/>
                    <a:pt x="3552" y="1587"/>
                    <a:pt x="3164" y="1587"/>
                  </a:cubicBezTo>
                  <a:cubicBezTo>
                    <a:pt x="3086" y="1587"/>
                    <a:pt x="3008" y="1584"/>
                    <a:pt x="2930" y="1578"/>
                  </a:cubicBezTo>
                  <a:cubicBezTo>
                    <a:pt x="2163" y="1545"/>
                    <a:pt x="1196" y="1278"/>
                    <a:pt x="1062" y="378"/>
                  </a:cubicBezTo>
                  <a:cubicBezTo>
                    <a:pt x="1010" y="113"/>
                    <a:pt x="81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21"/>
          <p:cNvGrpSpPr/>
          <p:nvPr/>
        </p:nvGrpSpPr>
        <p:grpSpPr>
          <a:xfrm rot="-4179191">
            <a:off x="8432201" y="3341516"/>
            <a:ext cx="340423" cy="202574"/>
            <a:chOff x="3780075" y="2889150"/>
            <a:chExt cx="340425" cy="202575"/>
          </a:xfrm>
        </p:grpSpPr>
        <p:sp>
          <p:nvSpPr>
            <p:cNvPr id="889" name="Google Shape;889;p21"/>
            <p:cNvSpPr/>
            <p:nvPr/>
          </p:nvSpPr>
          <p:spPr>
            <a:xfrm>
              <a:off x="3826225" y="2907725"/>
              <a:ext cx="294275" cy="184000"/>
            </a:xfrm>
            <a:custGeom>
              <a:avLst/>
              <a:gdLst/>
              <a:ahLst/>
              <a:cxnLst/>
              <a:rect l="l" t="t" r="r" b="b"/>
              <a:pathLst>
                <a:path w="11771" h="7360" extrusionOk="0">
                  <a:moveTo>
                    <a:pt x="551" y="1"/>
                  </a:moveTo>
                  <a:cubicBezTo>
                    <a:pt x="326" y="1"/>
                    <a:pt x="101" y="143"/>
                    <a:pt x="68" y="426"/>
                  </a:cubicBezTo>
                  <a:cubicBezTo>
                    <a:pt x="1" y="2194"/>
                    <a:pt x="435" y="3962"/>
                    <a:pt x="1302" y="5530"/>
                  </a:cubicBezTo>
                  <a:cubicBezTo>
                    <a:pt x="2059" y="6773"/>
                    <a:pt x="3188" y="7360"/>
                    <a:pt x="4513" y="7360"/>
                  </a:cubicBezTo>
                  <a:cubicBezTo>
                    <a:pt x="4822" y="7360"/>
                    <a:pt x="5143" y="7328"/>
                    <a:pt x="5472" y="7264"/>
                  </a:cubicBezTo>
                  <a:cubicBezTo>
                    <a:pt x="8474" y="6631"/>
                    <a:pt x="10875" y="4362"/>
                    <a:pt x="11709" y="1393"/>
                  </a:cubicBezTo>
                  <a:cubicBezTo>
                    <a:pt x="11770" y="1048"/>
                    <a:pt x="11497" y="826"/>
                    <a:pt x="11229" y="826"/>
                  </a:cubicBezTo>
                  <a:cubicBezTo>
                    <a:pt x="11057" y="826"/>
                    <a:pt x="10887" y="918"/>
                    <a:pt x="10809" y="1127"/>
                  </a:cubicBezTo>
                  <a:cubicBezTo>
                    <a:pt x="10108" y="3595"/>
                    <a:pt x="8173" y="5563"/>
                    <a:pt x="5705" y="6264"/>
                  </a:cubicBezTo>
                  <a:cubicBezTo>
                    <a:pt x="5338" y="6380"/>
                    <a:pt x="4963" y="6439"/>
                    <a:pt x="4588" y="6439"/>
                  </a:cubicBezTo>
                  <a:cubicBezTo>
                    <a:pt x="4212" y="6439"/>
                    <a:pt x="3837" y="6380"/>
                    <a:pt x="3470" y="6264"/>
                  </a:cubicBezTo>
                  <a:cubicBezTo>
                    <a:pt x="2836" y="5997"/>
                    <a:pt x="2336" y="5530"/>
                    <a:pt x="2036" y="4929"/>
                  </a:cubicBezTo>
                  <a:cubicBezTo>
                    <a:pt x="1302" y="3528"/>
                    <a:pt x="968" y="1994"/>
                    <a:pt x="1035" y="426"/>
                  </a:cubicBezTo>
                  <a:cubicBezTo>
                    <a:pt x="1002" y="143"/>
                    <a:pt x="777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780075" y="2889150"/>
              <a:ext cx="132075" cy="76975"/>
            </a:xfrm>
            <a:custGeom>
              <a:avLst/>
              <a:gdLst/>
              <a:ahLst/>
              <a:cxnLst/>
              <a:rect l="l" t="t" r="r" b="b"/>
              <a:pathLst>
                <a:path w="5283" h="3079" extrusionOk="0">
                  <a:moveTo>
                    <a:pt x="2227" y="0"/>
                  </a:moveTo>
                  <a:cubicBezTo>
                    <a:pt x="1662" y="0"/>
                    <a:pt x="1372" y="515"/>
                    <a:pt x="1113" y="936"/>
                  </a:cubicBezTo>
                  <a:cubicBezTo>
                    <a:pt x="846" y="1369"/>
                    <a:pt x="513" y="1903"/>
                    <a:pt x="212" y="2403"/>
                  </a:cubicBezTo>
                  <a:cubicBezTo>
                    <a:pt x="1" y="2733"/>
                    <a:pt x="320" y="3078"/>
                    <a:pt x="643" y="3078"/>
                  </a:cubicBezTo>
                  <a:cubicBezTo>
                    <a:pt x="779" y="3078"/>
                    <a:pt x="915" y="3018"/>
                    <a:pt x="1013" y="2870"/>
                  </a:cubicBezTo>
                  <a:cubicBezTo>
                    <a:pt x="1280" y="2470"/>
                    <a:pt x="1513" y="2070"/>
                    <a:pt x="1747" y="1669"/>
                  </a:cubicBezTo>
                  <a:cubicBezTo>
                    <a:pt x="1880" y="1503"/>
                    <a:pt x="1980" y="1303"/>
                    <a:pt x="2114" y="1102"/>
                  </a:cubicBezTo>
                  <a:cubicBezTo>
                    <a:pt x="2147" y="1069"/>
                    <a:pt x="2214" y="936"/>
                    <a:pt x="2281" y="936"/>
                  </a:cubicBezTo>
                  <a:cubicBezTo>
                    <a:pt x="2414" y="936"/>
                    <a:pt x="2614" y="1136"/>
                    <a:pt x="2714" y="1236"/>
                  </a:cubicBezTo>
                  <a:lnTo>
                    <a:pt x="3281" y="1669"/>
                  </a:lnTo>
                  <a:lnTo>
                    <a:pt x="4449" y="2603"/>
                  </a:lnTo>
                  <a:cubicBezTo>
                    <a:pt x="4549" y="2687"/>
                    <a:pt x="4666" y="2729"/>
                    <a:pt x="4782" y="2729"/>
                  </a:cubicBezTo>
                  <a:cubicBezTo>
                    <a:pt x="4899" y="2729"/>
                    <a:pt x="5016" y="2687"/>
                    <a:pt x="5116" y="2603"/>
                  </a:cubicBezTo>
                  <a:cubicBezTo>
                    <a:pt x="5283" y="2403"/>
                    <a:pt x="5283" y="2103"/>
                    <a:pt x="5116" y="1936"/>
                  </a:cubicBezTo>
                  <a:lnTo>
                    <a:pt x="3748" y="836"/>
                  </a:lnTo>
                  <a:cubicBezTo>
                    <a:pt x="3348" y="502"/>
                    <a:pt x="2848" y="2"/>
                    <a:pt x="2281" y="2"/>
                  </a:cubicBezTo>
                  <a:cubicBezTo>
                    <a:pt x="2263" y="1"/>
                    <a:pt x="2245" y="0"/>
                    <a:pt x="2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21"/>
          <p:cNvGrpSpPr/>
          <p:nvPr/>
        </p:nvGrpSpPr>
        <p:grpSpPr>
          <a:xfrm rot="8795091" flipH="1">
            <a:off x="1224504" y="1491052"/>
            <a:ext cx="288974" cy="174350"/>
            <a:chOff x="4177750" y="2899175"/>
            <a:chExt cx="288975" cy="174350"/>
          </a:xfrm>
        </p:grpSpPr>
        <p:sp>
          <p:nvSpPr>
            <p:cNvPr id="892" name="Google Shape;892;p21"/>
            <p:cNvSpPr/>
            <p:nvPr/>
          </p:nvSpPr>
          <p:spPr>
            <a:xfrm>
              <a:off x="4177750" y="2920450"/>
              <a:ext cx="250650" cy="153075"/>
            </a:xfrm>
            <a:custGeom>
              <a:avLst/>
              <a:gdLst/>
              <a:ahLst/>
              <a:cxnLst/>
              <a:rect l="l" t="t" r="r" b="b"/>
              <a:pathLst>
                <a:path w="10026" h="6123" extrusionOk="0">
                  <a:moveTo>
                    <a:pt x="626" y="0"/>
                  </a:moveTo>
                  <a:cubicBezTo>
                    <a:pt x="321" y="0"/>
                    <a:pt x="0" y="351"/>
                    <a:pt x="183" y="718"/>
                  </a:cubicBezTo>
                  <a:cubicBezTo>
                    <a:pt x="1174" y="2864"/>
                    <a:pt x="2361" y="6123"/>
                    <a:pt x="5266" y="6123"/>
                  </a:cubicBezTo>
                  <a:cubicBezTo>
                    <a:pt x="5295" y="6123"/>
                    <a:pt x="5324" y="6122"/>
                    <a:pt x="5354" y="6122"/>
                  </a:cubicBezTo>
                  <a:cubicBezTo>
                    <a:pt x="8289" y="6055"/>
                    <a:pt x="9223" y="2853"/>
                    <a:pt x="9924" y="584"/>
                  </a:cubicBezTo>
                  <a:cubicBezTo>
                    <a:pt x="10026" y="237"/>
                    <a:pt x="9728" y="3"/>
                    <a:pt x="9444" y="3"/>
                  </a:cubicBezTo>
                  <a:cubicBezTo>
                    <a:pt x="9263" y="3"/>
                    <a:pt x="9088" y="97"/>
                    <a:pt x="9023" y="317"/>
                  </a:cubicBezTo>
                  <a:cubicBezTo>
                    <a:pt x="8656" y="1485"/>
                    <a:pt x="8356" y="2686"/>
                    <a:pt x="7689" y="3653"/>
                  </a:cubicBezTo>
                  <a:cubicBezTo>
                    <a:pt x="7122" y="4487"/>
                    <a:pt x="6221" y="5188"/>
                    <a:pt x="5187" y="5188"/>
                  </a:cubicBezTo>
                  <a:cubicBezTo>
                    <a:pt x="2785" y="5121"/>
                    <a:pt x="1785" y="2019"/>
                    <a:pt x="984" y="251"/>
                  </a:cubicBezTo>
                  <a:cubicBezTo>
                    <a:pt x="900" y="73"/>
                    <a:pt x="765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4342725" y="2899175"/>
              <a:ext cx="124000" cy="79875"/>
            </a:xfrm>
            <a:custGeom>
              <a:avLst/>
              <a:gdLst/>
              <a:ahLst/>
              <a:cxnLst/>
              <a:rect l="l" t="t" r="r" b="b"/>
              <a:pathLst>
                <a:path w="4960" h="3195" extrusionOk="0">
                  <a:moveTo>
                    <a:pt x="2291" y="902"/>
                  </a:moveTo>
                  <a:lnTo>
                    <a:pt x="2291" y="902"/>
                  </a:lnTo>
                  <a:cubicBezTo>
                    <a:pt x="2291" y="902"/>
                    <a:pt x="2302" y="913"/>
                    <a:pt x="2315" y="928"/>
                  </a:cubicBezTo>
                  <a:lnTo>
                    <a:pt x="2315" y="928"/>
                  </a:lnTo>
                  <a:cubicBezTo>
                    <a:pt x="2302" y="923"/>
                    <a:pt x="2291" y="915"/>
                    <a:pt x="2291" y="902"/>
                  </a:cubicBezTo>
                  <a:close/>
                  <a:moveTo>
                    <a:pt x="2391" y="1"/>
                  </a:moveTo>
                  <a:cubicBezTo>
                    <a:pt x="2157" y="1"/>
                    <a:pt x="1924" y="68"/>
                    <a:pt x="1724" y="201"/>
                  </a:cubicBezTo>
                  <a:lnTo>
                    <a:pt x="523" y="835"/>
                  </a:lnTo>
                  <a:cubicBezTo>
                    <a:pt x="1" y="1082"/>
                    <a:pt x="271" y="1736"/>
                    <a:pt x="699" y="1736"/>
                  </a:cubicBezTo>
                  <a:cubicBezTo>
                    <a:pt x="790" y="1736"/>
                    <a:pt x="890" y="1706"/>
                    <a:pt x="990" y="1635"/>
                  </a:cubicBezTo>
                  <a:lnTo>
                    <a:pt x="2024" y="1102"/>
                  </a:lnTo>
                  <a:lnTo>
                    <a:pt x="2257" y="1002"/>
                  </a:lnTo>
                  <a:cubicBezTo>
                    <a:pt x="2276" y="1002"/>
                    <a:pt x="2316" y="981"/>
                    <a:pt x="2341" y="962"/>
                  </a:cubicBezTo>
                  <a:lnTo>
                    <a:pt x="2341" y="962"/>
                  </a:lnTo>
                  <a:cubicBezTo>
                    <a:pt x="2350" y="977"/>
                    <a:pt x="2357" y="991"/>
                    <a:pt x="2357" y="1002"/>
                  </a:cubicBezTo>
                  <a:lnTo>
                    <a:pt x="2558" y="1235"/>
                  </a:lnTo>
                  <a:lnTo>
                    <a:pt x="4125" y="3070"/>
                  </a:lnTo>
                  <a:cubicBezTo>
                    <a:pt x="4209" y="3153"/>
                    <a:pt x="4325" y="3195"/>
                    <a:pt x="4446" y="3195"/>
                  </a:cubicBezTo>
                  <a:cubicBezTo>
                    <a:pt x="4567" y="3195"/>
                    <a:pt x="4692" y="3153"/>
                    <a:pt x="4792" y="3070"/>
                  </a:cubicBezTo>
                  <a:cubicBezTo>
                    <a:pt x="4959" y="2870"/>
                    <a:pt x="4959" y="2569"/>
                    <a:pt x="4792" y="2403"/>
                  </a:cubicBezTo>
                  <a:cubicBezTo>
                    <a:pt x="4192" y="1702"/>
                    <a:pt x="3592" y="1002"/>
                    <a:pt x="2991" y="301"/>
                  </a:cubicBezTo>
                  <a:cubicBezTo>
                    <a:pt x="2858" y="134"/>
                    <a:pt x="2624" y="1"/>
                    <a:pt x="2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535525"/>
            <a:ext cx="77175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●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○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Char char="■"/>
              <a:defRPr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7" r:id="rId9"/>
    <p:sldLayoutId id="2147483670" r:id="rId10"/>
    <p:sldLayoutId id="2147483685" r:id="rId11"/>
    <p:sldLayoutId id="2147483686" r:id="rId12"/>
    <p:sldLayoutId id="2147483687" r:id="rId13"/>
    <p:sldLayoutId id="214748368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xfrm>
            <a:off x="3001400" y="1217528"/>
            <a:ext cx="5581800" cy="18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US" sz="4000" dirty="0" smtClean="0"/>
              <a:t>Monitoring </a:t>
            </a:r>
            <a:r>
              <a:rPr lang="en-US" sz="4000" dirty="0" err="1"/>
              <a:t>K</a:t>
            </a:r>
            <a:r>
              <a:rPr lang="en-US" sz="4000" dirty="0" err="1" smtClean="0"/>
              <a:t>etinggian</a:t>
            </a:r>
            <a:r>
              <a:rPr lang="en-US" sz="4000" dirty="0" smtClean="0"/>
              <a:t> </a:t>
            </a:r>
            <a:r>
              <a:rPr lang="en-US" sz="4000" dirty="0"/>
              <a:t>Air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smtClean="0"/>
              <a:t>Sensor Ultrasonic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 smtClean="0"/>
              <a:t>Thingspeak</a:t>
            </a:r>
            <a:endParaRPr sz="4000" dirty="0">
              <a:highlight>
                <a:schemeClr val="dk2"/>
              </a:highlight>
            </a:endParaRP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3666200" y="3517936"/>
            <a:ext cx="4252200" cy="4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Kelompok 12</a:t>
            </a:r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1145741" y="339502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Software</a:t>
            </a:r>
            <a:endParaRPr u="sng"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997061" y="4020687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269;p54"/>
          <p:cNvSpPr txBox="1">
            <a:spLocks noGrp="1"/>
          </p:cNvSpPr>
          <p:nvPr>
            <p:ph type="subTitle" idx="2"/>
          </p:nvPr>
        </p:nvSpPr>
        <p:spPr>
          <a:xfrm flipH="1">
            <a:off x="-786056" y="915566"/>
            <a:ext cx="6516318" cy="1389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nb-NO" sz="1200" dirty="0"/>
              <a:t>Perangkat lunak (sofrware) yang digunakan yaitu :</a:t>
            </a: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36868" y="1819227"/>
            <a:ext cx="7435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200" dirty="0" smtClean="0">
                <a:latin typeface="Delius Swash Caps" panose="020B0604020202020204" charset="0"/>
              </a:rPr>
              <a:t>Arduino </a:t>
            </a:r>
            <a:r>
              <a:rPr lang="en-US" sz="1200" dirty="0" err="1">
                <a:latin typeface="Delius Swash Caps" panose="020B0604020202020204" charset="0"/>
              </a:rPr>
              <a:t>yaitu</a:t>
            </a:r>
            <a:r>
              <a:rPr lang="en-US" sz="1200" dirty="0">
                <a:latin typeface="Delius Swash Caps" panose="020B0604020202020204" charset="0"/>
              </a:rPr>
              <a:t> kit </a:t>
            </a:r>
            <a:r>
              <a:rPr lang="en-US" sz="1200" dirty="0" err="1">
                <a:latin typeface="Delius Swash Caps" panose="020B0604020202020204" charset="0"/>
              </a:rPr>
              <a:t>elektronik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atau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papan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rangkaian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elektronik</a:t>
            </a:r>
            <a:r>
              <a:rPr lang="en-US" sz="1200" dirty="0">
                <a:latin typeface="Delius Swash Caps" panose="020B0604020202020204" charset="0"/>
              </a:rPr>
              <a:t> open source yang di </a:t>
            </a:r>
            <a:r>
              <a:rPr lang="en-US" sz="1200" dirty="0" err="1">
                <a:latin typeface="Delius Swash Caps" panose="020B0604020202020204" charset="0"/>
              </a:rPr>
              <a:t>dalamnya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terdapat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komponen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utama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yaitu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sebuah</a:t>
            </a:r>
            <a:r>
              <a:rPr lang="en-US" sz="1200" dirty="0">
                <a:latin typeface="Delius Swash Caps" panose="020B0604020202020204" charset="0"/>
              </a:rPr>
              <a:t> chip </a:t>
            </a:r>
            <a:r>
              <a:rPr lang="en-US" sz="1200" dirty="0" err="1">
                <a:latin typeface="Delius Swash Caps" panose="020B0604020202020204" charset="0"/>
              </a:rPr>
              <a:t>mikrokontroler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dengan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jenis</a:t>
            </a:r>
            <a:r>
              <a:rPr lang="en-US" sz="1200" dirty="0">
                <a:latin typeface="Delius Swash Caps" panose="020B0604020202020204" charset="0"/>
              </a:rPr>
              <a:t> AVR </a:t>
            </a:r>
            <a:r>
              <a:rPr lang="en-US" sz="1200" dirty="0" err="1">
                <a:latin typeface="Delius Swash Caps" panose="020B0604020202020204" charset="0"/>
              </a:rPr>
              <a:t>dari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perusahaan</a:t>
            </a:r>
            <a:r>
              <a:rPr lang="en-US" sz="1200" dirty="0">
                <a:latin typeface="Delius Swash Caps" panose="020B0604020202020204" charset="0"/>
              </a:rPr>
              <a:t> Atmel. </a:t>
            </a:r>
            <a:r>
              <a:rPr lang="en-US" sz="1200" dirty="0" err="1">
                <a:latin typeface="Delius Swash Caps" panose="020B0604020202020204" charset="0"/>
              </a:rPr>
              <a:t>Mikrokontroler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itu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sendiri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adalah</a:t>
            </a:r>
            <a:r>
              <a:rPr lang="en-US" sz="1200" dirty="0">
                <a:latin typeface="Delius Swash Caps" panose="020B0604020202020204" charset="0"/>
              </a:rPr>
              <a:t> chip </a:t>
            </a:r>
            <a:r>
              <a:rPr lang="en-US" sz="1200" dirty="0" err="1">
                <a:latin typeface="Delius Swash Caps" panose="020B0604020202020204" charset="0"/>
              </a:rPr>
              <a:t>atau</a:t>
            </a:r>
            <a:r>
              <a:rPr lang="en-US" sz="1200" dirty="0">
                <a:latin typeface="Delius Swash Caps" panose="020B0604020202020204" charset="0"/>
              </a:rPr>
              <a:t> IC (integrated circuit) yang </a:t>
            </a:r>
            <a:r>
              <a:rPr lang="en-US" sz="1200" dirty="0" err="1">
                <a:latin typeface="Delius Swash Caps" panose="020B0604020202020204" charset="0"/>
              </a:rPr>
              <a:t>bisa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diprogram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menggunakan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komputer</a:t>
            </a:r>
            <a:r>
              <a:rPr lang="en-US" sz="1200" dirty="0" smtClean="0">
                <a:latin typeface="Delius Swash Caps" panose="020B060402020202020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US" sz="1200" dirty="0" smtClean="0">
              <a:latin typeface="Delius Swash Caps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n-US" sz="1200" dirty="0" err="1" smtClean="0">
                <a:latin typeface="Delius Swash Caps" panose="020B0604020202020204" charset="0"/>
              </a:rPr>
              <a:t>ThingSpeak</a:t>
            </a:r>
            <a:r>
              <a:rPr lang="en-US" sz="1200" dirty="0" smtClean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adalah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layanan</a:t>
            </a:r>
            <a:r>
              <a:rPr lang="en-US" sz="1200" dirty="0">
                <a:latin typeface="Delius Swash Caps" panose="020B0604020202020204" charset="0"/>
              </a:rPr>
              <a:t> platform </a:t>
            </a:r>
            <a:r>
              <a:rPr lang="en-US" sz="1200" dirty="0" err="1">
                <a:latin typeface="Delius Swash Caps" panose="020B0604020202020204" charset="0"/>
              </a:rPr>
              <a:t>analitik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IoT</a:t>
            </a:r>
            <a:r>
              <a:rPr lang="en-US" sz="1200" dirty="0">
                <a:latin typeface="Delius Swash Caps" panose="020B0604020202020204" charset="0"/>
              </a:rPr>
              <a:t> yang </a:t>
            </a:r>
            <a:r>
              <a:rPr lang="en-US" sz="1200" dirty="0" err="1">
                <a:latin typeface="Delius Swash Caps" panose="020B0604020202020204" charset="0"/>
              </a:rPr>
              <a:t>memungkinkan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untuk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menggabungkan</a:t>
            </a:r>
            <a:r>
              <a:rPr lang="en-US" sz="1200" dirty="0">
                <a:latin typeface="Delius Swash Caps" panose="020B0604020202020204" charset="0"/>
              </a:rPr>
              <a:t>, </a:t>
            </a:r>
            <a:r>
              <a:rPr lang="en-US" sz="1200" dirty="0" err="1">
                <a:latin typeface="Delius Swash Caps" panose="020B0604020202020204" charset="0"/>
              </a:rPr>
              <a:t>memvisualisasikan</a:t>
            </a:r>
            <a:r>
              <a:rPr lang="en-US" sz="1200" dirty="0">
                <a:latin typeface="Delius Swash Caps" panose="020B0604020202020204" charset="0"/>
              </a:rPr>
              <a:t>, </a:t>
            </a:r>
            <a:r>
              <a:rPr lang="en-US" sz="1200" dirty="0" err="1">
                <a:latin typeface="Delius Swash Caps" panose="020B0604020202020204" charset="0"/>
              </a:rPr>
              <a:t>dan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menganalisis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aliran</a:t>
            </a:r>
            <a:r>
              <a:rPr lang="en-US" sz="1200" dirty="0">
                <a:latin typeface="Delius Swash Caps" panose="020B0604020202020204" charset="0"/>
              </a:rPr>
              <a:t> data </a:t>
            </a:r>
            <a:r>
              <a:rPr lang="en-US" sz="1200" dirty="0" err="1">
                <a:latin typeface="Delius Swash Caps" panose="020B0604020202020204" charset="0"/>
              </a:rPr>
              <a:t>langsung</a:t>
            </a:r>
            <a:r>
              <a:rPr lang="en-US" sz="1200" dirty="0">
                <a:latin typeface="Delius Swash Caps" panose="020B0604020202020204" charset="0"/>
              </a:rPr>
              <a:t> di cloud. </a:t>
            </a:r>
            <a:r>
              <a:rPr lang="en-US" sz="1200" dirty="0" err="1">
                <a:latin typeface="Delius Swash Caps" panose="020B0604020202020204" charset="0"/>
              </a:rPr>
              <a:t>Anda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dapat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mengirim</a:t>
            </a:r>
            <a:r>
              <a:rPr lang="en-US" sz="1200" dirty="0">
                <a:latin typeface="Delius Swash Caps" panose="020B0604020202020204" charset="0"/>
              </a:rPr>
              <a:t> data </a:t>
            </a:r>
            <a:r>
              <a:rPr lang="en-US" sz="1200" dirty="0" err="1">
                <a:latin typeface="Delius Swash Caps" panose="020B0604020202020204" charset="0"/>
              </a:rPr>
              <a:t>ke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ThingSpeak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dari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perangkat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Anda</a:t>
            </a:r>
            <a:r>
              <a:rPr lang="en-US" sz="1200" dirty="0">
                <a:latin typeface="Delius Swash Caps" panose="020B0604020202020204" charset="0"/>
              </a:rPr>
              <a:t>, </a:t>
            </a:r>
            <a:r>
              <a:rPr lang="en-US" sz="1200" dirty="0" err="1">
                <a:latin typeface="Delius Swash Caps" panose="020B0604020202020204" charset="0"/>
              </a:rPr>
              <a:t>membuat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visualisasi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instan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dari</a:t>
            </a:r>
            <a:r>
              <a:rPr lang="en-US" sz="1200" dirty="0">
                <a:latin typeface="Delius Swash Caps" panose="020B0604020202020204" charset="0"/>
              </a:rPr>
              <a:t> data </a:t>
            </a:r>
            <a:r>
              <a:rPr lang="en-US" sz="1200" dirty="0" err="1">
                <a:latin typeface="Delius Swash Caps" panose="020B0604020202020204" charset="0"/>
              </a:rPr>
              <a:t>langsung</a:t>
            </a:r>
            <a:r>
              <a:rPr lang="en-US" sz="1200" dirty="0">
                <a:latin typeface="Delius Swash Caps" panose="020B0604020202020204" charset="0"/>
              </a:rPr>
              <a:t>, </a:t>
            </a:r>
            <a:r>
              <a:rPr lang="en-US" sz="1200" dirty="0" err="1">
                <a:latin typeface="Delius Swash Caps" panose="020B0604020202020204" charset="0"/>
              </a:rPr>
              <a:t>dan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mengirim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peringatan</a:t>
            </a:r>
            <a:r>
              <a:rPr lang="en-US" sz="1200" dirty="0" smtClean="0">
                <a:latin typeface="Delius Swash Caps" panose="020B0604020202020204" charset="0"/>
              </a:rPr>
              <a:t>.</a:t>
            </a:r>
          </a:p>
          <a:p>
            <a:pPr marL="342900" indent="-342900" algn="just">
              <a:buAutoNum type="arabicPeriod"/>
            </a:pPr>
            <a:endParaRPr lang="en-US" sz="1200" dirty="0" smtClean="0">
              <a:latin typeface="Delius Swash Caps" panose="020B0604020202020204" charset="0"/>
            </a:endParaRPr>
          </a:p>
          <a:p>
            <a:pPr marL="342900" indent="-342900" algn="just">
              <a:buAutoNum type="arabicPeriod"/>
            </a:pPr>
            <a:r>
              <a:rPr lang="en-US" sz="1200" dirty="0" err="1" smtClean="0">
                <a:latin typeface="Delius Swash Caps" panose="020B0604020202020204" charset="0"/>
              </a:rPr>
              <a:t>Skema</a:t>
            </a:r>
            <a:r>
              <a:rPr lang="en-US" sz="1200" dirty="0" smtClean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instalasi</a:t>
            </a:r>
            <a:r>
              <a:rPr lang="en-US" sz="1200" dirty="0">
                <a:latin typeface="Delius Swash Caps" panose="020B0604020202020204" charset="0"/>
              </a:rPr>
              <a:t> sensor </a:t>
            </a:r>
            <a:r>
              <a:rPr lang="en-US" sz="1200" dirty="0" err="1">
                <a:latin typeface="Delius Swash Caps" panose="020B0604020202020204" charset="0"/>
              </a:rPr>
              <a:t>peneteksi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ketinggian</a:t>
            </a:r>
            <a:r>
              <a:rPr lang="en-US" sz="1200" dirty="0">
                <a:latin typeface="Delius Swash Caps" panose="020B0604020202020204" charset="0"/>
              </a:rPr>
              <a:t> air </a:t>
            </a:r>
            <a:r>
              <a:rPr lang="en-US" sz="1200" dirty="0" err="1">
                <a:latin typeface="Delius Swash Caps" panose="020B0604020202020204" charset="0"/>
              </a:rPr>
              <a:t>dengan</a:t>
            </a:r>
            <a:r>
              <a:rPr lang="en-US" sz="1200" dirty="0">
                <a:latin typeface="Delius Swash Caps" panose="020B0604020202020204" charset="0"/>
              </a:rPr>
              <a:t> </a:t>
            </a:r>
            <a:r>
              <a:rPr lang="en-US" sz="1200" dirty="0" err="1">
                <a:latin typeface="Delius Swash Caps" panose="020B0604020202020204" charset="0"/>
              </a:rPr>
              <a:t>ultrasonik</a:t>
            </a:r>
            <a:endParaRPr lang="en-US" sz="1200" dirty="0" smtClean="0">
              <a:latin typeface="Delius Swash Caps" panose="020B0604020202020204" charset="0"/>
            </a:endParaRPr>
          </a:p>
          <a:p>
            <a:pPr marL="342900" indent="-342900" algn="just">
              <a:buAutoNum type="arabicPeriod"/>
            </a:pPr>
            <a:endParaRPr lang="en-US" sz="1200" dirty="0">
              <a:latin typeface="Delius Swash Cap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9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269;p54"/>
          <p:cNvSpPr txBox="1">
            <a:spLocks noGrp="1"/>
          </p:cNvSpPr>
          <p:nvPr>
            <p:ph type="subTitle" idx="2"/>
          </p:nvPr>
        </p:nvSpPr>
        <p:spPr>
          <a:xfrm flipH="1">
            <a:off x="795887" y="1563638"/>
            <a:ext cx="3584516" cy="2402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1200" dirty="0" err="1"/>
              <a:t>Skema</a:t>
            </a:r>
            <a:r>
              <a:rPr lang="en-US" sz="1200" dirty="0"/>
              <a:t> </a:t>
            </a:r>
            <a:r>
              <a:rPr lang="en-US" sz="1200" dirty="0" err="1"/>
              <a:t>rangkaian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</a:t>
            </a:r>
            <a:r>
              <a:rPr lang="en-US" sz="1200" dirty="0" err="1"/>
              <a:t>berguna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memudahkan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menghubungan</a:t>
            </a:r>
            <a:r>
              <a:rPr lang="en-US" sz="1200" dirty="0"/>
              <a:t> </a:t>
            </a:r>
            <a:r>
              <a:rPr lang="en-US" sz="1200" dirty="0" err="1"/>
              <a:t>tiap</a:t>
            </a:r>
            <a:r>
              <a:rPr lang="en-US" sz="1200" dirty="0"/>
              <a:t> </a:t>
            </a:r>
            <a:r>
              <a:rPr lang="en-US" sz="1200" dirty="0" err="1"/>
              <a:t>modul</a:t>
            </a:r>
            <a:r>
              <a:rPr lang="en-US" sz="1200" dirty="0"/>
              <a:t> </a:t>
            </a:r>
            <a:r>
              <a:rPr lang="en-US" sz="1200" dirty="0" err="1"/>
              <a:t>elektronika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board </a:t>
            </a:r>
            <a:r>
              <a:rPr lang="en-US" sz="1200" dirty="0" err="1"/>
              <a:t>mikrokontroler</a:t>
            </a:r>
            <a:r>
              <a:rPr lang="en-US" sz="1200" dirty="0"/>
              <a:t> ESP32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pin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benar</a:t>
            </a:r>
            <a:r>
              <a:rPr lang="en-US" sz="1200" dirty="0"/>
              <a:t>.  </a:t>
            </a:r>
            <a:r>
              <a:rPr lang="en-US" sz="1200" dirty="0" err="1"/>
              <a:t>Sedangkan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perancangan</a:t>
            </a:r>
            <a:r>
              <a:rPr lang="en-US" sz="1200" dirty="0"/>
              <a:t> software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dimulai</a:t>
            </a:r>
            <a:r>
              <a:rPr lang="en-US" sz="1200" dirty="0"/>
              <a:t> </a:t>
            </a:r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 yang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internet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tersambung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web </a:t>
            </a:r>
            <a:r>
              <a:rPr lang="en-US" sz="1200" dirty="0" err="1"/>
              <a:t>Thingspek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interface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. </a:t>
            </a:r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sensor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membaca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ketinggian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air.</a:t>
            </a:r>
            <a:endParaRPr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39" y="980696"/>
            <a:ext cx="3811149" cy="31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31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3" name="Google Shape;2743;p61"/>
          <p:cNvGrpSpPr/>
          <p:nvPr/>
        </p:nvGrpSpPr>
        <p:grpSpPr>
          <a:xfrm>
            <a:off x="3505772" y="227740"/>
            <a:ext cx="2006662" cy="1528595"/>
            <a:chOff x="3505772" y="227740"/>
            <a:chExt cx="2006662" cy="1528595"/>
          </a:xfrm>
        </p:grpSpPr>
        <p:grpSp>
          <p:nvGrpSpPr>
            <p:cNvPr id="2744" name="Google Shape;2744;p61"/>
            <p:cNvGrpSpPr/>
            <p:nvPr/>
          </p:nvGrpSpPr>
          <p:grpSpPr>
            <a:xfrm>
              <a:off x="3505772" y="227740"/>
              <a:ext cx="2006662" cy="1528595"/>
              <a:chOff x="3078781" y="91924"/>
              <a:chExt cx="2577269" cy="1963513"/>
            </a:xfrm>
          </p:grpSpPr>
          <p:sp>
            <p:nvSpPr>
              <p:cNvPr id="2745" name="Google Shape;2745;p61"/>
              <p:cNvSpPr/>
              <p:nvPr/>
            </p:nvSpPr>
            <p:spPr>
              <a:xfrm rot="335312">
                <a:off x="3157566" y="205618"/>
                <a:ext cx="2419700" cy="1736126"/>
              </a:xfrm>
              <a:custGeom>
                <a:avLst/>
                <a:gdLst/>
                <a:ahLst/>
                <a:cxnLst/>
                <a:rect l="l" t="t" r="r" b="b"/>
                <a:pathLst>
                  <a:path w="83560" h="59954" extrusionOk="0">
                    <a:moveTo>
                      <a:pt x="53984" y="1"/>
                    </a:moveTo>
                    <a:cubicBezTo>
                      <a:pt x="53643" y="1"/>
                      <a:pt x="53378" y="44"/>
                      <a:pt x="53171" y="76"/>
                    </a:cubicBezTo>
                    <a:cubicBezTo>
                      <a:pt x="52838" y="143"/>
                      <a:pt x="52471" y="243"/>
                      <a:pt x="52171" y="376"/>
                    </a:cubicBezTo>
                    <a:cubicBezTo>
                      <a:pt x="50069" y="1344"/>
                      <a:pt x="48935" y="3846"/>
                      <a:pt x="48401" y="9049"/>
                    </a:cubicBezTo>
                    <a:cubicBezTo>
                      <a:pt x="43231" y="10017"/>
                      <a:pt x="31523" y="12418"/>
                      <a:pt x="21549" y="16255"/>
                    </a:cubicBezTo>
                    <a:cubicBezTo>
                      <a:pt x="8006" y="21458"/>
                      <a:pt x="0" y="28530"/>
                      <a:pt x="1201" y="34234"/>
                    </a:cubicBezTo>
                    <a:cubicBezTo>
                      <a:pt x="1468" y="35435"/>
                      <a:pt x="2235" y="36402"/>
                      <a:pt x="3336" y="36936"/>
                    </a:cubicBezTo>
                    <a:cubicBezTo>
                      <a:pt x="1968" y="39338"/>
                      <a:pt x="2035" y="41339"/>
                      <a:pt x="2635" y="42874"/>
                    </a:cubicBezTo>
                    <a:cubicBezTo>
                      <a:pt x="2943" y="43734"/>
                      <a:pt x="4214" y="46267"/>
                      <a:pt x="7884" y="46267"/>
                    </a:cubicBezTo>
                    <a:cubicBezTo>
                      <a:pt x="8196" y="46267"/>
                      <a:pt x="8525" y="46249"/>
                      <a:pt x="8873" y="46209"/>
                    </a:cubicBezTo>
                    <a:lnTo>
                      <a:pt x="8873" y="46209"/>
                    </a:lnTo>
                    <a:cubicBezTo>
                      <a:pt x="8673" y="47410"/>
                      <a:pt x="8907" y="48644"/>
                      <a:pt x="9474" y="49712"/>
                    </a:cubicBezTo>
                    <a:cubicBezTo>
                      <a:pt x="10408" y="51446"/>
                      <a:pt x="12142" y="52614"/>
                      <a:pt x="14110" y="52847"/>
                    </a:cubicBezTo>
                    <a:cubicBezTo>
                      <a:pt x="13977" y="53781"/>
                      <a:pt x="14077" y="54749"/>
                      <a:pt x="14344" y="55649"/>
                    </a:cubicBezTo>
                    <a:cubicBezTo>
                      <a:pt x="14957" y="57840"/>
                      <a:pt x="16823" y="59953"/>
                      <a:pt x="20188" y="59953"/>
                    </a:cubicBezTo>
                    <a:cubicBezTo>
                      <a:pt x="20667" y="59953"/>
                      <a:pt x="21176" y="59910"/>
                      <a:pt x="21716" y="59819"/>
                    </a:cubicBezTo>
                    <a:cubicBezTo>
                      <a:pt x="26186" y="59018"/>
                      <a:pt x="32190" y="55016"/>
                      <a:pt x="37927" y="50946"/>
                    </a:cubicBezTo>
                    <a:cubicBezTo>
                      <a:pt x="44932" y="46009"/>
                      <a:pt x="49536" y="43174"/>
                      <a:pt x="52171" y="41673"/>
                    </a:cubicBezTo>
                    <a:cubicBezTo>
                      <a:pt x="52738" y="42473"/>
                      <a:pt x="53605" y="43040"/>
                      <a:pt x="54606" y="43207"/>
                    </a:cubicBezTo>
                    <a:cubicBezTo>
                      <a:pt x="54856" y="43257"/>
                      <a:pt x="55106" y="43282"/>
                      <a:pt x="55356" y="43282"/>
                    </a:cubicBezTo>
                    <a:cubicBezTo>
                      <a:pt x="55607" y="43282"/>
                      <a:pt x="55857" y="43257"/>
                      <a:pt x="56107" y="43207"/>
                    </a:cubicBezTo>
                    <a:cubicBezTo>
                      <a:pt x="58709" y="42773"/>
                      <a:pt x="62044" y="39338"/>
                      <a:pt x="66081" y="33033"/>
                    </a:cubicBezTo>
                    <a:cubicBezTo>
                      <a:pt x="69055" y="33418"/>
                      <a:pt x="73665" y="33921"/>
                      <a:pt x="76836" y="33921"/>
                    </a:cubicBezTo>
                    <a:cubicBezTo>
                      <a:pt x="77790" y="33921"/>
                      <a:pt x="78614" y="33875"/>
                      <a:pt x="79223" y="33767"/>
                    </a:cubicBezTo>
                    <a:cubicBezTo>
                      <a:pt x="81292" y="33400"/>
                      <a:pt x="82125" y="32266"/>
                      <a:pt x="82459" y="31365"/>
                    </a:cubicBezTo>
                    <a:cubicBezTo>
                      <a:pt x="83026" y="29931"/>
                      <a:pt x="83560" y="28563"/>
                      <a:pt x="75854" y="17355"/>
                    </a:cubicBezTo>
                    <a:cubicBezTo>
                      <a:pt x="78656" y="7315"/>
                      <a:pt x="77255" y="5614"/>
                      <a:pt x="76488" y="4680"/>
                    </a:cubicBezTo>
                    <a:cubicBezTo>
                      <a:pt x="75690" y="3701"/>
                      <a:pt x="74534" y="3220"/>
                      <a:pt x="73066" y="3220"/>
                    </a:cubicBezTo>
                    <a:cubicBezTo>
                      <a:pt x="72632" y="3220"/>
                      <a:pt x="72172" y="3262"/>
                      <a:pt x="71685" y="3345"/>
                    </a:cubicBezTo>
                    <a:cubicBezTo>
                      <a:pt x="69316" y="3746"/>
                      <a:pt x="65847" y="5213"/>
                      <a:pt x="63579" y="6247"/>
                    </a:cubicBezTo>
                    <a:cubicBezTo>
                      <a:pt x="58170" y="758"/>
                      <a:pt x="55409" y="1"/>
                      <a:pt x="539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66675" dir="2880000" algn="bl" rotWithShape="0">
                  <a:srgbClr val="000000">
                    <a:alpha val="8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61"/>
              <p:cNvSpPr/>
              <p:nvPr/>
            </p:nvSpPr>
            <p:spPr>
              <a:xfrm rot="335312">
                <a:off x="3605643" y="1095634"/>
                <a:ext cx="1071259" cy="730630"/>
              </a:xfrm>
              <a:custGeom>
                <a:avLst/>
                <a:gdLst/>
                <a:ahLst/>
                <a:cxnLst/>
                <a:rect l="l" t="t" r="r" b="b"/>
                <a:pathLst>
                  <a:path w="36994" h="25231" extrusionOk="0">
                    <a:moveTo>
                      <a:pt x="35759" y="0"/>
                    </a:moveTo>
                    <a:cubicBezTo>
                      <a:pt x="32290" y="467"/>
                      <a:pt x="14010" y="8039"/>
                      <a:pt x="5237" y="15411"/>
                    </a:cubicBezTo>
                    <a:lnTo>
                      <a:pt x="5237" y="15444"/>
                    </a:lnTo>
                    <a:cubicBezTo>
                      <a:pt x="1935" y="18213"/>
                      <a:pt x="0" y="20982"/>
                      <a:pt x="701" y="23317"/>
                    </a:cubicBezTo>
                    <a:cubicBezTo>
                      <a:pt x="1099" y="24669"/>
                      <a:pt x="2047" y="25230"/>
                      <a:pt x="3361" y="25230"/>
                    </a:cubicBezTo>
                    <a:cubicBezTo>
                      <a:pt x="7104" y="25230"/>
                      <a:pt x="13815" y="20672"/>
                      <a:pt x="19247" y="16845"/>
                    </a:cubicBezTo>
                    <a:cubicBezTo>
                      <a:pt x="31923" y="7906"/>
                      <a:pt x="36893" y="5771"/>
                      <a:pt x="36893" y="5771"/>
                    </a:cubicBezTo>
                    <a:lnTo>
                      <a:pt x="36993" y="5737"/>
                    </a:lnTo>
                    <a:cubicBezTo>
                      <a:pt x="36560" y="4070"/>
                      <a:pt x="36126" y="1868"/>
                      <a:pt x="35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61"/>
              <p:cNvSpPr/>
              <p:nvPr/>
            </p:nvSpPr>
            <p:spPr>
              <a:xfrm rot="335312">
                <a:off x="4413737" y="358162"/>
                <a:ext cx="1078991" cy="1062485"/>
              </a:xfrm>
              <a:custGeom>
                <a:avLst/>
                <a:gdLst/>
                <a:ahLst/>
                <a:cxnLst/>
                <a:rect l="l" t="t" r="r" b="b"/>
                <a:pathLst>
                  <a:path w="37261" h="36691" extrusionOk="0">
                    <a:moveTo>
                      <a:pt x="11319" y="0"/>
                    </a:moveTo>
                    <a:cubicBezTo>
                      <a:pt x="11167" y="0"/>
                      <a:pt x="11029" y="27"/>
                      <a:pt x="10909" y="83"/>
                    </a:cubicBezTo>
                    <a:cubicBezTo>
                      <a:pt x="9508" y="683"/>
                      <a:pt x="9007" y="5320"/>
                      <a:pt x="8807" y="8556"/>
                    </a:cubicBezTo>
                    <a:cubicBezTo>
                      <a:pt x="8707" y="10324"/>
                      <a:pt x="8707" y="11658"/>
                      <a:pt x="8707" y="11658"/>
                    </a:cubicBezTo>
                    <a:cubicBezTo>
                      <a:pt x="8707" y="11658"/>
                      <a:pt x="34" y="14727"/>
                      <a:pt x="1" y="17229"/>
                    </a:cubicBezTo>
                    <a:cubicBezTo>
                      <a:pt x="1" y="17562"/>
                      <a:pt x="134" y="17896"/>
                      <a:pt x="335" y="18163"/>
                    </a:cubicBezTo>
                    <a:cubicBezTo>
                      <a:pt x="1435" y="19730"/>
                      <a:pt x="4871" y="21665"/>
                      <a:pt x="7173" y="22799"/>
                    </a:cubicBezTo>
                    <a:cubicBezTo>
                      <a:pt x="8440" y="23433"/>
                      <a:pt x="9374" y="23833"/>
                      <a:pt x="9374" y="23833"/>
                    </a:cubicBezTo>
                    <a:cubicBezTo>
                      <a:pt x="9374" y="23833"/>
                      <a:pt x="9608" y="25735"/>
                      <a:pt x="9975" y="28070"/>
                    </a:cubicBezTo>
                    <a:cubicBezTo>
                      <a:pt x="10275" y="29971"/>
                      <a:pt x="10709" y="32139"/>
                      <a:pt x="11142" y="33840"/>
                    </a:cubicBezTo>
                    <a:cubicBezTo>
                      <a:pt x="11576" y="35408"/>
                      <a:pt x="12043" y="36576"/>
                      <a:pt x="12543" y="36676"/>
                    </a:cubicBezTo>
                    <a:cubicBezTo>
                      <a:pt x="12597" y="36686"/>
                      <a:pt x="12652" y="36690"/>
                      <a:pt x="12709" y="36690"/>
                    </a:cubicBezTo>
                    <a:cubicBezTo>
                      <a:pt x="15386" y="36690"/>
                      <a:pt x="21750" y="26202"/>
                      <a:pt x="21750" y="26202"/>
                    </a:cubicBezTo>
                    <a:cubicBezTo>
                      <a:pt x="21750" y="26202"/>
                      <a:pt x="30052" y="27328"/>
                      <a:pt x="34313" y="27328"/>
                    </a:cubicBezTo>
                    <a:cubicBezTo>
                      <a:pt x="35685" y="27328"/>
                      <a:pt x="36639" y="27211"/>
                      <a:pt x="36761" y="26902"/>
                    </a:cubicBezTo>
                    <a:cubicBezTo>
                      <a:pt x="37261" y="25601"/>
                      <a:pt x="29622" y="14627"/>
                      <a:pt x="29622" y="14627"/>
                    </a:cubicBezTo>
                    <a:cubicBezTo>
                      <a:pt x="29622" y="14627"/>
                      <a:pt x="32524" y="4953"/>
                      <a:pt x="31290" y="3485"/>
                    </a:cubicBezTo>
                    <a:cubicBezTo>
                      <a:pt x="31135" y="3295"/>
                      <a:pt x="30834" y="3213"/>
                      <a:pt x="30428" y="3213"/>
                    </a:cubicBezTo>
                    <a:cubicBezTo>
                      <a:pt x="27699" y="3213"/>
                      <a:pt x="20215" y="6955"/>
                      <a:pt x="20215" y="6955"/>
                    </a:cubicBezTo>
                    <a:cubicBezTo>
                      <a:pt x="20215" y="6955"/>
                      <a:pt x="13794" y="0"/>
                      <a:pt x="11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61"/>
              <p:cNvSpPr/>
              <p:nvPr/>
            </p:nvSpPr>
            <p:spPr>
              <a:xfrm rot="335312">
                <a:off x="3288359" y="510784"/>
                <a:ext cx="1381337" cy="643410"/>
              </a:xfrm>
              <a:custGeom>
                <a:avLst/>
                <a:gdLst/>
                <a:ahLst/>
                <a:cxnLst/>
                <a:rect l="l" t="t" r="r" b="b"/>
                <a:pathLst>
                  <a:path w="47702" h="22219" extrusionOk="0">
                    <a:moveTo>
                      <a:pt x="47701" y="1"/>
                    </a:moveTo>
                    <a:cubicBezTo>
                      <a:pt x="45933" y="268"/>
                      <a:pt x="31056" y="2803"/>
                      <a:pt x="18981" y="7439"/>
                    </a:cubicBezTo>
                    <a:cubicBezTo>
                      <a:pt x="6105" y="12410"/>
                      <a:pt x="1" y="18581"/>
                      <a:pt x="668" y="21716"/>
                    </a:cubicBezTo>
                    <a:cubicBezTo>
                      <a:pt x="735" y="22062"/>
                      <a:pt x="1072" y="22218"/>
                      <a:pt x="1637" y="22218"/>
                    </a:cubicBezTo>
                    <a:cubicBezTo>
                      <a:pt x="3307" y="22218"/>
                      <a:pt x="6974" y="20858"/>
                      <a:pt x="11609" y="19014"/>
                    </a:cubicBezTo>
                    <a:cubicBezTo>
                      <a:pt x="19548" y="15845"/>
                      <a:pt x="30322" y="11309"/>
                      <a:pt x="39128" y="9674"/>
                    </a:cubicBezTo>
                    <a:lnTo>
                      <a:pt x="39229" y="9608"/>
                    </a:lnTo>
                    <a:cubicBezTo>
                      <a:pt x="39028" y="9341"/>
                      <a:pt x="38895" y="9007"/>
                      <a:pt x="38895" y="8674"/>
                    </a:cubicBezTo>
                    <a:cubicBezTo>
                      <a:pt x="38928" y="6172"/>
                      <a:pt x="47601" y="3103"/>
                      <a:pt x="47601" y="3103"/>
                    </a:cubicBezTo>
                    <a:cubicBezTo>
                      <a:pt x="47601" y="3103"/>
                      <a:pt x="47601" y="1769"/>
                      <a:pt x="47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61"/>
              <p:cNvSpPr/>
              <p:nvPr/>
            </p:nvSpPr>
            <p:spPr>
              <a:xfrm rot="335312">
                <a:off x="3440086" y="932313"/>
                <a:ext cx="1220970" cy="679086"/>
              </a:xfrm>
              <a:custGeom>
                <a:avLst/>
                <a:gdLst/>
                <a:ahLst/>
                <a:cxnLst/>
                <a:rect l="l" t="t" r="r" b="b"/>
                <a:pathLst>
                  <a:path w="42164" h="23451" extrusionOk="0">
                    <a:moveTo>
                      <a:pt x="39362" y="0"/>
                    </a:moveTo>
                    <a:lnTo>
                      <a:pt x="39362" y="34"/>
                    </a:lnTo>
                    <a:cubicBezTo>
                      <a:pt x="39362" y="34"/>
                      <a:pt x="32790" y="767"/>
                      <a:pt x="21849" y="5671"/>
                    </a:cubicBezTo>
                    <a:cubicBezTo>
                      <a:pt x="18647" y="7105"/>
                      <a:pt x="15144" y="8973"/>
                      <a:pt x="11775" y="10775"/>
                    </a:cubicBezTo>
                    <a:cubicBezTo>
                      <a:pt x="9274" y="12342"/>
                      <a:pt x="0" y="18480"/>
                      <a:pt x="1902" y="21983"/>
                    </a:cubicBezTo>
                    <a:cubicBezTo>
                      <a:pt x="2485" y="23054"/>
                      <a:pt x="3466" y="23451"/>
                      <a:pt x="4600" y="23451"/>
                    </a:cubicBezTo>
                    <a:cubicBezTo>
                      <a:pt x="7032" y="23451"/>
                      <a:pt x="10165" y="21625"/>
                      <a:pt x="11575" y="20715"/>
                    </a:cubicBezTo>
                    <a:cubicBezTo>
                      <a:pt x="20348" y="13310"/>
                      <a:pt x="38628" y="5738"/>
                      <a:pt x="42097" y="5271"/>
                    </a:cubicBezTo>
                    <a:lnTo>
                      <a:pt x="42164" y="5271"/>
                    </a:lnTo>
                    <a:cubicBezTo>
                      <a:pt x="41797" y="2936"/>
                      <a:pt x="41563" y="1034"/>
                      <a:pt x="41563" y="1034"/>
                    </a:cubicBezTo>
                    <a:cubicBezTo>
                      <a:pt x="41563" y="1034"/>
                      <a:pt x="40629" y="634"/>
                      <a:pt x="39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61"/>
              <p:cNvSpPr/>
              <p:nvPr/>
            </p:nvSpPr>
            <p:spPr>
              <a:xfrm rot="335312">
                <a:off x="3273971" y="785971"/>
                <a:ext cx="1322408" cy="622271"/>
              </a:xfrm>
              <a:custGeom>
                <a:avLst/>
                <a:gdLst/>
                <a:ahLst/>
                <a:cxnLst/>
                <a:rect l="l" t="t" r="r" b="b"/>
                <a:pathLst>
                  <a:path w="45667" h="21489" extrusionOk="0">
                    <a:moveTo>
                      <a:pt x="38829" y="1"/>
                    </a:moveTo>
                    <a:lnTo>
                      <a:pt x="38728" y="67"/>
                    </a:lnTo>
                    <a:cubicBezTo>
                      <a:pt x="29922" y="1702"/>
                      <a:pt x="19148" y="6272"/>
                      <a:pt x="11209" y="9407"/>
                    </a:cubicBezTo>
                    <a:cubicBezTo>
                      <a:pt x="8840" y="10742"/>
                      <a:pt x="1" y="16145"/>
                      <a:pt x="1535" y="20248"/>
                    </a:cubicBezTo>
                    <a:cubicBezTo>
                      <a:pt x="1860" y="21116"/>
                      <a:pt x="2606" y="21489"/>
                      <a:pt x="3674" y="21489"/>
                    </a:cubicBezTo>
                    <a:cubicBezTo>
                      <a:pt x="6671" y="21489"/>
                      <a:pt x="12204" y="18559"/>
                      <a:pt x="18080" y="15412"/>
                    </a:cubicBezTo>
                    <a:cubicBezTo>
                      <a:pt x="21483" y="13610"/>
                      <a:pt x="24952" y="11742"/>
                      <a:pt x="28154" y="10308"/>
                    </a:cubicBezTo>
                    <a:cubicBezTo>
                      <a:pt x="39129" y="5404"/>
                      <a:pt x="45667" y="4671"/>
                      <a:pt x="45667" y="4671"/>
                    </a:cubicBezTo>
                    <a:lnTo>
                      <a:pt x="45667" y="4637"/>
                    </a:lnTo>
                    <a:cubicBezTo>
                      <a:pt x="43365" y="3503"/>
                      <a:pt x="39929" y="1602"/>
                      <a:pt x="388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1" name="Google Shape;2751;p61"/>
            <p:cNvGrpSpPr/>
            <p:nvPr/>
          </p:nvGrpSpPr>
          <p:grpSpPr>
            <a:xfrm>
              <a:off x="4763722" y="762782"/>
              <a:ext cx="322556" cy="182289"/>
              <a:chOff x="786152" y="1103856"/>
              <a:chExt cx="541747" cy="306214"/>
            </a:xfrm>
          </p:grpSpPr>
          <p:sp>
            <p:nvSpPr>
              <p:cNvPr id="2752" name="Google Shape;2752;p61"/>
              <p:cNvSpPr/>
              <p:nvPr/>
            </p:nvSpPr>
            <p:spPr>
              <a:xfrm rot="-656563">
                <a:off x="804643" y="1122359"/>
                <a:ext cx="215574" cy="21553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5237" extrusionOk="0">
                    <a:moveTo>
                      <a:pt x="1039" y="1"/>
                    </a:moveTo>
                    <a:cubicBezTo>
                      <a:pt x="910" y="1"/>
                      <a:pt x="830" y="92"/>
                      <a:pt x="801" y="207"/>
                    </a:cubicBezTo>
                    <a:lnTo>
                      <a:pt x="801" y="308"/>
                    </a:lnTo>
                    <a:cubicBezTo>
                      <a:pt x="801" y="408"/>
                      <a:pt x="801" y="508"/>
                      <a:pt x="801" y="608"/>
                    </a:cubicBezTo>
                    <a:cubicBezTo>
                      <a:pt x="801" y="941"/>
                      <a:pt x="801" y="1275"/>
                      <a:pt x="868" y="1642"/>
                    </a:cubicBezTo>
                    <a:cubicBezTo>
                      <a:pt x="868" y="1875"/>
                      <a:pt x="935" y="2109"/>
                      <a:pt x="1001" y="2342"/>
                    </a:cubicBezTo>
                    <a:cubicBezTo>
                      <a:pt x="1035" y="2442"/>
                      <a:pt x="1068" y="2576"/>
                      <a:pt x="1135" y="2709"/>
                    </a:cubicBezTo>
                    <a:lnTo>
                      <a:pt x="67" y="3944"/>
                    </a:lnTo>
                    <a:cubicBezTo>
                      <a:pt x="1" y="4044"/>
                      <a:pt x="1" y="4210"/>
                      <a:pt x="101" y="4277"/>
                    </a:cubicBezTo>
                    <a:cubicBezTo>
                      <a:pt x="134" y="4310"/>
                      <a:pt x="201" y="4344"/>
                      <a:pt x="234" y="4344"/>
                    </a:cubicBezTo>
                    <a:cubicBezTo>
                      <a:pt x="301" y="4344"/>
                      <a:pt x="368" y="4310"/>
                      <a:pt x="434" y="4244"/>
                    </a:cubicBezTo>
                    <a:lnTo>
                      <a:pt x="1335" y="3176"/>
                    </a:lnTo>
                    <a:cubicBezTo>
                      <a:pt x="1502" y="3410"/>
                      <a:pt x="1669" y="3610"/>
                      <a:pt x="1902" y="3777"/>
                    </a:cubicBezTo>
                    <a:lnTo>
                      <a:pt x="1335" y="4911"/>
                    </a:lnTo>
                    <a:cubicBezTo>
                      <a:pt x="1268" y="5044"/>
                      <a:pt x="1335" y="5178"/>
                      <a:pt x="1435" y="5211"/>
                    </a:cubicBezTo>
                    <a:cubicBezTo>
                      <a:pt x="1452" y="5228"/>
                      <a:pt x="1468" y="5236"/>
                      <a:pt x="1485" y="5236"/>
                    </a:cubicBezTo>
                    <a:cubicBezTo>
                      <a:pt x="1502" y="5236"/>
                      <a:pt x="1518" y="5228"/>
                      <a:pt x="1535" y="5211"/>
                    </a:cubicBezTo>
                    <a:cubicBezTo>
                      <a:pt x="1635" y="5211"/>
                      <a:pt x="1702" y="5178"/>
                      <a:pt x="1735" y="5111"/>
                    </a:cubicBezTo>
                    <a:lnTo>
                      <a:pt x="2269" y="3977"/>
                    </a:lnTo>
                    <a:cubicBezTo>
                      <a:pt x="2503" y="4044"/>
                      <a:pt x="2703" y="4077"/>
                      <a:pt x="2970" y="4077"/>
                    </a:cubicBezTo>
                    <a:lnTo>
                      <a:pt x="3036" y="4077"/>
                    </a:lnTo>
                    <a:lnTo>
                      <a:pt x="3170" y="5044"/>
                    </a:lnTo>
                    <a:cubicBezTo>
                      <a:pt x="3203" y="5144"/>
                      <a:pt x="3303" y="5211"/>
                      <a:pt x="3403" y="5211"/>
                    </a:cubicBezTo>
                    <a:lnTo>
                      <a:pt x="3437" y="5211"/>
                    </a:lnTo>
                    <a:cubicBezTo>
                      <a:pt x="3570" y="5211"/>
                      <a:pt x="3637" y="5078"/>
                      <a:pt x="3637" y="4944"/>
                    </a:cubicBezTo>
                    <a:lnTo>
                      <a:pt x="3470" y="4010"/>
                    </a:lnTo>
                    <a:lnTo>
                      <a:pt x="3670" y="3977"/>
                    </a:lnTo>
                    <a:lnTo>
                      <a:pt x="3904" y="3877"/>
                    </a:lnTo>
                    <a:cubicBezTo>
                      <a:pt x="4204" y="3743"/>
                      <a:pt x="4471" y="3510"/>
                      <a:pt x="4704" y="3276"/>
                    </a:cubicBezTo>
                    <a:cubicBezTo>
                      <a:pt x="4871" y="3043"/>
                      <a:pt x="5004" y="2776"/>
                      <a:pt x="5104" y="2476"/>
                    </a:cubicBezTo>
                    <a:cubicBezTo>
                      <a:pt x="5171" y="2242"/>
                      <a:pt x="5238" y="2009"/>
                      <a:pt x="5238" y="1775"/>
                    </a:cubicBezTo>
                    <a:cubicBezTo>
                      <a:pt x="5238" y="1542"/>
                      <a:pt x="5238" y="1342"/>
                      <a:pt x="5238" y="1141"/>
                    </a:cubicBezTo>
                    <a:cubicBezTo>
                      <a:pt x="5238" y="975"/>
                      <a:pt x="5204" y="808"/>
                      <a:pt x="5171" y="708"/>
                    </a:cubicBezTo>
                    <a:cubicBezTo>
                      <a:pt x="5171" y="608"/>
                      <a:pt x="5138" y="508"/>
                      <a:pt x="5104" y="408"/>
                    </a:cubicBezTo>
                    <a:lnTo>
                      <a:pt x="5104" y="308"/>
                    </a:lnTo>
                    <a:cubicBezTo>
                      <a:pt x="5071" y="207"/>
                      <a:pt x="4971" y="107"/>
                      <a:pt x="4838" y="107"/>
                    </a:cubicBezTo>
                    <a:cubicBezTo>
                      <a:pt x="4704" y="141"/>
                      <a:pt x="4604" y="241"/>
                      <a:pt x="4604" y="374"/>
                    </a:cubicBezTo>
                    <a:lnTo>
                      <a:pt x="4604" y="741"/>
                    </a:lnTo>
                    <a:cubicBezTo>
                      <a:pt x="4604" y="1041"/>
                      <a:pt x="4571" y="1342"/>
                      <a:pt x="4504" y="1642"/>
                    </a:cubicBezTo>
                    <a:cubicBezTo>
                      <a:pt x="4471" y="1842"/>
                      <a:pt x="4404" y="2042"/>
                      <a:pt x="4337" y="2209"/>
                    </a:cubicBezTo>
                    <a:cubicBezTo>
                      <a:pt x="4270" y="2376"/>
                      <a:pt x="4170" y="2576"/>
                      <a:pt x="4037" y="2709"/>
                    </a:cubicBezTo>
                    <a:cubicBezTo>
                      <a:pt x="3904" y="2843"/>
                      <a:pt x="3737" y="2976"/>
                      <a:pt x="3570" y="3043"/>
                    </a:cubicBezTo>
                    <a:lnTo>
                      <a:pt x="3437" y="3110"/>
                    </a:lnTo>
                    <a:lnTo>
                      <a:pt x="3236" y="3143"/>
                    </a:lnTo>
                    <a:lnTo>
                      <a:pt x="3170" y="3176"/>
                    </a:lnTo>
                    <a:lnTo>
                      <a:pt x="2936" y="3176"/>
                    </a:lnTo>
                    <a:cubicBezTo>
                      <a:pt x="2769" y="3176"/>
                      <a:pt x="2603" y="3143"/>
                      <a:pt x="2436" y="3043"/>
                    </a:cubicBezTo>
                    <a:cubicBezTo>
                      <a:pt x="2269" y="2943"/>
                      <a:pt x="2136" y="2776"/>
                      <a:pt x="2036" y="2643"/>
                    </a:cubicBezTo>
                    <a:cubicBezTo>
                      <a:pt x="1969" y="2543"/>
                      <a:pt x="1902" y="2442"/>
                      <a:pt x="1869" y="2342"/>
                    </a:cubicBezTo>
                    <a:cubicBezTo>
                      <a:pt x="1802" y="2242"/>
                      <a:pt x="1769" y="2176"/>
                      <a:pt x="1735" y="2076"/>
                    </a:cubicBezTo>
                    <a:cubicBezTo>
                      <a:pt x="1669" y="1875"/>
                      <a:pt x="1602" y="1675"/>
                      <a:pt x="1535" y="1475"/>
                    </a:cubicBezTo>
                    <a:cubicBezTo>
                      <a:pt x="1435" y="1108"/>
                      <a:pt x="1368" y="775"/>
                      <a:pt x="1335" y="541"/>
                    </a:cubicBezTo>
                    <a:cubicBezTo>
                      <a:pt x="1302" y="341"/>
                      <a:pt x="1302" y="207"/>
                      <a:pt x="1302" y="207"/>
                    </a:cubicBezTo>
                    <a:cubicBezTo>
                      <a:pt x="1268" y="74"/>
                      <a:pt x="1202" y="7"/>
                      <a:pt x="1102" y="7"/>
                    </a:cubicBezTo>
                    <a:cubicBezTo>
                      <a:pt x="1080" y="3"/>
                      <a:pt x="1059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61"/>
              <p:cNvSpPr/>
              <p:nvPr/>
            </p:nvSpPr>
            <p:spPr>
              <a:xfrm>
                <a:off x="1042572" y="1275741"/>
                <a:ext cx="285328" cy="134330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3264" extrusionOk="0">
                    <a:moveTo>
                      <a:pt x="6644" y="1"/>
                    </a:moveTo>
                    <a:cubicBezTo>
                      <a:pt x="6553" y="1"/>
                      <a:pt x="6464" y="52"/>
                      <a:pt x="6438" y="170"/>
                    </a:cubicBezTo>
                    <a:cubicBezTo>
                      <a:pt x="6371" y="270"/>
                      <a:pt x="6338" y="337"/>
                      <a:pt x="6271" y="437"/>
                    </a:cubicBezTo>
                    <a:cubicBezTo>
                      <a:pt x="6138" y="670"/>
                      <a:pt x="5971" y="870"/>
                      <a:pt x="5804" y="1071"/>
                    </a:cubicBezTo>
                    <a:cubicBezTo>
                      <a:pt x="5704" y="1204"/>
                      <a:pt x="5571" y="1337"/>
                      <a:pt x="5437" y="1438"/>
                    </a:cubicBezTo>
                    <a:cubicBezTo>
                      <a:pt x="5304" y="1571"/>
                      <a:pt x="5137" y="1671"/>
                      <a:pt x="5004" y="1771"/>
                    </a:cubicBezTo>
                    <a:cubicBezTo>
                      <a:pt x="4837" y="1905"/>
                      <a:pt x="4637" y="2005"/>
                      <a:pt x="4470" y="2071"/>
                    </a:cubicBezTo>
                    <a:cubicBezTo>
                      <a:pt x="4270" y="2138"/>
                      <a:pt x="4070" y="2205"/>
                      <a:pt x="3870" y="2271"/>
                    </a:cubicBezTo>
                    <a:cubicBezTo>
                      <a:pt x="3669" y="2305"/>
                      <a:pt x="3469" y="2338"/>
                      <a:pt x="3236" y="2372"/>
                    </a:cubicBezTo>
                    <a:cubicBezTo>
                      <a:pt x="3036" y="2405"/>
                      <a:pt x="2835" y="2405"/>
                      <a:pt x="2635" y="2405"/>
                    </a:cubicBezTo>
                    <a:cubicBezTo>
                      <a:pt x="2519" y="2388"/>
                      <a:pt x="2410" y="2388"/>
                      <a:pt x="2310" y="2388"/>
                    </a:cubicBezTo>
                    <a:cubicBezTo>
                      <a:pt x="2210" y="2388"/>
                      <a:pt x="2118" y="2388"/>
                      <a:pt x="2035" y="2372"/>
                    </a:cubicBezTo>
                    <a:cubicBezTo>
                      <a:pt x="1835" y="2338"/>
                      <a:pt x="1635" y="2305"/>
                      <a:pt x="1468" y="2271"/>
                    </a:cubicBezTo>
                    <a:cubicBezTo>
                      <a:pt x="1134" y="2238"/>
                      <a:pt x="834" y="2171"/>
                      <a:pt x="634" y="2138"/>
                    </a:cubicBezTo>
                    <a:lnTo>
                      <a:pt x="334" y="2071"/>
                    </a:lnTo>
                    <a:lnTo>
                      <a:pt x="300" y="2071"/>
                    </a:lnTo>
                    <a:cubicBezTo>
                      <a:pt x="283" y="2065"/>
                      <a:pt x="265" y="2063"/>
                      <a:pt x="247" y="2063"/>
                    </a:cubicBezTo>
                    <a:cubicBezTo>
                      <a:pt x="167" y="2063"/>
                      <a:pt x="94" y="2122"/>
                      <a:pt x="67" y="2205"/>
                    </a:cubicBezTo>
                    <a:cubicBezTo>
                      <a:pt x="0" y="2305"/>
                      <a:pt x="33" y="2472"/>
                      <a:pt x="167" y="2538"/>
                    </a:cubicBezTo>
                    <a:lnTo>
                      <a:pt x="467" y="2672"/>
                    </a:lnTo>
                    <a:lnTo>
                      <a:pt x="834" y="2805"/>
                    </a:lnTo>
                    <a:cubicBezTo>
                      <a:pt x="967" y="2905"/>
                      <a:pt x="1134" y="2939"/>
                      <a:pt x="1301" y="3005"/>
                    </a:cubicBezTo>
                    <a:lnTo>
                      <a:pt x="1868" y="3172"/>
                    </a:lnTo>
                    <a:cubicBezTo>
                      <a:pt x="2102" y="3205"/>
                      <a:pt x="2335" y="3239"/>
                      <a:pt x="2569" y="3239"/>
                    </a:cubicBezTo>
                    <a:cubicBezTo>
                      <a:pt x="2685" y="3255"/>
                      <a:pt x="2802" y="3264"/>
                      <a:pt x="2923" y="3264"/>
                    </a:cubicBezTo>
                    <a:cubicBezTo>
                      <a:pt x="3044" y="3264"/>
                      <a:pt x="3169" y="3255"/>
                      <a:pt x="3302" y="3239"/>
                    </a:cubicBezTo>
                    <a:cubicBezTo>
                      <a:pt x="3569" y="3239"/>
                      <a:pt x="3803" y="3205"/>
                      <a:pt x="4070" y="3139"/>
                    </a:cubicBezTo>
                    <a:cubicBezTo>
                      <a:pt x="4337" y="3072"/>
                      <a:pt x="4570" y="2972"/>
                      <a:pt x="4837" y="2872"/>
                    </a:cubicBezTo>
                    <a:cubicBezTo>
                      <a:pt x="5037" y="2772"/>
                      <a:pt x="5271" y="2638"/>
                      <a:pt x="5471" y="2472"/>
                    </a:cubicBezTo>
                    <a:cubicBezTo>
                      <a:pt x="5671" y="2338"/>
                      <a:pt x="5838" y="2171"/>
                      <a:pt x="6004" y="1971"/>
                    </a:cubicBezTo>
                    <a:cubicBezTo>
                      <a:pt x="6138" y="1838"/>
                      <a:pt x="6271" y="1671"/>
                      <a:pt x="6371" y="1471"/>
                    </a:cubicBezTo>
                    <a:cubicBezTo>
                      <a:pt x="6471" y="1337"/>
                      <a:pt x="6571" y="1171"/>
                      <a:pt x="6638" y="1004"/>
                    </a:cubicBezTo>
                    <a:cubicBezTo>
                      <a:pt x="6705" y="870"/>
                      <a:pt x="6738" y="737"/>
                      <a:pt x="6772" y="637"/>
                    </a:cubicBezTo>
                    <a:cubicBezTo>
                      <a:pt x="6805" y="504"/>
                      <a:pt x="6838" y="403"/>
                      <a:pt x="6872" y="270"/>
                    </a:cubicBezTo>
                    <a:lnTo>
                      <a:pt x="6872" y="303"/>
                    </a:lnTo>
                    <a:cubicBezTo>
                      <a:pt x="6932" y="121"/>
                      <a:pt x="6785" y="1"/>
                      <a:pt x="6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4" name="Google Shape;2754;p61"/>
            <p:cNvSpPr/>
            <p:nvPr/>
          </p:nvSpPr>
          <p:spPr>
            <a:xfrm rot="-1830048" flipH="1">
              <a:off x="5019440" y="678124"/>
              <a:ext cx="118682" cy="118652"/>
            </a:xfrm>
            <a:custGeom>
              <a:avLst/>
              <a:gdLst/>
              <a:ahLst/>
              <a:cxnLst/>
              <a:rect l="l" t="t" r="r" b="b"/>
              <a:pathLst>
                <a:path w="5238" h="5237" extrusionOk="0">
                  <a:moveTo>
                    <a:pt x="1039" y="1"/>
                  </a:moveTo>
                  <a:cubicBezTo>
                    <a:pt x="910" y="1"/>
                    <a:pt x="830" y="92"/>
                    <a:pt x="801" y="207"/>
                  </a:cubicBezTo>
                  <a:lnTo>
                    <a:pt x="801" y="308"/>
                  </a:lnTo>
                  <a:cubicBezTo>
                    <a:pt x="801" y="408"/>
                    <a:pt x="801" y="508"/>
                    <a:pt x="801" y="608"/>
                  </a:cubicBezTo>
                  <a:cubicBezTo>
                    <a:pt x="801" y="941"/>
                    <a:pt x="801" y="1275"/>
                    <a:pt x="868" y="1642"/>
                  </a:cubicBezTo>
                  <a:cubicBezTo>
                    <a:pt x="868" y="1875"/>
                    <a:pt x="935" y="2109"/>
                    <a:pt x="1001" y="2342"/>
                  </a:cubicBezTo>
                  <a:cubicBezTo>
                    <a:pt x="1035" y="2442"/>
                    <a:pt x="1068" y="2576"/>
                    <a:pt x="1135" y="2709"/>
                  </a:cubicBezTo>
                  <a:lnTo>
                    <a:pt x="67" y="3944"/>
                  </a:lnTo>
                  <a:cubicBezTo>
                    <a:pt x="1" y="4044"/>
                    <a:pt x="1" y="4210"/>
                    <a:pt x="101" y="4277"/>
                  </a:cubicBezTo>
                  <a:cubicBezTo>
                    <a:pt x="134" y="4310"/>
                    <a:pt x="201" y="4344"/>
                    <a:pt x="234" y="4344"/>
                  </a:cubicBezTo>
                  <a:cubicBezTo>
                    <a:pt x="301" y="4344"/>
                    <a:pt x="368" y="4310"/>
                    <a:pt x="434" y="4244"/>
                  </a:cubicBezTo>
                  <a:lnTo>
                    <a:pt x="1335" y="3176"/>
                  </a:lnTo>
                  <a:cubicBezTo>
                    <a:pt x="1502" y="3410"/>
                    <a:pt x="1669" y="3610"/>
                    <a:pt x="1902" y="3777"/>
                  </a:cubicBezTo>
                  <a:lnTo>
                    <a:pt x="1335" y="4911"/>
                  </a:lnTo>
                  <a:cubicBezTo>
                    <a:pt x="1268" y="5044"/>
                    <a:pt x="1335" y="5178"/>
                    <a:pt x="1435" y="5211"/>
                  </a:cubicBezTo>
                  <a:cubicBezTo>
                    <a:pt x="1452" y="5228"/>
                    <a:pt x="1468" y="5236"/>
                    <a:pt x="1485" y="5236"/>
                  </a:cubicBezTo>
                  <a:cubicBezTo>
                    <a:pt x="1502" y="5236"/>
                    <a:pt x="1518" y="5228"/>
                    <a:pt x="1535" y="5211"/>
                  </a:cubicBezTo>
                  <a:cubicBezTo>
                    <a:pt x="1635" y="5211"/>
                    <a:pt x="1702" y="5178"/>
                    <a:pt x="1735" y="5111"/>
                  </a:cubicBezTo>
                  <a:lnTo>
                    <a:pt x="2269" y="3977"/>
                  </a:lnTo>
                  <a:cubicBezTo>
                    <a:pt x="2503" y="4044"/>
                    <a:pt x="2703" y="4077"/>
                    <a:pt x="2970" y="4077"/>
                  </a:cubicBezTo>
                  <a:lnTo>
                    <a:pt x="3036" y="4077"/>
                  </a:lnTo>
                  <a:lnTo>
                    <a:pt x="3170" y="5044"/>
                  </a:lnTo>
                  <a:cubicBezTo>
                    <a:pt x="3203" y="5144"/>
                    <a:pt x="3303" y="5211"/>
                    <a:pt x="3403" y="5211"/>
                  </a:cubicBezTo>
                  <a:lnTo>
                    <a:pt x="3437" y="5211"/>
                  </a:lnTo>
                  <a:cubicBezTo>
                    <a:pt x="3570" y="5211"/>
                    <a:pt x="3637" y="5078"/>
                    <a:pt x="3637" y="4944"/>
                  </a:cubicBezTo>
                  <a:lnTo>
                    <a:pt x="3470" y="4010"/>
                  </a:lnTo>
                  <a:lnTo>
                    <a:pt x="3670" y="3977"/>
                  </a:lnTo>
                  <a:lnTo>
                    <a:pt x="3904" y="3877"/>
                  </a:lnTo>
                  <a:cubicBezTo>
                    <a:pt x="4204" y="3743"/>
                    <a:pt x="4471" y="3510"/>
                    <a:pt x="4704" y="3276"/>
                  </a:cubicBezTo>
                  <a:cubicBezTo>
                    <a:pt x="4871" y="3043"/>
                    <a:pt x="5004" y="2776"/>
                    <a:pt x="5104" y="2476"/>
                  </a:cubicBezTo>
                  <a:cubicBezTo>
                    <a:pt x="5171" y="2242"/>
                    <a:pt x="5238" y="2009"/>
                    <a:pt x="5238" y="1775"/>
                  </a:cubicBezTo>
                  <a:cubicBezTo>
                    <a:pt x="5238" y="1542"/>
                    <a:pt x="5238" y="1342"/>
                    <a:pt x="5238" y="1141"/>
                  </a:cubicBezTo>
                  <a:cubicBezTo>
                    <a:pt x="5238" y="975"/>
                    <a:pt x="5204" y="808"/>
                    <a:pt x="5171" y="708"/>
                  </a:cubicBezTo>
                  <a:cubicBezTo>
                    <a:pt x="5171" y="608"/>
                    <a:pt x="5138" y="508"/>
                    <a:pt x="5104" y="408"/>
                  </a:cubicBezTo>
                  <a:lnTo>
                    <a:pt x="5104" y="308"/>
                  </a:lnTo>
                  <a:cubicBezTo>
                    <a:pt x="5071" y="207"/>
                    <a:pt x="4971" y="107"/>
                    <a:pt x="4838" y="107"/>
                  </a:cubicBezTo>
                  <a:cubicBezTo>
                    <a:pt x="4704" y="141"/>
                    <a:pt x="4604" y="241"/>
                    <a:pt x="4604" y="374"/>
                  </a:cubicBezTo>
                  <a:lnTo>
                    <a:pt x="4604" y="741"/>
                  </a:lnTo>
                  <a:cubicBezTo>
                    <a:pt x="4604" y="1041"/>
                    <a:pt x="4571" y="1342"/>
                    <a:pt x="4504" y="1642"/>
                  </a:cubicBezTo>
                  <a:cubicBezTo>
                    <a:pt x="4471" y="1842"/>
                    <a:pt x="4404" y="2042"/>
                    <a:pt x="4337" y="2209"/>
                  </a:cubicBezTo>
                  <a:cubicBezTo>
                    <a:pt x="4270" y="2376"/>
                    <a:pt x="4170" y="2576"/>
                    <a:pt x="4037" y="2709"/>
                  </a:cubicBezTo>
                  <a:cubicBezTo>
                    <a:pt x="3904" y="2843"/>
                    <a:pt x="3737" y="2976"/>
                    <a:pt x="3570" y="3043"/>
                  </a:cubicBezTo>
                  <a:lnTo>
                    <a:pt x="3437" y="3110"/>
                  </a:lnTo>
                  <a:lnTo>
                    <a:pt x="3236" y="3143"/>
                  </a:lnTo>
                  <a:lnTo>
                    <a:pt x="3170" y="3176"/>
                  </a:lnTo>
                  <a:lnTo>
                    <a:pt x="2936" y="3176"/>
                  </a:lnTo>
                  <a:cubicBezTo>
                    <a:pt x="2769" y="3176"/>
                    <a:pt x="2603" y="3143"/>
                    <a:pt x="2436" y="3043"/>
                  </a:cubicBezTo>
                  <a:cubicBezTo>
                    <a:pt x="2269" y="2943"/>
                    <a:pt x="2136" y="2776"/>
                    <a:pt x="2036" y="2643"/>
                  </a:cubicBezTo>
                  <a:cubicBezTo>
                    <a:pt x="1969" y="2543"/>
                    <a:pt x="1902" y="2442"/>
                    <a:pt x="1869" y="2342"/>
                  </a:cubicBezTo>
                  <a:cubicBezTo>
                    <a:pt x="1802" y="2242"/>
                    <a:pt x="1769" y="2176"/>
                    <a:pt x="1735" y="2076"/>
                  </a:cubicBezTo>
                  <a:cubicBezTo>
                    <a:pt x="1669" y="1875"/>
                    <a:pt x="1602" y="1675"/>
                    <a:pt x="1535" y="1475"/>
                  </a:cubicBezTo>
                  <a:cubicBezTo>
                    <a:pt x="1435" y="1108"/>
                    <a:pt x="1368" y="775"/>
                    <a:pt x="1335" y="541"/>
                  </a:cubicBezTo>
                  <a:cubicBezTo>
                    <a:pt x="1302" y="341"/>
                    <a:pt x="1302" y="207"/>
                    <a:pt x="1302" y="207"/>
                  </a:cubicBezTo>
                  <a:cubicBezTo>
                    <a:pt x="1268" y="74"/>
                    <a:pt x="1202" y="7"/>
                    <a:pt x="1102" y="7"/>
                  </a:cubicBezTo>
                  <a:cubicBezTo>
                    <a:pt x="1080" y="3"/>
                    <a:pt x="1059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5" name="Google Shape;2755;p61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8800" dirty="0"/>
              <a:t>Demo Project</a:t>
            </a:r>
            <a:endParaRPr dirty="0"/>
          </a:p>
        </p:txBody>
      </p:sp>
      <p:grpSp>
        <p:nvGrpSpPr>
          <p:cNvPr id="2756" name="Google Shape;2756;p61"/>
          <p:cNvGrpSpPr/>
          <p:nvPr/>
        </p:nvGrpSpPr>
        <p:grpSpPr>
          <a:xfrm>
            <a:off x="3777301" y="3635023"/>
            <a:ext cx="1850261" cy="992565"/>
            <a:chOff x="3339725" y="3202700"/>
            <a:chExt cx="2512576" cy="1348045"/>
          </a:xfrm>
        </p:grpSpPr>
        <p:sp>
          <p:nvSpPr>
            <p:cNvPr id="2757" name="Google Shape;2757;p61"/>
            <p:cNvSpPr/>
            <p:nvPr/>
          </p:nvSpPr>
          <p:spPr>
            <a:xfrm>
              <a:off x="3528946" y="3600212"/>
              <a:ext cx="129130" cy="41104"/>
            </a:xfrm>
            <a:custGeom>
              <a:avLst/>
              <a:gdLst/>
              <a:ahLst/>
              <a:cxnLst/>
              <a:rect l="l" t="t" r="r" b="b"/>
              <a:pathLst>
                <a:path w="3170" h="1009" fill="none" extrusionOk="0">
                  <a:moveTo>
                    <a:pt x="3169" y="1009"/>
                  </a:moveTo>
                  <a:lnTo>
                    <a:pt x="1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5535505" y="3600212"/>
              <a:ext cx="127663" cy="41104"/>
            </a:xfrm>
            <a:custGeom>
              <a:avLst/>
              <a:gdLst/>
              <a:ahLst/>
              <a:cxnLst/>
              <a:rect l="l" t="t" r="r" b="b"/>
              <a:pathLst>
                <a:path w="3134" h="1009" fill="none" extrusionOk="0">
                  <a:moveTo>
                    <a:pt x="1" y="1009"/>
                  </a:moveTo>
                  <a:lnTo>
                    <a:pt x="3133" y="1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3339725" y="3202700"/>
              <a:ext cx="2512576" cy="1348045"/>
            </a:xfrm>
            <a:custGeom>
              <a:avLst/>
              <a:gdLst/>
              <a:ahLst/>
              <a:cxnLst/>
              <a:rect l="l" t="t" r="r" b="b"/>
              <a:pathLst>
                <a:path w="61681" h="33091" extrusionOk="0">
                  <a:moveTo>
                    <a:pt x="13287" y="10299"/>
                  </a:moveTo>
                  <a:lnTo>
                    <a:pt x="13035" y="10479"/>
                  </a:lnTo>
                  <a:lnTo>
                    <a:pt x="13035" y="10479"/>
                  </a:lnTo>
                  <a:lnTo>
                    <a:pt x="13107" y="10335"/>
                  </a:lnTo>
                  <a:lnTo>
                    <a:pt x="13287" y="10299"/>
                  </a:lnTo>
                  <a:close/>
                  <a:moveTo>
                    <a:pt x="28950" y="1"/>
                  </a:moveTo>
                  <a:cubicBezTo>
                    <a:pt x="28230" y="1"/>
                    <a:pt x="27546" y="217"/>
                    <a:pt x="26934" y="649"/>
                  </a:cubicBezTo>
                  <a:lnTo>
                    <a:pt x="20741" y="5042"/>
                  </a:lnTo>
                  <a:cubicBezTo>
                    <a:pt x="18940" y="4646"/>
                    <a:pt x="17104" y="4430"/>
                    <a:pt x="15232" y="4430"/>
                  </a:cubicBezTo>
                  <a:cubicBezTo>
                    <a:pt x="13539" y="4430"/>
                    <a:pt x="11847" y="4610"/>
                    <a:pt x="10191" y="4970"/>
                  </a:cubicBezTo>
                  <a:cubicBezTo>
                    <a:pt x="9759" y="4862"/>
                    <a:pt x="9326" y="4826"/>
                    <a:pt x="8894" y="4790"/>
                  </a:cubicBezTo>
                  <a:lnTo>
                    <a:pt x="8678" y="4790"/>
                  </a:lnTo>
                  <a:cubicBezTo>
                    <a:pt x="6446" y="4790"/>
                    <a:pt x="4286" y="5726"/>
                    <a:pt x="2737" y="7310"/>
                  </a:cubicBezTo>
                  <a:cubicBezTo>
                    <a:pt x="1837" y="8642"/>
                    <a:pt x="1801" y="10335"/>
                    <a:pt x="2557" y="11739"/>
                  </a:cubicBezTo>
                  <a:cubicBezTo>
                    <a:pt x="2773" y="11991"/>
                    <a:pt x="2989" y="12243"/>
                    <a:pt x="3277" y="12459"/>
                  </a:cubicBezTo>
                  <a:cubicBezTo>
                    <a:pt x="3529" y="12783"/>
                    <a:pt x="3817" y="13071"/>
                    <a:pt x="4177" y="13251"/>
                  </a:cubicBezTo>
                  <a:cubicBezTo>
                    <a:pt x="4213" y="13323"/>
                    <a:pt x="4286" y="13395"/>
                    <a:pt x="4322" y="13467"/>
                  </a:cubicBezTo>
                  <a:cubicBezTo>
                    <a:pt x="4430" y="13611"/>
                    <a:pt x="4574" y="13755"/>
                    <a:pt x="4718" y="13899"/>
                  </a:cubicBezTo>
                  <a:cubicBezTo>
                    <a:pt x="5114" y="14511"/>
                    <a:pt x="5726" y="14980"/>
                    <a:pt x="6446" y="15160"/>
                  </a:cubicBezTo>
                  <a:lnTo>
                    <a:pt x="2449" y="18004"/>
                  </a:lnTo>
                  <a:cubicBezTo>
                    <a:pt x="1" y="19732"/>
                    <a:pt x="757" y="23585"/>
                    <a:pt x="3709" y="24269"/>
                  </a:cubicBezTo>
                  <a:lnTo>
                    <a:pt x="11667" y="26070"/>
                  </a:lnTo>
                  <a:lnTo>
                    <a:pt x="11667" y="30462"/>
                  </a:lnTo>
                  <a:cubicBezTo>
                    <a:pt x="11667" y="31903"/>
                    <a:pt x="12819" y="33091"/>
                    <a:pt x="14259" y="33091"/>
                  </a:cubicBezTo>
                  <a:lnTo>
                    <a:pt x="47386" y="33091"/>
                  </a:lnTo>
                  <a:cubicBezTo>
                    <a:pt x="48826" y="33091"/>
                    <a:pt x="50014" y="31903"/>
                    <a:pt x="50014" y="30462"/>
                  </a:cubicBezTo>
                  <a:lnTo>
                    <a:pt x="50014" y="24737"/>
                  </a:lnTo>
                  <a:cubicBezTo>
                    <a:pt x="50014" y="23153"/>
                    <a:pt x="49798" y="21605"/>
                    <a:pt x="49438" y="20092"/>
                  </a:cubicBezTo>
                  <a:lnTo>
                    <a:pt x="59196" y="13359"/>
                  </a:lnTo>
                  <a:cubicBezTo>
                    <a:pt x="61680" y="11667"/>
                    <a:pt x="60996" y="7778"/>
                    <a:pt x="58044" y="7058"/>
                  </a:cubicBezTo>
                  <a:lnTo>
                    <a:pt x="58044" y="7094"/>
                  </a:lnTo>
                  <a:lnTo>
                    <a:pt x="29814" y="109"/>
                  </a:lnTo>
                  <a:cubicBezTo>
                    <a:pt x="29526" y="37"/>
                    <a:pt x="29238" y="1"/>
                    <a:pt x="289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0" name="Google Shape;2760;p61"/>
            <p:cNvGrpSpPr/>
            <p:nvPr/>
          </p:nvGrpSpPr>
          <p:grpSpPr>
            <a:xfrm>
              <a:off x="3536279" y="3430054"/>
              <a:ext cx="1113295" cy="385825"/>
              <a:chOff x="3536279" y="3430054"/>
              <a:chExt cx="1113295" cy="385825"/>
            </a:xfrm>
          </p:grpSpPr>
          <p:sp>
            <p:nvSpPr>
              <p:cNvPr id="2761" name="Google Shape;2761;p61"/>
              <p:cNvSpPr/>
              <p:nvPr/>
            </p:nvSpPr>
            <p:spPr>
              <a:xfrm>
                <a:off x="3746031" y="3430054"/>
                <a:ext cx="903543" cy="385825"/>
              </a:xfrm>
              <a:custGeom>
                <a:avLst/>
                <a:gdLst/>
                <a:ahLst/>
                <a:cxnLst/>
                <a:rect l="l" t="t" r="r" b="b"/>
                <a:pathLst>
                  <a:path w="22181" h="9471" fill="none" extrusionOk="0">
                    <a:moveTo>
                      <a:pt x="22181" y="9471"/>
                    </a:moveTo>
                    <a:cubicBezTo>
                      <a:pt x="17068" y="2989"/>
                      <a:pt x="7958" y="1"/>
                      <a:pt x="1" y="216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61"/>
              <p:cNvSpPr/>
              <p:nvPr/>
            </p:nvSpPr>
            <p:spPr>
              <a:xfrm>
                <a:off x="3536279" y="3501955"/>
                <a:ext cx="230316" cy="192159"/>
              </a:xfrm>
              <a:custGeom>
                <a:avLst/>
                <a:gdLst/>
                <a:ahLst/>
                <a:cxnLst/>
                <a:rect l="l" t="t" r="r" b="b"/>
                <a:pathLst>
                  <a:path w="5654" h="4717" fill="none" extrusionOk="0">
                    <a:moveTo>
                      <a:pt x="1" y="1692"/>
                    </a:moveTo>
                    <a:cubicBezTo>
                      <a:pt x="1045" y="612"/>
                      <a:pt x="2485" y="0"/>
                      <a:pt x="3997" y="36"/>
                    </a:cubicBezTo>
                    <a:cubicBezTo>
                      <a:pt x="4465" y="0"/>
                      <a:pt x="4898" y="180"/>
                      <a:pt x="5222" y="468"/>
                    </a:cubicBezTo>
                    <a:cubicBezTo>
                      <a:pt x="5366" y="612"/>
                      <a:pt x="5438" y="828"/>
                      <a:pt x="5510" y="1044"/>
                    </a:cubicBezTo>
                    <a:cubicBezTo>
                      <a:pt x="5654" y="1908"/>
                      <a:pt x="5294" y="2809"/>
                      <a:pt x="4609" y="3385"/>
                    </a:cubicBezTo>
                    <a:cubicBezTo>
                      <a:pt x="3961" y="3961"/>
                      <a:pt x="3205" y="4393"/>
                      <a:pt x="2377" y="4717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61"/>
              <p:cNvSpPr/>
              <p:nvPr/>
            </p:nvSpPr>
            <p:spPr>
              <a:xfrm>
                <a:off x="3570009" y="3525419"/>
                <a:ext cx="176057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2557" fill="none" extrusionOk="0">
                    <a:moveTo>
                      <a:pt x="1" y="2557"/>
                    </a:moveTo>
                    <a:lnTo>
                      <a:pt x="4322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61"/>
              <p:cNvSpPr/>
              <p:nvPr/>
            </p:nvSpPr>
            <p:spPr>
              <a:xfrm>
                <a:off x="3542145" y="3522486"/>
                <a:ext cx="196587" cy="79234"/>
              </a:xfrm>
              <a:custGeom>
                <a:avLst/>
                <a:gdLst/>
                <a:ahLst/>
                <a:cxnLst/>
                <a:rect l="l" t="t" r="r" b="b"/>
                <a:pathLst>
                  <a:path w="4826" h="1945" fill="none" extrusionOk="0">
                    <a:moveTo>
                      <a:pt x="1" y="1945"/>
                    </a:moveTo>
                    <a:cubicBezTo>
                      <a:pt x="1441" y="936"/>
                      <a:pt x="3097" y="288"/>
                      <a:pt x="4826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61"/>
              <p:cNvSpPr/>
              <p:nvPr/>
            </p:nvSpPr>
            <p:spPr>
              <a:xfrm>
                <a:off x="3611071" y="3513687"/>
                <a:ext cx="139395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817" fill="none" extrusionOk="0">
                    <a:moveTo>
                      <a:pt x="1" y="3817"/>
                    </a:moveTo>
                    <a:lnTo>
                      <a:pt x="1801" y="2449"/>
                    </a:lnTo>
                    <a:cubicBezTo>
                      <a:pt x="2233" y="2161"/>
                      <a:pt x="2629" y="1837"/>
                      <a:pt x="2954" y="1440"/>
                    </a:cubicBezTo>
                    <a:cubicBezTo>
                      <a:pt x="3278" y="1044"/>
                      <a:pt x="3422" y="504"/>
                      <a:pt x="3350" y="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6" name="Google Shape;2766;p61"/>
            <p:cNvSpPr/>
            <p:nvPr/>
          </p:nvSpPr>
          <p:spPr>
            <a:xfrm>
              <a:off x="3922054" y="3523953"/>
              <a:ext cx="1349428" cy="907998"/>
            </a:xfrm>
            <a:custGeom>
              <a:avLst/>
              <a:gdLst/>
              <a:ahLst/>
              <a:cxnLst/>
              <a:rect l="l" t="t" r="r" b="b"/>
              <a:pathLst>
                <a:path w="33127" h="22289" extrusionOk="0">
                  <a:moveTo>
                    <a:pt x="16564" y="0"/>
                  </a:moveTo>
                  <a:cubicBezTo>
                    <a:pt x="7418" y="0"/>
                    <a:pt x="0" y="7418"/>
                    <a:pt x="0" y="16563"/>
                  </a:cubicBezTo>
                  <a:lnTo>
                    <a:pt x="0" y="22288"/>
                  </a:lnTo>
                  <a:lnTo>
                    <a:pt x="33127" y="22288"/>
                  </a:lnTo>
                  <a:lnTo>
                    <a:pt x="33127" y="16563"/>
                  </a:lnTo>
                  <a:cubicBezTo>
                    <a:pt x="33127" y="7418"/>
                    <a:pt x="25709" y="0"/>
                    <a:pt x="165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3477618" y="3298066"/>
              <a:ext cx="2238266" cy="1041984"/>
            </a:xfrm>
            <a:custGeom>
              <a:avLst/>
              <a:gdLst/>
              <a:ahLst/>
              <a:cxnLst/>
              <a:rect l="l" t="t" r="r" b="b"/>
              <a:pathLst>
                <a:path w="54947" h="25578" extrusionOk="0">
                  <a:moveTo>
                    <a:pt x="25559" y="0"/>
                  </a:moveTo>
                  <a:cubicBezTo>
                    <a:pt x="25385" y="0"/>
                    <a:pt x="25217" y="48"/>
                    <a:pt x="25097" y="144"/>
                  </a:cubicBezTo>
                  <a:lnTo>
                    <a:pt x="612" y="17499"/>
                  </a:lnTo>
                  <a:cubicBezTo>
                    <a:pt x="0" y="17931"/>
                    <a:pt x="180" y="18868"/>
                    <a:pt x="901" y="19084"/>
                  </a:cubicBezTo>
                  <a:lnTo>
                    <a:pt x="29274" y="25565"/>
                  </a:lnTo>
                  <a:cubicBezTo>
                    <a:pt x="29333" y="25573"/>
                    <a:pt x="29393" y="25578"/>
                    <a:pt x="29451" y="25578"/>
                  </a:cubicBezTo>
                  <a:cubicBezTo>
                    <a:pt x="29641" y="25578"/>
                    <a:pt x="29820" y="25531"/>
                    <a:pt x="29958" y="25421"/>
                  </a:cubicBezTo>
                  <a:lnTo>
                    <a:pt x="54335" y="8570"/>
                  </a:lnTo>
                  <a:cubicBezTo>
                    <a:pt x="54947" y="8138"/>
                    <a:pt x="54767" y="7202"/>
                    <a:pt x="54047" y="6985"/>
                  </a:cubicBezTo>
                  <a:lnTo>
                    <a:pt x="25817" y="36"/>
                  </a:lnTo>
                  <a:cubicBezTo>
                    <a:pt x="25733" y="12"/>
                    <a:pt x="25645" y="0"/>
                    <a:pt x="25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61"/>
          <p:cNvGrpSpPr/>
          <p:nvPr/>
        </p:nvGrpSpPr>
        <p:grpSpPr>
          <a:xfrm rot="-1062919">
            <a:off x="-922502" y="3861307"/>
            <a:ext cx="1654020" cy="540023"/>
            <a:chOff x="2564525" y="5223525"/>
            <a:chExt cx="2556110" cy="834547"/>
          </a:xfrm>
        </p:grpSpPr>
        <p:sp>
          <p:nvSpPr>
            <p:cNvPr id="2769" name="Google Shape;2769;p6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61"/>
          <p:cNvGrpSpPr/>
          <p:nvPr/>
        </p:nvGrpSpPr>
        <p:grpSpPr>
          <a:xfrm rot="1358433">
            <a:off x="7973679" y="910284"/>
            <a:ext cx="1719595" cy="916331"/>
            <a:chOff x="7463504" y="3075665"/>
            <a:chExt cx="2603050" cy="1387103"/>
          </a:xfrm>
        </p:grpSpPr>
        <p:sp>
          <p:nvSpPr>
            <p:cNvPr id="2780" name="Google Shape;2780;p6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0"/>
          <p:cNvSpPr txBox="1">
            <a:spLocks noGrp="1"/>
          </p:cNvSpPr>
          <p:nvPr>
            <p:ph type="body" idx="1"/>
          </p:nvPr>
        </p:nvSpPr>
        <p:spPr>
          <a:xfrm>
            <a:off x="1043123" y="1199047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err="1" smtClean="0"/>
              <a:t>Penggunaan</a:t>
            </a:r>
            <a:r>
              <a:rPr lang="en-US" sz="1200" dirty="0" smtClean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monitoring </a:t>
            </a:r>
            <a:r>
              <a:rPr lang="en-US" sz="1200" dirty="0" err="1"/>
              <a:t>ketinggian</a:t>
            </a:r>
            <a:r>
              <a:rPr lang="en-US" sz="1200" dirty="0"/>
              <a:t> air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internet of things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cepat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akurat</a:t>
            </a:r>
            <a:r>
              <a:rPr lang="en-US" sz="1200" dirty="0"/>
              <a:t> </a:t>
            </a:r>
            <a:r>
              <a:rPr lang="en-US" sz="1200" dirty="0" err="1"/>
              <a:t>daripada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monitoring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konvensional</a:t>
            </a:r>
            <a:r>
              <a:rPr lang="en-US" sz="1200" dirty="0"/>
              <a:t>,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monitoring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</a:t>
            </a:r>
            <a:r>
              <a:rPr lang="en-US" sz="1200" dirty="0" err="1"/>
              <a:t>selama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</a:t>
            </a:r>
            <a:r>
              <a:rPr lang="en-US" sz="1200" dirty="0" err="1"/>
              <a:t>terhubung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internet</a:t>
            </a:r>
            <a:r>
              <a:rPr lang="en-US" sz="1200" dirty="0" smtClean="0"/>
              <a:t>.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endParaRPr lang="en-US" sz="1200" dirty="0" smtClean="0"/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1100"/>
              <a:buAutoNum type="arabicPeriod"/>
            </a:pPr>
            <a:r>
              <a:rPr lang="en-US" sz="1200" dirty="0" smtClean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monitoring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akuratnya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didapatkan</a:t>
            </a:r>
            <a:r>
              <a:rPr lang="en-US" sz="1200" dirty="0"/>
              <a:t> </a:t>
            </a:r>
            <a:r>
              <a:rPr lang="en-US" sz="1200" dirty="0" err="1"/>
              <a:t>tetapi</a:t>
            </a:r>
            <a:r>
              <a:rPr lang="en-US" sz="1200" dirty="0"/>
              <a:t> juga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mengefesienkan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SDM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berpengaruh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.</a:t>
            </a:r>
            <a:endParaRPr sz="1200" dirty="0">
              <a:highlight>
                <a:schemeClr val="dk2"/>
              </a:highlight>
            </a:endParaRPr>
          </a:p>
        </p:txBody>
      </p:sp>
      <p:sp>
        <p:nvSpPr>
          <p:cNvPr id="2707" name="Google Shape;2707;p6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  <p:grpSp>
        <p:nvGrpSpPr>
          <p:cNvPr id="2708" name="Google Shape;2708;p60"/>
          <p:cNvGrpSpPr/>
          <p:nvPr/>
        </p:nvGrpSpPr>
        <p:grpSpPr>
          <a:xfrm rot="335180">
            <a:off x="6099365" y="2309423"/>
            <a:ext cx="2167949" cy="1198360"/>
            <a:chOff x="5721275" y="1941825"/>
            <a:chExt cx="2654592" cy="1467179"/>
          </a:xfrm>
        </p:grpSpPr>
        <p:sp>
          <p:nvSpPr>
            <p:cNvPr id="2709" name="Google Shape;2709;p60"/>
            <p:cNvSpPr/>
            <p:nvPr/>
          </p:nvSpPr>
          <p:spPr>
            <a:xfrm>
              <a:off x="5721275" y="1941825"/>
              <a:ext cx="2654592" cy="1467179"/>
            </a:xfrm>
            <a:custGeom>
              <a:avLst/>
              <a:gdLst/>
              <a:ahLst/>
              <a:cxnLst/>
              <a:rect l="l" t="t" r="r" b="b"/>
              <a:pathLst>
                <a:path w="67849" h="37495" extrusionOk="0">
                  <a:moveTo>
                    <a:pt x="24918" y="1"/>
                  </a:moveTo>
                  <a:cubicBezTo>
                    <a:pt x="24518" y="1"/>
                    <a:pt x="24151" y="68"/>
                    <a:pt x="23784" y="168"/>
                  </a:cubicBezTo>
                  <a:lnTo>
                    <a:pt x="23717" y="168"/>
                  </a:lnTo>
                  <a:cubicBezTo>
                    <a:pt x="22917" y="434"/>
                    <a:pt x="22116" y="735"/>
                    <a:pt x="21349" y="1102"/>
                  </a:cubicBezTo>
                  <a:cubicBezTo>
                    <a:pt x="20548" y="1502"/>
                    <a:pt x="19881" y="1835"/>
                    <a:pt x="19281" y="2169"/>
                  </a:cubicBezTo>
                  <a:cubicBezTo>
                    <a:pt x="18113" y="2836"/>
                    <a:pt x="16779" y="3637"/>
                    <a:pt x="15178" y="4671"/>
                  </a:cubicBezTo>
                  <a:cubicBezTo>
                    <a:pt x="14644" y="5038"/>
                    <a:pt x="14110" y="5405"/>
                    <a:pt x="13577" y="5772"/>
                  </a:cubicBezTo>
                  <a:lnTo>
                    <a:pt x="13210" y="6005"/>
                  </a:lnTo>
                  <a:cubicBezTo>
                    <a:pt x="12609" y="6439"/>
                    <a:pt x="12042" y="6806"/>
                    <a:pt x="11509" y="7206"/>
                  </a:cubicBezTo>
                  <a:lnTo>
                    <a:pt x="11308" y="7339"/>
                  </a:lnTo>
                  <a:cubicBezTo>
                    <a:pt x="10741" y="7740"/>
                    <a:pt x="10174" y="8140"/>
                    <a:pt x="9541" y="8640"/>
                  </a:cubicBezTo>
                  <a:cubicBezTo>
                    <a:pt x="9040" y="9007"/>
                    <a:pt x="8506" y="9408"/>
                    <a:pt x="8006" y="9808"/>
                  </a:cubicBezTo>
                  <a:cubicBezTo>
                    <a:pt x="7506" y="10208"/>
                    <a:pt x="7005" y="10608"/>
                    <a:pt x="6505" y="11009"/>
                  </a:cubicBezTo>
                  <a:cubicBezTo>
                    <a:pt x="6105" y="11142"/>
                    <a:pt x="5738" y="11309"/>
                    <a:pt x="5338" y="11476"/>
                  </a:cubicBezTo>
                  <a:cubicBezTo>
                    <a:pt x="1568" y="13344"/>
                    <a:pt x="0" y="17914"/>
                    <a:pt x="1268" y="23351"/>
                  </a:cubicBezTo>
                  <a:cubicBezTo>
                    <a:pt x="2069" y="26753"/>
                    <a:pt x="3670" y="29889"/>
                    <a:pt x="5938" y="32557"/>
                  </a:cubicBezTo>
                  <a:cubicBezTo>
                    <a:pt x="8773" y="35793"/>
                    <a:pt x="12142" y="37494"/>
                    <a:pt x="15678" y="37494"/>
                  </a:cubicBezTo>
                  <a:lnTo>
                    <a:pt x="15745" y="37494"/>
                  </a:lnTo>
                  <a:cubicBezTo>
                    <a:pt x="19081" y="37461"/>
                    <a:pt x="22316" y="35893"/>
                    <a:pt x="25018" y="32958"/>
                  </a:cubicBezTo>
                  <a:cubicBezTo>
                    <a:pt x="27353" y="30389"/>
                    <a:pt x="29021" y="27287"/>
                    <a:pt x="29922" y="23951"/>
                  </a:cubicBezTo>
                  <a:cubicBezTo>
                    <a:pt x="29955" y="23851"/>
                    <a:pt x="29988" y="23718"/>
                    <a:pt x="30022" y="23618"/>
                  </a:cubicBezTo>
                  <a:cubicBezTo>
                    <a:pt x="30856" y="26920"/>
                    <a:pt x="32457" y="29989"/>
                    <a:pt x="34725" y="32557"/>
                  </a:cubicBezTo>
                  <a:cubicBezTo>
                    <a:pt x="37561" y="35793"/>
                    <a:pt x="40896" y="37494"/>
                    <a:pt x="44432" y="37494"/>
                  </a:cubicBezTo>
                  <a:lnTo>
                    <a:pt x="44532" y="37494"/>
                  </a:lnTo>
                  <a:cubicBezTo>
                    <a:pt x="47868" y="37461"/>
                    <a:pt x="51070" y="35893"/>
                    <a:pt x="53805" y="32958"/>
                  </a:cubicBezTo>
                  <a:cubicBezTo>
                    <a:pt x="56107" y="30389"/>
                    <a:pt x="57775" y="27287"/>
                    <a:pt x="58709" y="23951"/>
                  </a:cubicBezTo>
                  <a:cubicBezTo>
                    <a:pt x="59776" y="19982"/>
                    <a:pt x="59543" y="16513"/>
                    <a:pt x="58008" y="14044"/>
                  </a:cubicBezTo>
                  <a:cubicBezTo>
                    <a:pt x="58042" y="14011"/>
                    <a:pt x="58475" y="13611"/>
                    <a:pt x="58475" y="13611"/>
                  </a:cubicBezTo>
                  <a:cubicBezTo>
                    <a:pt x="58776" y="13310"/>
                    <a:pt x="59043" y="13043"/>
                    <a:pt x="59309" y="12777"/>
                  </a:cubicBezTo>
                  <a:lnTo>
                    <a:pt x="60510" y="11576"/>
                  </a:lnTo>
                  <a:cubicBezTo>
                    <a:pt x="61011" y="11042"/>
                    <a:pt x="61544" y="10542"/>
                    <a:pt x="62011" y="10041"/>
                  </a:cubicBezTo>
                  <a:cubicBezTo>
                    <a:pt x="62578" y="10408"/>
                    <a:pt x="63279" y="10642"/>
                    <a:pt x="63979" y="10642"/>
                  </a:cubicBezTo>
                  <a:cubicBezTo>
                    <a:pt x="64346" y="10642"/>
                    <a:pt x="64713" y="10575"/>
                    <a:pt x="65080" y="10442"/>
                  </a:cubicBezTo>
                  <a:cubicBezTo>
                    <a:pt x="66881" y="9808"/>
                    <a:pt x="67849" y="7873"/>
                    <a:pt x="67248" y="6038"/>
                  </a:cubicBezTo>
                  <a:lnTo>
                    <a:pt x="67115" y="5738"/>
                  </a:lnTo>
                  <a:cubicBezTo>
                    <a:pt x="67082" y="5571"/>
                    <a:pt x="66982" y="5338"/>
                    <a:pt x="66848" y="5071"/>
                  </a:cubicBezTo>
                  <a:cubicBezTo>
                    <a:pt x="66715" y="4671"/>
                    <a:pt x="66515" y="4304"/>
                    <a:pt x="66314" y="3970"/>
                  </a:cubicBezTo>
                  <a:cubicBezTo>
                    <a:pt x="65981" y="3337"/>
                    <a:pt x="65581" y="2769"/>
                    <a:pt x="65080" y="2236"/>
                  </a:cubicBezTo>
                  <a:cubicBezTo>
                    <a:pt x="65013" y="2169"/>
                    <a:pt x="64947" y="2136"/>
                    <a:pt x="64880" y="2069"/>
                  </a:cubicBezTo>
                  <a:lnTo>
                    <a:pt x="64813" y="2002"/>
                  </a:lnTo>
                  <a:lnTo>
                    <a:pt x="64680" y="1902"/>
                  </a:lnTo>
                  <a:cubicBezTo>
                    <a:pt x="64546" y="1769"/>
                    <a:pt x="64380" y="1669"/>
                    <a:pt x="64180" y="1569"/>
                  </a:cubicBezTo>
                  <a:cubicBezTo>
                    <a:pt x="63813" y="1368"/>
                    <a:pt x="63412" y="1235"/>
                    <a:pt x="63012" y="1168"/>
                  </a:cubicBezTo>
                  <a:cubicBezTo>
                    <a:pt x="62779" y="1102"/>
                    <a:pt x="62578" y="1102"/>
                    <a:pt x="62345" y="1102"/>
                  </a:cubicBezTo>
                  <a:lnTo>
                    <a:pt x="61778" y="1102"/>
                  </a:lnTo>
                  <a:cubicBezTo>
                    <a:pt x="61644" y="1135"/>
                    <a:pt x="61511" y="1168"/>
                    <a:pt x="61378" y="1202"/>
                  </a:cubicBezTo>
                  <a:cubicBezTo>
                    <a:pt x="61344" y="1202"/>
                    <a:pt x="61177" y="1235"/>
                    <a:pt x="61177" y="1235"/>
                  </a:cubicBezTo>
                  <a:cubicBezTo>
                    <a:pt x="61011" y="1268"/>
                    <a:pt x="60844" y="1335"/>
                    <a:pt x="60710" y="1402"/>
                  </a:cubicBezTo>
                  <a:cubicBezTo>
                    <a:pt x="60444" y="1502"/>
                    <a:pt x="60210" y="1602"/>
                    <a:pt x="59977" y="1735"/>
                  </a:cubicBezTo>
                  <a:lnTo>
                    <a:pt x="59943" y="1769"/>
                  </a:lnTo>
                  <a:cubicBezTo>
                    <a:pt x="59576" y="1969"/>
                    <a:pt x="59276" y="2169"/>
                    <a:pt x="58942" y="2403"/>
                  </a:cubicBezTo>
                  <a:cubicBezTo>
                    <a:pt x="58375" y="2836"/>
                    <a:pt x="57942" y="3170"/>
                    <a:pt x="57508" y="3537"/>
                  </a:cubicBezTo>
                  <a:cubicBezTo>
                    <a:pt x="56541" y="4371"/>
                    <a:pt x="55607" y="5271"/>
                    <a:pt x="54906" y="5972"/>
                  </a:cubicBezTo>
                  <a:cubicBezTo>
                    <a:pt x="54573" y="6305"/>
                    <a:pt x="54272" y="6639"/>
                    <a:pt x="53939" y="6972"/>
                  </a:cubicBezTo>
                  <a:lnTo>
                    <a:pt x="53672" y="7273"/>
                  </a:lnTo>
                  <a:cubicBezTo>
                    <a:pt x="53305" y="7640"/>
                    <a:pt x="52972" y="8007"/>
                    <a:pt x="52638" y="8373"/>
                  </a:cubicBezTo>
                  <a:lnTo>
                    <a:pt x="52505" y="8540"/>
                  </a:lnTo>
                  <a:cubicBezTo>
                    <a:pt x="52171" y="8907"/>
                    <a:pt x="51804" y="9307"/>
                    <a:pt x="51437" y="9774"/>
                  </a:cubicBezTo>
                  <a:cubicBezTo>
                    <a:pt x="51304" y="9908"/>
                    <a:pt x="51170" y="10075"/>
                    <a:pt x="51037" y="10208"/>
                  </a:cubicBezTo>
                  <a:lnTo>
                    <a:pt x="50837" y="10208"/>
                  </a:lnTo>
                  <a:cubicBezTo>
                    <a:pt x="48568" y="10208"/>
                    <a:pt x="46400" y="11175"/>
                    <a:pt x="44532" y="12943"/>
                  </a:cubicBezTo>
                  <a:cubicBezTo>
                    <a:pt x="42864" y="11376"/>
                    <a:pt x="40663" y="10475"/>
                    <a:pt x="38361" y="10442"/>
                  </a:cubicBezTo>
                  <a:cubicBezTo>
                    <a:pt x="36860" y="10475"/>
                    <a:pt x="35392" y="10842"/>
                    <a:pt x="34058" y="11509"/>
                  </a:cubicBezTo>
                  <a:cubicBezTo>
                    <a:pt x="32624" y="12210"/>
                    <a:pt x="31456" y="13310"/>
                    <a:pt x="30689" y="14711"/>
                  </a:cubicBezTo>
                  <a:lnTo>
                    <a:pt x="29655" y="14711"/>
                  </a:lnTo>
                  <a:cubicBezTo>
                    <a:pt x="29021" y="13410"/>
                    <a:pt x="28054" y="12343"/>
                    <a:pt x="26820" y="11576"/>
                  </a:cubicBezTo>
                  <a:cubicBezTo>
                    <a:pt x="25419" y="10708"/>
                    <a:pt x="23784" y="10208"/>
                    <a:pt x="22116" y="10208"/>
                  </a:cubicBezTo>
                  <a:cubicBezTo>
                    <a:pt x="22018" y="10198"/>
                    <a:pt x="21921" y="10194"/>
                    <a:pt x="21823" y="10194"/>
                  </a:cubicBezTo>
                  <a:cubicBezTo>
                    <a:pt x="21587" y="10194"/>
                    <a:pt x="21351" y="10218"/>
                    <a:pt x="21115" y="10241"/>
                  </a:cubicBezTo>
                  <a:cubicBezTo>
                    <a:pt x="21849" y="9774"/>
                    <a:pt x="22550" y="9341"/>
                    <a:pt x="23217" y="8907"/>
                  </a:cubicBezTo>
                  <a:lnTo>
                    <a:pt x="24018" y="8407"/>
                  </a:lnTo>
                  <a:cubicBezTo>
                    <a:pt x="24685" y="9341"/>
                    <a:pt x="25752" y="9908"/>
                    <a:pt x="26886" y="9908"/>
                  </a:cubicBezTo>
                  <a:cubicBezTo>
                    <a:pt x="27053" y="9908"/>
                    <a:pt x="27220" y="9908"/>
                    <a:pt x="27353" y="9875"/>
                  </a:cubicBezTo>
                  <a:cubicBezTo>
                    <a:pt x="29221" y="9608"/>
                    <a:pt x="30556" y="7906"/>
                    <a:pt x="30322" y="6038"/>
                  </a:cubicBezTo>
                  <a:lnTo>
                    <a:pt x="30289" y="5772"/>
                  </a:lnTo>
                  <a:lnTo>
                    <a:pt x="30289" y="5638"/>
                  </a:lnTo>
                  <a:cubicBezTo>
                    <a:pt x="30255" y="5238"/>
                    <a:pt x="30189" y="4838"/>
                    <a:pt x="30055" y="4437"/>
                  </a:cubicBezTo>
                  <a:lnTo>
                    <a:pt x="30055" y="4371"/>
                  </a:lnTo>
                  <a:cubicBezTo>
                    <a:pt x="29855" y="3637"/>
                    <a:pt x="29555" y="2936"/>
                    <a:pt x="29155" y="2302"/>
                  </a:cubicBezTo>
                  <a:cubicBezTo>
                    <a:pt x="28988" y="2036"/>
                    <a:pt x="28788" y="1802"/>
                    <a:pt x="28587" y="1569"/>
                  </a:cubicBezTo>
                  <a:cubicBezTo>
                    <a:pt x="28421" y="1368"/>
                    <a:pt x="28221" y="1202"/>
                    <a:pt x="28020" y="1035"/>
                  </a:cubicBezTo>
                  <a:lnTo>
                    <a:pt x="27820" y="868"/>
                  </a:lnTo>
                  <a:cubicBezTo>
                    <a:pt x="27754" y="835"/>
                    <a:pt x="27687" y="768"/>
                    <a:pt x="27620" y="735"/>
                  </a:cubicBezTo>
                  <a:lnTo>
                    <a:pt x="27453" y="601"/>
                  </a:lnTo>
                  <a:cubicBezTo>
                    <a:pt x="27353" y="568"/>
                    <a:pt x="27253" y="501"/>
                    <a:pt x="27153" y="434"/>
                  </a:cubicBezTo>
                  <a:lnTo>
                    <a:pt x="27086" y="401"/>
                  </a:lnTo>
                  <a:lnTo>
                    <a:pt x="26886" y="301"/>
                  </a:lnTo>
                  <a:lnTo>
                    <a:pt x="26786" y="268"/>
                  </a:lnTo>
                  <a:cubicBezTo>
                    <a:pt x="26653" y="234"/>
                    <a:pt x="26486" y="168"/>
                    <a:pt x="26353" y="134"/>
                  </a:cubicBezTo>
                  <a:lnTo>
                    <a:pt x="26252" y="134"/>
                  </a:lnTo>
                  <a:cubicBezTo>
                    <a:pt x="25919" y="34"/>
                    <a:pt x="25585" y="1"/>
                    <a:pt x="25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5969499" y="2054083"/>
              <a:ext cx="825929" cy="497381"/>
            </a:xfrm>
            <a:custGeom>
              <a:avLst/>
              <a:gdLst/>
              <a:ahLst/>
              <a:cxnLst/>
              <a:rect l="l" t="t" r="r" b="b"/>
              <a:pathLst>
                <a:path w="21110" h="12711" extrusionOk="0">
                  <a:moveTo>
                    <a:pt x="18708" y="1502"/>
                  </a:moveTo>
                  <a:lnTo>
                    <a:pt x="18808" y="1535"/>
                  </a:lnTo>
                  <a:lnTo>
                    <a:pt x="18841" y="1568"/>
                  </a:lnTo>
                  <a:lnTo>
                    <a:pt x="18841" y="1568"/>
                  </a:lnTo>
                  <a:lnTo>
                    <a:pt x="18774" y="1535"/>
                  </a:lnTo>
                  <a:lnTo>
                    <a:pt x="18708" y="1502"/>
                  </a:lnTo>
                  <a:close/>
                  <a:moveTo>
                    <a:pt x="18708" y="1"/>
                  </a:moveTo>
                  <a:cubicBezTo>
                    <a:pt x="18507" y="34"/>
                    <a:pt x="18307" y="67"/>
                    <a:pt x="18141" y="101"/>
                  </a:cubicBezTo>
                  <a:cubicBezTo>
                    <a:pt x="17473" y="301"/>
                    <a:pt x="16840" y="568"/>
                    <a:pt x="16239" y="868"/>
                  </a:cubicBezTo>
                  <a:cubicBezTo>
                    <a:pt x="15605" y="1168"/>
                    <a:pt x="14972" y="1502"/>
                    <a:pt x="14338" y="1869"/>
                  </a:cubicBezTo>
                  <a:cubicBezTo>
                    <a:pt x="13037" y="2569"/>
                    <a:pt x="11703" y="3403"/>
                    <a:pt x="10402" y="4237"/>
                  </a:cubicBezTo>
                  <a:cubicBezTo>
                    <a:pt x="9735" y="4671"/>
                    <a:pt x="9101" y="5104"/>
                    <a:pt x="8467" y="5538"/>
                  </a:cubicBezTo>
                  <a:cubicBezTo>
                    <a:pt x="7800" y="5971"/>
                    <a:pt x="7199" y="6405"/>
                    <a:pt x="6599" y="6839"/>
                  </a:cubicBezTo>
                  <a:cubicBezTo>
                    <a:pt x="5999" y="7239"/>
                    <a:pt x="5431" y="7673"/>
                    <a:pt x="4898" y="8073"/>
                  </a:cubicBezTo>
                  <a:cubicBezTo>
                    <a:pt x="4364" y="8473"/>
                    <a:pt x="3864" y="8874"/>
                    <a:pt x="3397" y="9240"/>
                  </a:cubicBezTo>
                  <a:cubicBezTo>
                    <a:pt x="1562" y="10675"/>
                    <a:pt x="395" y="11742"/>
                    <a:pt x="395" y="11742"/>
                  </a:cubicBezTo>
                  <a:cubicBezTo>
                    <a:pt x="1" y="12108"/>
                    <a:pt x="319" y="12711"/>
                    <a:pt x="768" y="12711"/>
                  </a:cubicBezTo>
                  <a:cubicBezTo>
                    <a:pt x="851" y="12711"/>
                    <a:pt x="939" y="12690"/>
                    <a:pt x="1028" y="12643"/>
                  </a:cubicBezTo>
                  <a:cubicBezTo>
                    <a:pt x="1028" y="12643"/>
                    <a:pt x="2396" y="11876"/>
                    <a:pt x="4364" y="10641"/>
                  </a:cubicBezTo>
                  <a:cubicBezTo>
                    <a:pt x="4864" y="10341"/>
                    <a:pt x="5398" y="10008"/>
                    <a:pt x="5965" y="9641"/>
                  </a:cubicBezTo>
                  <a:cubicBezTo>
                    <a:pt x="6532" y="9274"/>
                    <a:pt x="7099" y="8907"/>
                    <a:pt x="7733" y="8507"/>
                  </a:cubicBezTo>
                  <a:lnTo>
                    <a:pt x="11536" y="5938"/>
                  </a:lnTo>
                  <a:cubicBezTo>
                    <a:pt x="12837" y="5104"/>
                    <a:pt x="14138" y="4270"/>
                    <a:pt x="15339" y="3503"/>
                  </a:cubicBezTo>
                  <a:cubicBezTo>
                    <a:pt x="15972" y="3136"/>
                    <a:pt x="16539" y="2769"/>
                    <a:pt x="17106" y="2436"/>
                  </a:cubicBezTo>
                  <a:cubicBezTo>
                    <a:pt x="17607" y="2135"/>
                    <a:pt x="18107" y="1902"/>
                    <a:pt x="18641" y="1668"/>
                  </a:cubicBezTo>
                  <a:cubicBezTo>
                    <a:pt x="18700" y="1639"/>
                    <a:pt x="18787" y="1609"/>
                    <a:pt x="18852" y="1579"/>
                  </a:cubicBezTo>
                  <a:lnTo>
                    <a:pt x="18852" y="1579"/>
                  </a:lnTo>
                  <a:lnTo>
                    <a:pt x="18874" y="1602"/>
                  </a:lnTo>
                  <a:cubicBezTo>
                    <a:pt x="18891" y="1618"/>
                    <a:pt x="18899" y="1618"/>
                    <a:pt x="18908" y="1618"/>
                  </a:cubicBezTo>
                  <a:cubicBezTo>
                    <a:pt x="18916" y="1618"/>
                    <a:pt x="18924" y="1618"/>
                    <a:pt x="18941" y="1635"/>
                  </a:cubicBezTo>
                  <a:cubicBezTo>
                    <a:pt x="19008" y="1668"/>
                    <a:pt x="19075" y="1735"/>
                    <a:pt x="19108" y="1802"/>
                  </a:cubicBezTo>
                  <a:cubicBezTo>
                    <a:pt x="19341" y="2069"/>
                    <a:pt x="19508" y="2369"/>
                    <a:pt x="19642" y="2669"/>
                  </a:cubicBezTo>
                  <a:cubicBezTo>
                    <a:pt x="19775" y="2969"/>
                    <a:pt x="19875" y="3270"/>
                    <a:pt x="19975" y="3570"/>
                  </a:cubicBezTo>
                  <a:cubicBezTo>
                    <a:pt x="20005" y="3835"/>
                    <a:pt x="20216" y="4048"/>
                    <a:pt x="20472" y="4048"/>
                  </a:cubicBezTo>
                  <a:cubicBezTo>
                    <a:pt x="20506" y="4048"/>
                    <a:pt x="20541" y="4045"/>
                    <a:pt x="20576" y="4037"/>
                  </a:cubicBezTo>
                  <a:cubicBezTo>
                    <a:pt x="20876" y="4003"/>
                    <a:pt x="21109" y="3737"/>
                    <a:pt x="21043" y="3403"/>
                  </a:cubicBezTo>
                  <a:cubicBezTo>
                    <a:pt x="21043" y="3403"/>
                    <a:pt x="21009" y="3303"/>
                    <a:pt x="21009" y="3103"/>
                  </a:cubicBezTo>
                  <a:cubicBezTo>
                    <a:pt x="20976" y="2836"/>
                    <a:pt x="20943" y="2536"/>
                    <a:pt x="20876" y="2269"/>
                  </a:cubicBezTo>
                  <a:cubicBezTo>
                    <a:pt x="20742" y="1802"/>
                    <a:pt x="20576" y="1368"/>
                    <a:pt x="20309" y="935"/>
                  </a:cubicBezTo>
                  <a:cubicBezTo>
                    <a:pt x="20209" y="801"/>
                    <a:pt x="20109" y="668"/>
                    <a:pt x="20009" y="568"/>
                  </a:cubicBezTo>
                  <a:cubicBezTo>
                    <a:pt x="19942" y="501"/>
                    <a:pt x="19842" y="401"/>
                    <a:pt x="19775" y="334"/>
                  </a:cubicBezTo>
                  <a:lnTo>
                    <a:pt x="19642" y="234"/>
                  </a:lnTo>
                  <a:lnTo>
                    <a:pt x="19542" y="201"/>
                  </a:lnTo>
                  <a:lnTo>
                    <a:pt x="19475" y="134"/>
                  </a:lnTo>
                  <a:lnTo>
                    <a:pt x="19441" y="134"/>
                  </a:lnTo>
                  <a:lnTo>
                    <a:pt x="19375" y="101"/>
                  </a:lnTo>
                  <a:lnTo>
                    <a:pt x="19341" y="101"/>
                  </a:lnTo>
                  <a:lnTo>
                    <a:pt x="19175" y="34"/>
                  </a:lnTo>
                  <a:cubicBezTo>
                    <a:pt x="19041" y="1"/>
                    <a:pt x="18874" y="1"/>
                    <a:pt x="18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7707188" y="2098454"/>
              <a:ext cx="541373" cy="465138"/>
            </a:xfrm>
            <a:custGeom>
              <a:avLst/>
              <a:gdLst/>
              <a:ahLst/>
              <a:cxnLst/>
              <a:rect l="l" t="t" r="r" b="b"/>
              <a:pathLst>
                <a:path w="13837" h="11887" extrusionOk="0">
                  <a:moveTo>
                    <a:pt x="11090" y="1468"/>
                  </a:moveTo>
                  <a:lnTo>
                    <a:pt x="11090" y="1468"/>
                  </a:lnTo>
                  <a:cubicBezTo>
                    <a:pt x="11150" y="1513"/>
                    <a:pt x="11209" y="1565"/>
                    <a:pt x="11269" y="1620"/>
                  </a:cubicBezTo>
                  <a:lnTo>
                    <a:pt x="11269" y="1620"/>
                  </a:lnTo>
                  <a:cubicBezTo>
                    <a:pt x="11254" y="1616"/>
                    <a:pt x="11238" y="1610"/>
                    <a:pt x="11223" y="1602"/>
                  </a:cubicBezTo>
                  <a:cubicBezTo>
                    <a:pt x="11190" y="1568"/>
                    <a:pt x="11156" y="1535"/>
                    <a:pt x="11123" y="1502"/>
                  </a:cubicBezTo>
                  <a:lnTo>
                    <a:pt x="11090" y="1468"/>
                  </a:lnTo>
                  <a:close/>
                  <a:moveTo>
                    <a:pt x="11390" y="1"/>
                  </a:moveTo>
                  <a:lnTo>
                    <a:pt x="11256" y="34"/>
                  </a:lnTo>
                  <a:lnTo>
                    <a:pt x="11190" y="34"/>
                  </a:lnTo>
                  <a:lnTo>
                    <a:pt x="11023" y="101"/>
                  </a:lnTo>
                  <a:cubicBezTo>
                    <a:pt x="10856" y="167"/>
                    <a:pt x="10723" y="234"/>
                    <a:pt x="10589" y="301"/>
                  </a:cubicBezTo>
                  <a:cubicBezTo>
                    <a:pt x="10356" y="434"/>
                    <a:pt x="10122" y="601"/>
                    <a:pt x="9922" y="735"/>
                  </a:cubicBezTo>
                  <a:cubicBezTo>
                    <a:pt x="9522" y="1068"/>
                    <a:pt x="9088" y="1368"/>
                    <a:pt x="8688" y="1735"/>
                  </a:cubicBezTo>
                  <a:cubicBezTo>
                    <a:pt x="7854" y="2436"/>
                    <a:pt x="7020" y="3236"/>
                    <a:pt x="6219" y="4037"/>
                  </a:cubicBezTo>
                  <a:cubicBezTo>
                    <a:pt x="5786" y="4437"/>
                    <a:pt x="5419" y="4871"/>
                    <a:pt x="5019" y="5271"/>
                  </a:cubicBezTo>
                  <a:cubicBezTo>
                    <a:pt x="4618" y="5671"/>
                    <a:pt x="4251" y="6105"/>
                    <a:pt x="3918" y="6505"/>
                  </a:cubicBezTo>
                  <a:cubicBezTo>
                    <a:pt x="3551" y="6906"/>
                    <a:pt x="3217" y="7273"/>
                    <a:pt x="2884" y="7639"/>
                  </a:cubicBezTo>
                  <a:cubicBezTo>
                    <a:pt x="2583" y="8040"/>
                    <a:pt x="2283" y="8373"/>
                    <a:pt x="2016" y="8707"/>
                  </a:cubicBezTo>
                  <a:cubicBezTo>
                    <a:pt x="916" y="10041"/>
                    <a:pt x="282" y="11009"/>
                    <a:pt x="282" y="11009"/>
                  </a:cubicBezTo>
                  <a:cubicBezTo>
                    <a:pt x="0" y="11418"/>
                    <a:pt x="328" y="11886"/>
                    <a:pt x="721" y="11886"/>
                  </a:cubicBezTo>
                  <a:cubicBezTo>
                    <a:pt x="840" y="11886"/>
                    <a:pt x="966" y="11843"/>
                    <a:pt x="1082" y="11742"/>
                  </a:cubicBezTo>
                  <a:cubicBezTo>
                    <a:pt x="1082" y="11742"/>
                    <a:pt x="1983" y="11042"/>
                    <a:pt x="3217" y="9874"/>
                  </a:cubicBezTo>
                  <a:cubicBezTo>
                    <a:pt x="3517" y="9574"/>
                    <a:pt x="3884" y="9274"/>
                    <a:pt x="4218" y="8940"/>
                  </a:cubicBezTo>
                  <a:cubicBezTo>
                    <a:pt x="4585" y="8607"/>
                    <a:pt x="4952" y="8240"/>
                    <a:pt x="5319" y="7873"/>
                  </a:cubicBezTo>
                  <a:cubicBezTo>
                    <a:pt x="5686" y="7506"/>
                    <a:pt x="6086" y="7106"/>
                    <a:pt x="6486" y="6739"/>
                  </a:cubicBezTo>
                  <a:lnTo>
                    <a:pt x="7654" y="5538"/>
                  </a:lnTo>
                  <a:cubicBezTo>
                    <a:pt x="8454" y="4737"/>
                    <a:pt x="9255" y="3937"/>
                    <a:pt x="9989" y="3203"/>
                  </a:cubicBezTo>
                  <a:cubicBezTo>
                    <a:pt x="10356" y="2836"/>
                    <a:pt x="10689" y="2502"/>
                    <a:pt x="11056" y="2202"/>
                  </a:cubicBezTo>
                  <a:cubicBezTo>
                    <a:pt x="11202" y="2056"/>
                    <a:pt x="11349" y="1935"/>
                    <a:pt x="11472" y="1818"/>
                  </a:cubicBezTo>
                  <a:lnTo>
                    <a:pt x="11472" y="1818"/>
                  </a:lnTo>
                  <a:cubicBezTo>
                    <a:pt x="11478" y="1824"/>
                    <a:pt x="11484" y="1830"/>
                    <a:pt x="11490" y="1835"/>
                  </a:cubicBezTo>
                  <a:cubicBezTo>
                    <a:pt x="11557" y="1869"/>
                    <a:pt x="11590" y="1935"/>
                    <a:pt x="11657" y="1969"/>
                  </a:cubicBezTo>
                  <a:lnTo>
                    <a:pt x="11790" y="2169"/>
                  </a:lnTo>
                  <a:cubicBezTo>
                    <a:pt x="11990" y="2402"/>
                    <a:pt x="12190" y="2636"/>
                    <a:pt x="12324" y="2836"/>
                  </a:cubicBezTo>
                  <a:lnTo>
                    <a:pt x="12591" y="3270"/>
                  </a:lnTo>
                  <a:lnTo>
                    <a:pt x="12691" y="3436"/>
                  </a:lnTo>
                  <a:lnTo>
                    <a:pt x="12724" y="3470"/>
                  </a:lnTo>
                  <a:cubicBezTo>
                    <a:pt x="12844" y="3645"/>
                    <a:pt x="13011" y="3719"/>
                    <a:pt x="13176" y="3719"/>
                  </a:cubicBezTo>
                  <a:cubicBezTo>
                    <a:pt x="13512" y="3719"/>
                    <a:pt x="13837" y="3406"/>
                    <a:pt x="13725" y="3003"/>
                  </a:cubicBezTo>
                  <a:lnTo>
                    <a:pt x="13625" y="2769"/>
                  </a:lnTo>
                  <a:cubicBezTo>
                    <a:pt x="13558" y="2603"/>
                    <a:pt x="13491" y="2402"/>
                    <a:pt x="13425" y="2202"/>
                  </a:cubicBezTo>
                  <a:cubicBezTo>
                    <a:pt x="13291" y="1902"/>
                    <a:pt x="13158" y="1635"/>
                    <a:pt x="12991" y="1335"/>
                  </a:cubicBezTo>
                  <a:cubicBezTo>
                    <a:pt x="12791" y="968"/>
                    <a:pt x="12524" y="601"/>
                    <a:pt x="12224" y="268"/>
                  </a:cubicBezTo>
                  <a:lnTo>
                    <a:pt x="12157" y="201"/>
                  </a:lnTo>
                  <a:lnTo>
                    <a:pt x="12024" y="134"/>
                  </a:lnTo>
                  <a:cubicBezTo>
                    <a:pt x="11923" y="67"/>
                    <a:pt x="11857" y="34"/>
                    <a:pt x="11757" y="34"/>
                  </a:cubicBezTo>
                  <a:cubicBezTo>
                    <a:pt x="11690" y="34"/>
                    <a:pt x="1162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6751070" y="2631767"/>
              <a:ext cx="302827" cy="111364"/>
            </a:xfrm>
            <a:custGeom>
              <a:avLst/>
              <a:gdLst/>
              <a:ahLst/>
              <a:cxnLst/>
              <a:rect l="l" t="t" r="r" b="b"/>
              <a:pathLst>
                <a:path w="7740" h="2846" extrusionOk="0">
                  <a:moveTo>
                    <a:pt x="4084" y="1"/>
                  </a:moveTo>
                  <a:cubicBezTo>
                    <a:pt x="4013" y="1"/>
                    <a:pt x="3941" y="5"/>
                    <a:pt x="3870" y="14"/>
                  </a:cubicBezTo>
                  <a:cubicBezTo>
                    <a:pt x="3799" y="9"/>
                    <a:pt x="3729" y="7"/>
                    <a:pt x="3659" y="7"/>
                  </a:cubicBezTo>
                  <a:cubicBezTo>
                    <a:pt x="3196" y="7"/>
                    <a:pt x="2736" y="98"/>
                    <a:pt x="2302" y="214"/>
                  </a:cubicBezTo>
                  <a:cubicBezTo>
                    <a:pt x="2102" y="281"/>
                    <a:pt x="1868" y="381"/>
                    <a:pt x="1668" y="481"/>
                  </a:cubicBezTo>
                  <a:cubicBezTo>
                    <a:pt x="1468" y="547"/>
                    <a:pt x="1301" y="648"/>
                    <a:pt x="1134" y="781"/>
                  </a:cubicBezTo>
                  <a:cubicBezTo>
                    <a:pt x="867" y="914"/>
                    <a:pt x="601" y="1115"/>
                    <a:pt x="400" y="1348"/>
                  </a:cubicBezTo>
                  <a:cubicBezTo>
                    <a:pt x="300" y="1415"/>
                    <a:pt x="234" y="1481"/>
                    <a:pt x="200" y="1515"/>
                  </a:cubicBezTo>
                  <a:cubicBezTo>
                    <a:pt x="167" y="1548"/>
                    <a:pt x="167" y="1582"/>
                    <a:pt x="134" y="1582"/>
                  </a:cubicBezTo>
                  <a:lnTo>
                    <a:pt x="100" y="1682"/>
                  </a:lnTo>
                  <a:cubicBezTo>
                    <a:pt x="34" y="1815"/>
                    <a:pt x="0" y="1948"/>
                    <a:pt x="67" y="2082"/>
                  </a:cubicBezTo>
                  <a:cubicBezTo>
                    <a:pt x="124" y="2367"/>
                    <a:pt x="351" y="2530"/>
                    <a:pt x="624" y="2530"/>
                  </a:cubicBezTo>
                  <a:cubicBezTo>
                    <a:pt x="671" y="2530"/>
                    <a:pt x="719" y="2525"/>
                    <a:pt x="767" y="2516"/>
                  </a:cubicBezTo>
                  <a:lnTo>
                    <a:pt x="834" y="2516"/>
                  </a:lnTo>
                  <a:lnTo>
                    <a:pt x="1034" y="2482"/>
                  </a:lnTo>
                  <a:lnTo>
                    <a:pt x="1768" y="2315"/>
                  </a:lnTo>
                  <a:cubicBezTo>
                    <a:pt x="1935" y="2315"/>
                    <a:pt x="2102" y="2282"/>
                    <a:pt x="2268" y="2249"/>
                  </a:cubicBezTo>
                  <a:cubicBezTo>
                    <a:pt x="2435" y="2215"/>
                    <a:pt x="2602" y="2182"/>
                    <a:pt x="2769" y="2149"/>
                  </a:cubicBezTo>
                  <a:cubicBezTo>
                    <a:pt x="2910" y="2125"/>
                    <a:pt x="3035" y="2101"/>
                    <a:pt x="3167" y="2101"/>
                  </a:cubicBezTo>
                  <a:cubicBezTo>
                    <a:pt x="3222" y="2101"/>
                    <a:pt x="3277" y="2106"/>
                    <a:pt x="3336" y="2115"/>
                  </a:cubicBezTo>
                  <a:lnTo>
                    <a:pt x="3870" y="2115"/>
                  </a:lnTo>
                  <a:cubicBezTo>
                    <a:pt x="3925" y="2104"/>
                    <a:pt x="3981" y="2100"/>
                    <a:pt x="4038" y="2100"/>
                  </a:cubicBezTo>
                  <a:cubicBezTo>
                    <a:pt x="4151" y="2100"/>
                    <a:pt x="4270" y="2115"/>
                    <a:pt x="4403" y="2115"/>
                  </a:cubicBezTo>
                  <a:lnTo>
                    <a:pt x="4670" y="2115"/>
                  </a:lnTo>
                  <a:cubicBezTo>
                    <a:pt x="4737" y="2149"/>
                    <a:pt x="4804" y="2149"/>
                    <a:pt x="4904" y="2182"/>
                  </a:cubicBezTo>
                  <a:cubicBezTo>
                    <a:pt x="5070" y="2182"/>
                    <a:pt x="5204" y="2215"/>
                    <a:pt x="5371" y="2282"/>
                  </a:cubicBezTo>
                  <a:cubicBezTo>
                    <a:pt x="5437" y="2282"/>
                    <a:pt x="5504" y="2315"/>
                    <a:pt x="5604" y="2315"/>
                  </a:cubicBezTo>
                  <a:lnTo>
                    <a:pt x="5804" y="2415"/>
                  </a:lnTo>
                  <a:cubicBezTo>
                    <a:pt x="5938" y="2449"/>
                    <a:pt x="6071" y="2482"/>
                    <a:pt x="6171" y="2549"/>
                  </a:cubicBezTo>
                  <a:cubicBezTo>
                    <a:pt x="6271" y="2582"/>
                    <a:pt x="6371" y="2649"/>
                    <a:pt x="6471" y="2682"/>
                  </a:cubicBezTo>
                  <a:lnTo>
                    <a:pt x="6738" y="2782"/>
                  </a:lnTo>
                  <a:lnTo>
                    <a:pt x="6838" y="2816"/>
                  </a:lnTo>
                  <a:cubicBezTo>
                    <a:pt x="6900" y="2836"/>
                    <a:pt x="6960" y="2846"/>
                    <a:pt x="7018" y="2846"/>
                  </a:cubicBezTo>
                  <a:cubicBezTo>
                    <a:pt x="7434" y="2846"/>
                    <a:pt x="7740" y="2362"/>
                    <a:pt x="7506" y="1982"/>
                  </a:cubicBezTo>
                  <a:cubicBezTo>
                    <a:pt x="7506" y="1982"/>
                    <a:pt x="7439" y="1848"/>
                    <a:pt x="7305" y="1682"/>
                  </a:cubicBezTo>
                  <a:cubicBezTo>
                    <a:pt x="7239" y="1582"/>
                    <a:pt x="7139" y="1481"/>
                    <a:pt x="7039" y="1348"/>
                  </a:cubicBezTo>
                  <a:cubicBezTo>
                    <a:pt x="6938" y="1215"/>
                    <a:pt x="6772" y="1081"/>
                    <a:pt x="6638" y="981"/>
                  </a:cubicBezTo>
                  <a:lnTo>
                    <a:pt x="6405" y="781"/>
                  </a:lnTo>
                  <a:cubicBezTo>
                    <a:pt x="6305" y="714"/>
                    <a:pt x="6205" y="681"/>
                    <a:pt x="6105" y="614"/>
                  </a:cubicBezTo>
                  <a:cubicBezTo>
                    <a:pt x="5904" y="481"/>
                    <a:pt x="5671" y="347"/>
                    <a:pt x="5437" y="281"/>
                  </a:cubicBezTo>
                  <a:cubicBezTo>
                    <a:pt x="5304" y="247"/>
                    <a:pt x="5204" y="181"/>
                    <a:pt x="5070" y="147"/>
                  </a:cubicBezTo>
                  <a:cubicBezTo>
                    <a:pt x="4937" y="114"/>
                    <a:pt x="4804" y="114"/>
                    <a:pt x="4670" y="80"/>
                  </a:cubicBezTo>
                  <a:cubicBezTo>
                    <a:pt x="4475" y="32"/>
                    <a:pt x="4279" y="1"/>
                    <a:pt x="4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576638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9" y="5753"/>
                    <a:pt x="14559" y="5753"/>
                  </a:cubicBezTo>
                  <a:cubicBezTo>
                    <a:pt x="14559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2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5842648" y="2454792"/>
              <a:ext cx="986693" cy="839299"/>
            </a:xfrm>
            <a:custGeom>
              <a:avLst/>
              <a:gdLst/>
              <a:ahLst/>
              <a:cxnLst/>
              <a:rect l="l" t="t" r="r" b="b"/>
              <a:pathLst>
                <a:path w="25219" h="21449" extrusionOk="0">
                  <a:moveTo>
                    <a:pt x="19014" y="2102"/>
                  </a:moveTo>
                  <a:cubicBezTo>
                    <a:pt x="19748" y="2135"/>
                    <a:pt x="20482" y="2369"/>
                    <a:pt x="21116" y="2769"/>
                  </a:cubicBezTo>
                  <a:cubicBezTo>
                    <a:pt x="22550" y="3636"/>
                    <a:pt x="22917" y="6305"/>
                    <a:pt x="22016" y="9540"/>
                  </a:cubicBezTo>
                  <a:cubicBezTo>
                    <a:pt x="20715" y="14277"/>
                    <a:pt x="16979" y="19347"/>
                    <a:pt x="12643" y="19381"/>
                  </a:cubicBezTo>
                  <a:lnTo>
                    <a:pt x="12576" y="19381"/>
                  </a:lnTo>
                  <a:cubicBezTo>
                    <a:pt x="9107" y="19381"/>
                    <a:pt x="4470" y="15445"/>
                    <a:pt x="3003" y="9107"/>
                  </a:cubicBezTo>
                  <a:cubicBezTo>
                    <a:pt x="2736" y="7939"/>
                    <a:pt x="2035" y="4036"/>
                    <a:pt x="4404" y="2869"/>
                  </a:cubicBezTo>
                  <a:cubicBezTo>
                    <a:pt x="5071" y="2535"/>
                    <a:pt x="5771" y="2335"/>
                    <a:pt x="6539" y="2335"/>
                  </a:cubicBezTo>
                  <a:cubicBezTo>
                    <a:pt x="9874" y="2335"/>
                    <a:pt x="11609" y="7105"/>
                    <a:pt x="11642" y="7172"/>
                  </a:cubicBezTo>
                  <a:cubicBezTo>
                    <a:pt x="11776" y="7572"/>
                    <a:pt x="12176" y="7839"/>
                    <a:pt x="12610" y="7839"/>
                  </a:cubicBezTo>
                  <a:cubicBezTo>
                    <a:pt x="13043" y="7839"/>
                    <a:pt x="13410" y="7606"/>
                    <a:pt x="13577" y="7205"/>
                  </a:cubicBezTo>
                  <a:cubicBezTo>
                    <a:pt x="13610" y="7139"/>
                    <a:pt x="15779" y="2102"/>
                    <a:pt x="19014" y="2102"/>
                  </a:cubicBezTo>
                  <a:close/>
                  <a:moveTo>
                    <a:pt x="19014" y="0"/>
                  </a:moveTo>
                  <a:cubicBezTo>
                    <a:pt x="15979" y="0"/>
                    <a:pt x="13844" y="2602"/>
                    <a:pt x="12676" y="4503"/>
                  </a:cubicBezTo>
                  <a:cubicBezTo>
                    <a:pt x="11609" y="2669"/>
                    <a:pt x="9607" y="234"/>
                    <a:pt x="6539" y="234"/>
                  </a:cubicBezTo>
                  <a:cubicBezTo>
                    <a:pt x="5471" y="267"/>
                    <a:pt x="4437" y="534"/>
                    <a:pt x="3503" y="1001"/>
                  </a:cubicBezTo>
                  <a:cubicBezTo>
                    <a:pt x="968" y="2268"/>
                    <a:pt x="1" y="5471"/>
                    <a:pt x="968" y="9574"/>
                  </a:cubicBezTo>
                  <a:cubicBezTo>
                    <a:pt x="1668" y="12509"/>
                    <a:pt x="3069" y="15244"/>
                    <a:pt x="5071" y="17513"/>
                  </a:cubicBezTo>
                  <a:cubicBezTo>
                    <a:pt x="7306" y="20115"/>
                    <a:pt x="9908" y="21449"/>
                    <a:pt x="12576" y="21449"/>
                  </a:cubicBezTo>
                  <a:lnTo>
                    <a:pt x="12643" y="21449"/>
                  </a:lnTo>
                  <a:cubicBezTo>
                    <a:pt x="18080" y="21416"/>
                    <a:pt x="22517" y="15678"/>
                    <a:pt x="24051" y="10074"/>
                  </a:cubicBezTo>
                  <a:cubicBezTo>
                    <a:pt x="25219" y="5804"/>
                    <a:pt x="24551" y="2402"/>
                    <a:pt x="22216" y="1001"/>
                  </a:cubicBezTo>
                  <a:cubicBezTo>
                    <a:pt x="21249" y="367"/>
                    <a:pt x="20148" y="34"/>
                    <a:pt x="1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6891459" y="2495954"/>
              <a:ext cx="1121675" cy="757713"/>
            </a:xfrm>
            <a:custGeom>
              <a:avLst/>
              <a:gdLst/>
              <a:ahLst/>
              <a:cxnLst/>
              <a:rect l="l" t="t" r="r" b="b"/>
              <a:pathLst>
                <a:path w="28669" h="19364" extrusionOk="0">
                  <a:moveTo>
                    <a:pt x="20943" y="0"/>
                  </a:moveTo>
                  <a:cubicBezTo>
                    <a:pt x="16929" y="0"/>
                    <a:pt x="14558" y="5753"/>
                    <a:pt x="14558" y="5753"/>
                  </a:cubicBezTo>
                  <a:cubicBezTo>
                    <a:pt x="14558" y="5753"/>
                    <a:pt x="12616" y="234"/>
                    <a:pt x="8472" y="234"/>
                  </a:cubicBezTo>
                  <a:cubicBezTo>
                    <a:pt x="7698" y="234"/>
                    <a:pt x="6848" y="426"/>
                    <a:pt x="5919" y="883"/>
                  </a:cubicBezTo>
                  <a:cubicBezTo>
                    <a:pt x="0" y="3776"/>
                    <a:pt x="6279" y="19363"/>
                    <a:pt x="14513" y="19363"/>
                  </a:cubicBezTo>
                  <a:cubicBezTo>
                    <a:pt x="14539" y="19363"/>
                    <a:pt x="14566" y="19363"/>
                    <a:pt x="14592" y="19363"/>
                  </a:cubicBezTo>
                  <a:cubicBezTo>
                    <a:pt x="22831" y="19296"/>
                    <a:pt x="28669" y="3918"/>
                    <a:pt x="23598" y="816"/>
                  </a:cubicBezTo>
                  <a:cubicBezTo>
                    <a:pt x="22649" y="240"/>
                    <a:pt x="21761" y="0"/>
                    <a:pt x="20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6969010" y="2454792"/>
              <a:ext cx="985402" cy="839299"/>
            </a:xfrm>
            <a:custGeom>
              <a:avLst/>
              <a:gdLst/>
              <a:ahLst/>
              <a:cxnLst/>
              <a:rect l="l" t="t" r="r" b="b"/>
              <a:pathLst>
                <a:path w="25186" h="21449" extrusionOk="0">
                  <a:moveTo>
                    <a:pt x="18981" y="2102"/>
                  </a:moveTo>
                  <a:cubicBezTo>
                    <a:pt x="19715" y="2135"/>
                    <a:pt x="20449" y="2369"/>
                    <a:pt x="21083" y="2769"/>
                  </a:cubicBezTo>
                  <a:cubicBezTo>
                    <a:pt x="22517" y="3636"/>
                    <a:pt x="22884" y="6305"/>
                    <a:pt x="21983" y="9540"/>
                  </a:cubicBezTo>
                  <a:cubicBezTo>
                    <a:pt x="20682" y="14277"/>
                    <a:pt x="16946" y="19347"/>
                    <a:pt x="12610" y="19381"/>
                  </a:cubicBezTo>
                  <a:lnTo>
                    <a:pt x="12543" y="19381"/>
                  </a:lnTo>
                  <a:cubicBezTo>
                    <a:pt x="9074" y="19381"/>
                    <a:pt x="4437" y="15445"/>
                    <a:pt x="2970" y="9107"/>
                  </a:cubicBezTo>
                  <a:cubicBezTo>
                    <a:pt x="2703" y="7939"/>
                    <a:pt x="2002" y="4036"/>
                    <a:pt x="4371" y="2869"/>
                  </a:cubicBezTo>
                  <a:cubicBezTo>
                    <a:pt x="5038" y="2535"/>
                    <a:pt x="5738" y="2335"/>
                    <a:pt x="6505" y="2335"/>
                  </a:cubicBezTo>
                  <a:cubicBezTo>
                    <a:pt x="9841" y="2335"/>
                    <a:pt x="11576" y="7105"/>
                    <a:pt x="11609" y="7172"/>
                  </a:cubicBezTo>
                  <a:cubicBezTo>
                    <a:pt x="11762" y="7631"/>
                    <a:pt x="12166" y="7864"/>
                    <a:pt x="12574" y="7864"/>
                  </a:cubicBezTo>
                  <a:cubicBezTo>
                    <a:pt x="12967" y="7864"/>
                    <a:pt x="13364" y="7647"/>
                    <a:pt x="13544" y="7205"/>
                  </a:cubicBezTo>
                  <a:cubicBezTo>
                    <a:pt x="13577" y="7139"/>
                    <a:pt x="15745" y="2102"/>
                    <a:pt x="18981" y="2102"/>
                  </a:cubicBezTo>
                  <a:close/>
                  <a:moveTo>
                    <a:pt x="18981" y="0"/>
                  </a:moveTo>
                  <a:cubicBezTo>
                    <a:pt x="15946" y="0"/>
                    <a:pt x="13811" y="2602"/>
                    <a:pt x="12643" y="4503"/>
                  </a:cubicBezTo>
                  <a:cubicBezTo>
                    <a:pt x="11576" y="2669"/>
                    <a:pt x="9574" y="234"/>
                    <a:pt x="6505" y="234"/>
                  </a:cubicBezTo>
                  <a:cubicBezTo>
                    <a:pt x="5438" y="267"/>
                    <a:pt x="4404" y="534"/>
                    <a:pt x="3470" y="1001"/>
                  </a:cubicBezTo>
                  <a:cubicBezTo>
                    <a:pt x="935" y="2268"/>
                    <a:pt x="1" y="5471"/>
                    <a:pt x="935" y="9574"/>
                  </a:cubicBezTo>
                  <a:cubicBezTo>
                    <a:pt x="1635" y="12509"/>
                    <a:pt x="3036" y="15244"/>
                    <a:pt x="5038" y="17513"/>
                  </a:cubicBezTo>
                  <a:cubicBezTo>
                    <a:pt x="7273" y="20115"/>
                    <a:pt x="9875" y="21449"/>
                    <a:pt x="12543" y="21449"/>
                  </a:cubicBezTo>
                  <a:lnTo>
                    <a:pt x="12643" y="21449"/>
                  </a:lnTo>
                  <a:cubicBezTo>
                    <a:pt x="18047" y="21416"/>
                    <a:pt x="22484" y="15678"/>
                    <a:pt x="24018" y="10074"/>
                  </a:cubicBezTo>
                  <a:cubicBezTo>
                    <a:pt x="25185" y="5804"/>
                    <a:pt x="24518" y="2402"/>
                    <a:pt x="22183" y="1001"/>
                  </a:cubicBezTo>
                  <a:cubicBezTo>
                    <a:pt x="21216" y="367"/>
                    <a:pt x="20115" y="34"/>
                    <a:pt x="18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6115445" y="2777636"/>
              <a:ext cx="74416" cy="75795"/>
            </a:xfrm>
            <a:custGeom>
              <a:avLst/>
              <a:gdLst/>
              <a:ahLst/>
              <a:cxnLst/>
              <a:rect l="l" t="t" r="r" b="b"/>
              <a:pathLst>
                <a:path w="1902" h="1937" extrusionOk="0">
                  <a:moveTo>
                    <a:pt x="1324" y="1"/>
                  </a:moveTo>
                  <a:cubicBezTo>
                    <a:pt x="1273" y="1"/>
                    <a:pt x="1220" y="7"/>
                    <a:pt x="1168" y="22"/>
                  </a:cubicBezTo>
                  <a:cubicBezTo>
                    <a:pt x="734" y="189"/>
                    <a:pt x="567" y="555"/>
                    <a:pt x="367" y="922"/>
                  </a:cubicBezTo>
                  <a:cubicBezTo>
                    <a:pt x="234" y="1123"/>
                    <a:pt x="134" y="1356"/>
                    <a:pt x="67" y="1590"/>
                  </a:cubicBezTo>
                  <a:cubicBezTo>
                    <a:pt x="0" y="1623"/>
                    <a:pt x="0" y="1723"/>
                    <a:pt x="67" y="1756"/>
                  </a:cubicBezTo>
                  <a:cubicBezTo>
                    <a:pt x="100" y="1790"/>
                    <a:pt x="134" y="1856"/>
                    <a:pt x="200" y="1890"/>
                  </a:cubicBezTo>
                  <a:cubicBezTo>
                    <a:pt x="248" y="1913"/>
                    <a:pt x="311" y="1937"/>
                    <a:pt x="380" y="1937"/>
                  </a:cubicBezTo>
                  <a:cubicBezTo>
                    <a:pt x="409" y="1937"/>
                    <a:pt x="438" y="1933"/>
                    <a:pt x="467" y="1923"/>
                  </a:cubicBezTo>
                  <a:cubicBezTo>
                    <a:pt x="634" y="1890"/>
                    <a:pt x="801" y="1823"/>
                    <a:pt x="968" y="1723"/>
                  </a:cubicBezTo>
                  <a:cubicBezTo>
                    <a:pt x="1134" y="1590"/>
                    <a:pt x="1301" y="1456"/>
                    <a:pt x="1468" y="1289"/>
                  </a:cubicBezTo>
                  <a:cubicBezTo>
                    <a:pt x="1701" y="1123"/>
                    <a:pt x="1868" y="856"/>
                    <a:pt x="1902" y="589"/>
                  </a:cubicBezTo>
                  <a:cubicBezTo>
                    <a:pt x="1902" y="246"/>
                    <a:pt x="1632" y="1"/>
                    <a:pt x="1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6158524" y="2796339"/>
              <a:ext cx="133573" cy="120520"/>
            </a:xfrm>
            <a:custGeom>
              <a:avLst/>
              <a:gdLst/>
              <a:ahLst/>
              <a:cxnLst/>
              <a:rect l="l" t="t" r="r" b="b"/>
              <a:pathLst>
                <a:path w="3414" h="3080" extrusionOk="0">
                  <a:moveTo>
                    <a:pt x="2321" y="1"/>
                  </a:moveTo>
                  <a:cubicBezTo>
                    <a:pt x="2140" y="1"/>
                    <a:pt x="1957" y="64"/>
                    <a:pt x="1801" y="211"/>
                  </a:cubicBezTo>
                  <a:cubicBezTo>
                    <a:pt x="1434" y="611"/>
                    <a:pt x="1067" y="1045"/>
                    <a:pt x="734" y="1445"/>
                  </a:cubicBezTo>
                  <a:cubicBezTo>
                    <a:pt x="367" y="1845"/>
                    <a:pt x="0" y="2246"/>
                    <a:pt x="33" y="2746"/>
                  </a:cubicBezTo>
                  <a:cubicBezTo>
                    <a:pt x="33" y="2946"/>
                    <a:pt x="167" y="3080"/>
                    <a:pt x="367" y="3080"/>
                  </a:cubicBezTo>
                  <a:cubicBezTo>
                    <a:pt x="834" y="2980"/>
                    <a:pt x="1301" y="2746"/>
                    <a:pt x="1668" y="2446"/>
                  </a:cubicBezTo>
                  <a:cubicBezTo>
                    <a:pt x="2202" y="2112"/>
                    <a:pt x="2669" y="1679"/>
                    <a:pt x="3036" y="1178"/>
                  </a:cubicBezTo>
                  <a:cubicBezTo>
                    <a:pt x="3413" y="599"/>
                    <a:pt x="2878" y="1"/>
                    <a:pt x="2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7181785" y="2678016"/>
              <a:ext cx="114167" cy="91369"/>
            </a:xfrm>
            <a:custGeom>
              <a:avLst/>
              <a:gdLst/>
              <a:ahLst/>
              <a:cxnLst/>
              <a:rect l="l" t="t" r="r" b="b"/>
              <a:pathLst>
                <a:path w="2918" h="2335" extrusionOk="0">
                  <a:moveTo>
                    <a:pt x="2089" y="0"/>
                  </a:moveTo>
                  <a:cubicBezTo>
                    <a:pt x="2018" y="0"/>
                    <a:pt x="1943" y="10"/>
                    <a:pt x="1868" y="33"/>
                  </a:cubicBezTo>
                  <a:cubicBezTo>
                    <a:pt x="1534" y="199"/>
                    <a:pt x="1201" y="466"/>
                    <a:pt x="967" y="766"/>
                  </a:cubicBezTo>
                  <a:cubicBezTo>
                    <a:pt x="767" y="1000"/>
                    <a:pt x="534" y="1233"/>
                    <a:pt x="334" y="1434"/>
                  </a:cubicBezTo>
                  <a:cubicBezTo>
                    <a:pt x="0" y="1767"/>
                    <a:pt x="234" y="2334"/>
                    <a:pt x="701" y="2334"/>
                  </a:cubicBezTo>
                  <a:cubicBezTo>
                    <a:pt x="1067" y="2301"/>
                    <a:pt x="1468" y="2201"/>
                    <a:pt x="1768" y="1967"/>
                  </a:cubicBezTo>
                  <a:cubicBezTo>
                    <a:pt x="2202" y="1734"/>
                    <a:pt x="2569" y="1367"/>
                    <a:pt x="2802" y="933"/>
                  </a:cubicBezTo>
                  <a:cubicBezTo>
                    <a:pt x="2918" y="442"/>
                    <a:pt x="2557" y="0"/>
                    <a:pt x="2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7243097" y="2725674"/>
              <a:ext cx="150240" cy="122673"/>
            </a:xfrm>
            <a:custGeom>
              <a:avLst/>
              <a:gdLst/>
              <a:ahLst/>
              <a:cxnLst/>
              <a:rect l="l" t="t" r="r" b="b"/>
              <a:pathLst>
                <a:path w="3840" h="3135" extrusionOk="0">
                  <a:moveTo>
                    <a:pt x="2819" y="0"/>
                  </a:moveTo>
                  <a:cubicBezTo>
                    <a:pt x="2630" y="0"/>
                    <a:pt x="2435" y="75"/>
                    <a:pt x="2269" y="249"/>
                  </a:cubicBezTo>
                  <a:cubicBezTo>
                    <a:pt x="1835" y="649"/>
                    <a:pt x="1435" y="1050"/>
                    <a:pt x="935" y="1450"/>
                  </a:cubicBezTo>
                  <a:cubicBezTo>
                    <a:pt x="468" y="1850"/>
                    <a:pt x="1" y="2184"/>
                    <a:pt x="134" y="2784"/>
                  </a:cubicBezTo>
                  <a:cubicBezTo>
                    <a:pt x="190" y="3005"/>
                    <a:pt x="382" y="3135"/>
                    <a:pt x="579" y="3135"/>
                  </a:cubicBezTo>
                  <a:cubicBezTo>
                    <a:pt x="620" y="3135"/>
                    <a:pt x="661" y="3129"/>
                    <a:pt x="701" y="3118"/>
                  </a:cubicBezTo>
                  <a:cubicBezTo>
                    <a:pt x="1168" y="2951"/>
                    <a:pt x="1602" y="2717"/>
                    <a:pt x="2002" y="2451"/>
                  </a:cubicBezTo>
                  <a:cubicBezTo>
                    <a:pt x="2603" y="2150"/>
                    <a:pt x="3103" y="1717"/>
                    <a:pt x="3470" y="1183"/>
                  </a:cubicBezTo>
                  <a:cubicBezTo>
                    <a:pt x="3840" y="592"/>
                    <a:pt x="3354" y="0"/>
                    <a:pt x="2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60"/>
          <p:cNvGrpSpPr/>
          <p:nvPr/>
        </p:nvGrpSpPr>
        <p:grpSpPr>
          <a:xfrm>
            <a:off x="-742512" y="406361"/>
            <a:ext cx="1693701" cy="857873"/>
            <a:chOff x="0" y="6078527"/>
            <a:chExt cx="2501774" cy="1267169"/>
          </a:xfrm>
        </p:grpSpPr>
        <p:sp>
          <p:nvSpPr>
            <p:cNvPr id="2722" name="Google Shape;2722;p6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8" name="Google Shape;2728;p60"/>
          <p:cNvGrpSpPr/>
          <p:nvPr/>
        </p:nvGrpSpPr>
        <p:grpSpPr>
          <a:xfrm rot="2084330">
            <a:off x="4257594" y="4882202"/>
            <a:ext cx="1653874" cy="539975"/>
            <a:chOff x="2564525" y="5223525"/>
            <a:chExt cx="2556110" cy="834547"/>
          </a:xfrm>
        </p:grpSpPr>
        <p:sp>
          <p:nvSpPr>
            <p:cNvPr id="2729" name="Google Shape;2729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4017305" y="2877283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Terima Kasih!</a:t>
            </a:r>
            <a:endParaRPr sz="6000" dirty="0"/>
          </a:p>
        </p:txBody>
      </p:sp>
      <p:sp>
        <p:nvSpPr>
          <p:cNvPr id="2600" name="Google Shape;2600;p59"/>
          <p:cNvSpPr txBox="1">
            <a:spLocks noGrp="1"/>
          </p:cNvSpPr>
          <p:nvPr>
            <p:ph type="title" idx="2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601" name="Google Shape;2601;p59"/>
          <p:cNvGrpSpPr/>
          <p:nvPr/>
        </p:nvGrpSpPr>
        <p:grpSpPr>
          <a:xfrm>
            <a:off x="6471736" y="964059"/>
            <a:ext cx="1553648" cy="1421934"/>
            <a:chOff x="-164200" y="1462250"/>
            <a:chExt cx="1037425" cy="949475"/>
          </a:xfrm>
        </p:grpSpPr>
        <p:sp>
          <p:nvSpPr>
            <p:cNvPr id="2602" name="Google Shape;2602;p59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9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9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9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9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9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9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9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9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59"/>
          <p:cNvGrpSpPr/>
          <p:nvPr/>
        </p:nvGrpSpPr>
        <p:grpSpPr>
          <a:xfrm rot="1046361" flipH="1">
            <a:off x="6065346" y="4710594"/>
            <a:ext cx="1693749" cy="857898"/>
            <a:chOff x="0" y="6078527"/>
            <a:chExt cx="2501774" cy="1267169"/>
          </a:xfrm>
        </p:grpSpPr>
        <p:sp>
          <p:nvSpPr>
            <p:cNvPr id="2628" name="Google Shape;2628;p5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4" name="Google Shape;2634;p59"/>
          <p:cNvGrpSpPr/>
          <p:nvPr/>
        </p:nvGrpSpPr>
        <p:grpSpPr>
          <a:xfrm rot="-820655" flipH="1">
            <a:off x="-758808" y="3351781"/>
            <a:ext cx="1653929" cy="539993"/>
            <a:chOff x="2564525" y="5223525"/>
            <a:chExt cx="2556110" cy="834547"/>
          </a:xfrm>
        </p:grpSpPr>
        <p:sp>
          <p:nvSpPr>
            <p:cNvPr id="2635" name="Google Shape;2635;p5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5" name="Google Shape;2645;p59"/>
          <p:cNvGrpSpPr/>
          <p:nvPr/>
        </p:nvGrpSpPr>
        <p:grpSpPr>
          <a:xfrm rot="1653028" flipH="1">
            <a:off x="1545553" y="-497618"/>
            <a:ext cx="1719310" cy="916179"/>
            <a:chOff x="7463504" y="3075665"/>
            <a:chExt cx="2603050" cy="1387103"/>
          </a:xfrm>
        </p:grpSpPr>
        <p:sp>
          <p:nvSpPr>
            <p:cNvPr id="2646" name="Google Shape;2646;p5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59"/>
          <p:cNvGrpSpPr/>
          <p:nvPr/>
        </p:nvGrpSpPr>
        <p:grpSpPr>
          <a:xfrm>
            <a:off x="1815519" y="2789746"/>
            <a:ext cx="1179374" cy="1205478"/>
            <a:chOff x="6822150" y="3335625"/>
            <a:chExt cx="1512405" cy="1545881"/>
          </a:xfrm>
        </p:grpSpPr>
        <p:sp>
          <p:nvSpPr>
            <p:cNvPr id="2680" name="Google Shape;2680;p59"/>
            <p:cNvSpPr/>
            <p:nvPr/>
          </p:nvSpPr>
          <p:spPr>
            <a:xfrm>
              <a:off x="6822150" y="3335625"/>
              <a:ext cx="1512405" cy="1545881"/>
            </a:xfrm>
            <a:custGeom>
              <a:avLst/>
              <a:gdLst/>
              <a:ahLst/>
              <a:cxnLst/>
              <a:rect l="l" t="t" r="r" b="b"/>
              <a:pathLst>
                <a:path w="28598" h="29231" fill="none" extrusionOk="0">
                  <a:moveTo>
                    <a:pt x="28069" y="5810"/>
                  </a:moveTo>
                  <a:lnTo>
                    <a:pt x="24874" y="1585"/>
                  </a:lnTo>
                  <a:cubicBezTo>
                    <a:pt x="24425" y="951"/>
                    <a:pt x="23712" y="582"/>
                    <a:pt x="22920" y="555"/>
                  </a:cubicBezTo>
                  <a:lnTo>
                    <a:pt x="18933" y="449"/>
                  </a:lnTo>
                  <a:lnTo>
                    <a:pt x="18933" y="449"/>
                  </a:lnTo>
                  <a:lnTo>
                    <a:pt x="7922" y="159"/>
                  </a:lnTo>
                  <a:lnTo>
                    <a:pt x="5097" y="80"/>
                  </a:lnTo>
                  <a:lnTo>
                    <a:pt x="3143" y="27"/>
                  </a:lnTo>
                  <a:cubicBezTo>
                    <a:pt x="1743" y="1"/>
                    <a:pt x="581" y="1110"/>
                    <a:pt x="555" y="2509"/>
                  </a:cubicBezTo>
                  <a:lnTo>
                    <a:pt x="53" y="25719"/>
                  </a:lnTo>
                  <a:cubicBezTo>
                    <a:pt x="1" y="27092"/>
                    <a:pt x="1083" y="28228"/>
                    <a:pt x="2456" y="28280"/>
                  </a:cubicBezTo>
                  <a:lnTo>
                    <a:pt x="4146" y="28360"/>
                  </a:lnTo>
                  <a:lnTo>
                    <a:pt x="4146" y="28360"/>
                  </a:lnTo>
                  <a:lnTo>
                    <a:pt x="13018" y="28703"/>
                  </a:lnTo>
                  <a:lnTo>
                    <a:pt x="24531" y="29178"/>
                  </a:lnTo>
                  <a:cubicBezTo>
                    <a:pt x="25877" y="29231"/>
                    <a:pt x="27039" y="28201"/>
                    <a:pt x="27145" y="26828"/>
                  </a:cubicBezTo>
                  <a:lnTo>
                    <a:pt x="28571" y="7526"/>
                  </a:lnTo>
                  <a:cubicBezTo>
                    <a:pt x="28597" y="6892"/>
                    <a:pt x="28439" y="6311"/>
                    <a:pt x="28069" y="5810"/>
                  </a:cubicBezTo>
                  <a:close/>
                </a:path>
              </a:pathLst>
            </a:custGeom>
            <a:solidFill>
              <a:schemeClr val="accent4"/>
            </a:solidFill>
            <a:ln w="228600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9"/>
            <p:cNvSpPr/>
            <p:nvPr/>
          </p:nvSpPr>
          <p:spPr>
            <a:xfrm>
              <a:off x="6822150" y="3336947"/>
              <a:ext cx="1512405" cy="1541915"/>
            </a:xfrm>
            <a:custGeom>
              <a:avLst/>
              <a:gdLst/>
              <a:ahLst/>
              <a:cxnLst/>
              <a:rect l="l" t="t" r="r" b="b"/>
              <a:pathLst>
                <a:path w="28598" h="29156" extrusionOk="0">
                  <a:moveTo>
                    <a:pt x="3047" y="0"/>
                  </a:moveTo>
                  <a:cubicBezTo>
                    <a:pt x="1691" y="0"/>
                    <a:pt x="581" y="1090"/>
                    <a:pt x="555" y="2458"/>
                  </a:cubicBezTo>
                  <a:lnTo>
                    <a:pt x="53" y="25694"/>
                  </a:lnTo>
                  <a:cubicBezTo>
                    <a:pt x="1" y="27067"/>
                    <a:pt x="1083" y="28203"/>
                    <a:pt x="2456" y="28255"/>
                  </a:cubicBezTo>
                  <a:lnTo>
                    <a:pt x="24531" y="29153"/>
                  </a:lnTo>
                  <a:cubicBezTo>
                    <a:pt x="24564" y="29154"/>
                    <a:pt x="24597" y="29155"/>
                    <a:pt x="24630" y="29155"/>
                  </a:cubicBezTo>
                  <a:cubicBezTo>
                    <a:pt x="25934" y="29155"/>
                    <a:pt x="27042" y="28142"/>
                    <a:pt x="27145" y="26803"/>
                  </a:cubicBezTo>
                  <a:lnTo>
                    <a:pt x="28571" y="7501"/>
                  </a:lnTo>
                  <a:cubicBezTo>
                    <a:pt x="28597" y="6894"/>
                    <a:pt x="28439" y="6286"/>
                    <a:pt x="28069" y="5785"/>
                  </a:cubicBezTo>
                  <a:lnTo>
                    <a:pt x="24874" y="1560"/>
                  </a:lnTo>
                  <a:cubicBezTo>
                    <a:pt x="24425" y="926"/>
                    <a:pt x="23712" y="557"/>
                    <a:pt x="22920" y="530"/>
                  </a:cubicBezTo>
                  <a:lnTo>
                    <a:pt x="3143" y="2"/>
                  </a:lnTo>
                  <a:cubicBezTo>
                    <a:pt x="3111" y="1"/>
                    <a:pt x="3079" y="0"/>
                    <a:pt x="3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9"/>
            <p:cNvSpPr/>
            <p:nvPr/>
          </p:nvSpPr>
          <p:spPr>
            <a:xfrm>
              <a:off x="7225716" y="3344034"/>
              <a:ext cx="597706" cy="627005"/>
            </a:xfrm>
            <a:custGeom>
              <a:avLst/>
              <a:gdLst/>
              <a:ahLst/>
              <a:cxnLst/>
              <a:rect l="l" t="t" r="r" b="b"/>
              <a:pathLst>
                <a:path w="11302" h="11856" extrusionOk="0">
                  <a:moveTo>
                    <a:pt x="317" y="0"/>
                  </a:moveTo>
                  <a:lnTo>
                    <a:pt x="1" y="11856"/>
                  </a:lnTo>
                  <a:lnTo>
                    <a:pt x="8873" y="11777"/>
                  </a:lnTo>
                  <a:cubicBezTo>
                    <a:pt x="10087" y="11777"/>
                    <a:pt x="11091" y="10800"/>
                    <a:pt x="11117" y="9559"/>
                  </a:cubicBezTo>
                  <a:lnTo>
                    <a:pt x="11302" y="29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9"/>
            <p:cNvSpPr/>
            <p:nvPr/>
          </p:nvSpPr>
          <p:spPr>
            <a:xfrm>
              <a:off x="7594379" y="3441712"/>
              <a:ext cx="155059" cy="430219"/>
            </a:xfrm>
            <a:custGeom>
              <a:avLst/>
              <a:gdLst/>
              <a:ahLst/>
              <a:cxnLst/>
              <a:rect l="l" t="t" r="r" b="b"/>
              <a:pathLst>
                <a:path w="2932" h="8135" extrusionOk="0">
                  <a:moveTo>
                    <a:pt x="1589" y="0"/>
                  </a:moveTo>
                  <a:cubicBezTo>
                    <a:pt x="897" y="0"/>
                    <a:pt x="317" y="546"/>
                    <a:pt x="291" y="1242"/>
                  </a:cubicBezTo>
                  <a:lnTo>
                    <a:pt x="27" y="6761"/>
                  </a:lnTo>
                  <a:cubicBezTo>
                    <a:pt x="0" y="7500"/>
                    <a:pt x="581" y="8108"/>
                    <a:pt x="1321" y="8134"/>
                  </a:cubicBezTo>
                  <a:lnTo>
                    <a:pt x="1374" y="8134"/>
                  </a:lnTo>
                  <a:cubicBezTo>
                    <a:pt x="1390" y="8135"/>
                    <a:pt x="1406" y="8135"/>
                    <a:pt x="1422" y="8135"/>
                  </a:cubicBezTo>
                  <a:cubicBezTo>
                    <a:pt x="2138" y="8135"/>
                    <a:pt x="2694" y="7564"/>
                    <a:pt x="2720" y="6867"/>
                  </a:cubicBezTo>
                  <a:lnTo>
                    <a:pt x="2905" y="1348"/>
                  </a:lnTo>
                  <a:cubicBezTo>
                    <a:pt x="2931" y="635"/>
                    <a:pt x="2377" y="28"/>
                    <a:pt x="1638" y="1"/>
                  </a:cubicBezTo>
                  <a:cubicBezTo>
                    <a:pt x="1621" y="1"/>
                    <a:pt x="1605" y="0"/>
                    <a:pt x="1589" y="0"/>
                  </a:cubicBezTo>
                  <a:close/>
                </a:path>
              </a:pathLst>
            </a:custGeom>
            <a:solidFill>
              <a:srgbClr val="6B9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9"/>
            <p:cNvSpPr/>
            <p:nvPr/>
          </p:nvSpPr>
          <p:spPr>
            <a:xfrm>
              <a:off x="7041412" y="4109228"/>
              <a:ext cx="865833" cy="759746"/>
            </a:xfrm>
            <a:custGeom>
              <a:avLst/>
              <a:gdLst/>
              <a:ahLst/>
              <a:cxnLst/>
              <a:rect l="l" t="t" r="r" b="b"/>
              <a:pathLst>
                <a:path w="16372" h="14366" extrusionOk="0">
                  <a:moveTo>
                    <a:pt x="1749" y="0"/>
                  </a:moveTo>
                  <a:cubicBezTo>
                    <a:pt x="924" y="0"/>
                    <a:pt x="237" y="677"/>
                    <a:pt x="211" y="1532"/>
                  </a:cubicBezTo>
                  <a:lnTo>
                    <a:pt x="0" y="13732"/>
                  </a:lnTo>
                  <a:lnTo>
                    <a:pt x="15949" y="14365"/>
                  </a:lnTo>
                  <a:lnTo>
                    <a:pt x="16345" y="1876"/>
                  </a:lnTo>
                  <a:cubicBezTo>
                    <a:pt x="16371" y="1031"/>
                    <a:pt x="15685" y="318"/>
                    <a:pt x="14813" y="291"/>
                  </a:cubicBezTo>
                  <a:lnTo>
                    <a:pt x="1796" y="1"/>
                  </a:lnTo>
                  <a:cubicBezTo>
                    <a:pt x="1780" y="0"/>
                    <a:pt x="1764" y="0"/>
                    <a:pt x="1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9"/>
            <p:cNvSpPr/>
            <p:nvPr/>
          </p:nvSpPr>
          <p:spPr>
            <a:xfrm>
              <a:off x="7206149" y="4261484"/>
              <a:ext cx="564230" cy="26548"/>
            </a:xfrm>
            <a:custGeom>
              <a:avLst/>
              <a:gdLst/>
              <a:ahLst/>
              <a:cxnLst/>
              <a:rect l="l" t="t" r="r" b="b"/>
              <a:pathLst>
                <a:path w="10669" h="502" fill="none" extrusionOk="0">
                  <a:moveTo>
                    <a:pt x="1" y="0"/>
                  </a:moveTo>
                  <a:lnTo>
                    <a:pt x="10669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9"/>
            <p:cNvSpPr/>
            <p:nvPr/>
          </p:nvSpPr>
          <p:spPr>
            <a:xfrm>
              <a:off x="7203399" y="4412260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3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9"/>
            <p:cNvSpPr/>
            <p:nvPr/>
          </p:nvSpPr>
          <p:spPr>
            <a:xfrm>
              <a:off x="7207577" y="4556107"/>
              <a:ext cx="564177" cy="26601"/>
            </a:xfrm>
            <a:custGeom>
              <a:avLst/>
              <a:gdLst/>
              <a:ahLst/>
              <a:cxnLst/>
              <a:rect l="l" t="t" r="r" b="b"/>
              <a:pathLst>
                <a:path w="10668" h="503" fill="none" extrusionOk="0">
                  <a:moveTo>
                    <a:pt x="0" y="1"/>
                  </a:moveTo>
                  <a:lnTo>
                    <a:pt x="10668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9"/>
            <p:cNvSpPr/>
            <p:nvPr/>
          </p:nvSpPr>
          <p:spPr>
            <a:xfrm>
              <a:off x="7207577" y="4704133"/>
              <a:ext cx="565605" cy="26601"/>
            </a:xfrm>
            <a:custGeom>
              <a:avLst/>
              <a:gdLst/>
              <a:ahLst/>
              <a:cxnLst/>
              <a:rect l="l" t="t" r="r" b="b"/>
              <a:pathLst>
                <a:path w="10695" h="503" fill="none" extrusionOk="0">
                  <a:moveTo>
                    <a:pt x="0" y="1"/>
                  </a:moveTo>
                  <a:lnTo>
                    <a:pt x="10694" y="502"/>
                  </a:ln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2640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9"/>
            <p:cNvSpPr/>
            <p:nvPr/>
          </p:nvSpPr>
          <p:spPr>
            <a:xfrm>
              <a:off x="6869694" y="4669123"/>
              <a:ext cx="131261" cy="78376"/>
            </a:xfrm>
            <a:custGeom>
              <a:avLst/>
              <a:gdLst/>
              <a:ahLst/>
              <a:cxnLst/>
              <a:rect l="l" t="t" r="r" b="b"/>
              <a:pathLst>
                <a:path w="2482" h="1482" extrusionOk="0">
                  <a:moveTo>
                    <a:pt x="669" y="1"/>
                  </a:moveTo>
                  <a:cubicBezTo>
                    <a:pt x="316" y="1"/>
                    <a:pt x="0" y="308"/>
                    <a:pt x="26" y="689"/>
                  </a:cubicBezTo>
                  <a:lnTo>
                    <a:pt x="26" y="821"/>
                  </a:lnTo>
                  <a:cubicBezTo>
                    <a:pt x="26" y="1191"/>
                    <a:pt x="343" y="1481"/>
                    <a:pt x="739" y="1481"/>
                  </a:cubicBezTo>
                  <a:lnTo>
                    <a:pt x="1821" y="1455"/>
                  </a:lnTo>
                  <a:cubicBezTo>
                    <a:pt x="2165" y="1428"/>
                    <a:pt x="2455" y="1138"/>
                    <a:pt x="2481" y="795"/>
                  </a:cubicBezTo>
                  <a:lnTo>
                    <a:pt x="2481" y="715"/>
                  </a:lnTo>
                  <a:cubicBezTo>
                    <a:pt x="2481" y="319"/>
                    <a:pt x="2191" y="29"/>
                    <a:pt x="1821" y="29"/>
                  </a:cubicBezTo>
                  <a:lnTo>
                    <a:pt x="712" y="2"/>
                  </a:lnTo>
                  <a:cubicBezTo>
                    <a:pt x="698" y="1"/>
                    <a:pt x="683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9"/>
            <p:cNvSpPr/>
            <p:nvPr/>
          </p:nvSpPr>
          <p:spPr>
            <a:xfrm>
              <a:off x="7997945" y="4699849"/>
              <a:ext cx="139669" cy="88106"/>
            </a:xfrm>
            <a:custGeom>
              <a:avLst/>
              <a:gdLst/>
              <a:ahLst/>
              <a:cxnLst/>
              <a:rect l="l" t="t" r="r" b="b"/>
              <a:pathLst>
                <a:path w="2641" h="1666" extrusionOk="0">
                  <a:moveTo>
                    <a:pt x="747" y="1"/>
                  </a:moveTo>
                  <a:cubicBezTo>
                    <a:pt x="370" y="1"/>
                    <a:pt x="52" y="308"/>
                    <a:pt x="27" y="689"/>
                  </a:cubicBezTo>
                  <a:lnTo>
                    <a:pt x="27" y="821"/>
                  </a:lnTo>
                  <a:cubicBezTo>
                    <a:pt x="1" y="1243"/>
                    <a:pt x="317" y="1587"/>
                    <a:pt x="713" y="1587"/>
                  </a:cubicBezTo>
                  <a:lnTo>
                    <a:pt x="1875" y="1666"/>
                  </a:lnTo>
                  <a:cubicBezTo>
                    <a:pt x="2271" y="1666"/>
                    <a:pt x="2641" y="1349"/>
                    <a:pt x="2641" y="953"/>
                  </a:cubicBezTo>
                  <a:lnTo>
                    <a:pt x="2641" y="821"/>
                  </a:lnTo>
                  <a:cubicBezTo>
                    <a:pt x="2641" y="425"/>
                    <a:pt x="2351" y="108"/>
                    <a:pt x="1954" y="82"/>
                  </a:cubicBezTo>
                  <a:lnTo>
                    <a:pt x="793" y="2"/>
                  </a:lnTo>
                  <a:cubicBezTo>
                    <a:pt x="777" y="1"/>
                    <a:pt x="762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7021897" y="3338428"/>
              <a:ext cx="220636" cy="632663"/>
            </a:xfrm>
            <a:custGeom>
              <a:avLst/>
              <a:gdLst/>
              <a:ahLst/>
              <a:cxnLst/>
              <a:rect l="l" t="t" r="r" b="b"/>
              <a:pathLst>
                <a:path w="4172" h="11963" extrusionOk="0">
                  <a:moveTo>
                    <a:pt x="633" y="0"/>
                  </a:moveTo>
                  <a:lnTo>
                    <a:pt x="79" y="9585"/>
                  </a:lnTo>
                  <a:cubicBezTo>
                    <a:pt x="0" y="10864"/>
                    <a:pt x="1031" y="11962"/>
                    <a:pt x="2304" y="11962"/>
                  </a:cubicBezTo>
                  <a:cubicBezTo>
                    <a:pt x="2319" y="11962"/>
                    <a:pt x="2334" y="11962"/>
                    <a:pt x="2350" y="11962"/>
                  </a:cubicBezTo>
                  <a:lnTo>
                    <a:pt x="3855" y="11962"/>
                  </a:lnTo>
                  <a:lnTo>
                    <a:pt x="4171" y="10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2" name="Google Shape;2692;p59"/>
          <p:cNvGrpSpPr/>
          <p:nvPr/>
        </p:nvGrpSpPr>
        <p:grpSpPr>
          <a:xfrm>
            <a:off x="3570788" y="1035792"/>
            <a:ext cx="1439039" cy="1076266"/>
            <a:chOff x="9306403" y="944486"/>
            <a:chExt cx="2293654" cy="1715438"/>
          </a:xfrm>
        </p:grpSpPr>
        <p:sp>
          <p:nvSpPr>
            <p:cNvPr id="2693" name="Google Shape;2693;p59"/>
            <p:cNvSpPr/>
            <p:nvPr/>
          </p:nvSpPr>
          <p:spPr>
            <a:xfrm>
              <a:off x="9306403" y="944486"/>
              <a:ext cx="2293654" cy="1715438"/>
            </a:xfrm>
            <a:custGeom>
              <a:avLst/>
              <a:gdLst/>
              <a:ahLst/>
              <a:cxnLst/>
              <a:rect l="l" t="t" r="r" b="b"/>
              <a:pathLst>
                <a:path w="32770" h="26141" fill="none" extrusionOk="0">
                  <a:moveTo>
                    <a:pt x="32769" y="24134"/>
                  </a:moveTo>
                  <a:lnTo>
                    <a:pt x="32083" y="8714"/>
                  </a:lnTo>
                  <a:cubicBezTo>
                    <a:pt x="31977" y="7446"/>
                    <a:pt x="30894" y="6469"/>
                    <a:pt x="29627" y="6548"/>
                  </a:cubicBezTo>
                  <a:lnTo>
                    <a:pt x="29046" y="6575"/>
                  </a:lnTo>
                  <a:lnTo>
                    <a:pt x="27356" y="1558"/>
                  </a:lnTo>
                  <a:cubicBezTo>
                    <a:pt x="27013" y="607"/>
                    <a:pt x="26115" y="0"/>
                    <a:pt x="25112" y="79"/>
                  </a:cubicBezTo>
                  <a:lnTo>
                    <a:pt x="5202" y="1399"/>
                  </a:lnTo>
                  <a:cubicBezTo>
                    <a:pt x="4146" y="1452"/>
                    <a:pt x="3275" y="2244"/>
                    <a:pt x="3143" y="3301"/>
                  </a:cubicBezTo>
                  <a:lnTo>
                    <a:pt x="2483" y="8291"/>
                  </a:lnTo>
                  <a:lnTo>
                    <a:pt x="2192" y="8318"/>
                  </a:lnTo>
                  <a:cubicBezTo>
                    <a:pt x="951" y="8397"/>
                    <a:pt x="1" y="9479"/>
                    <a:pt x="53" y="10720"/>
                  </a:cubicBezTo>
                  <a:lnTo>
                    <a:pt x="872" y="26141"/>
                  </a:lnTo>
                  <a:close/>
                </a:path>
              </a:pathLst>
            </a:custGeom>
            <a:solidFill>
              <a:schemeClr val="accent4"/>
            </a:solidFill>
            <a:ln w="148525" cap="flat" cmpd="sng">
              <a:solidFill>
                <a:srgbClr val="FFFFFF"/>
              </a:solidFill>
              <a:prstDash val="solid"/>
              <a:miter lim="26404"/>
              <a:headEnd type="none" w="sm" len="sm"/>
              <a:tailEnd type="none" w="sm" len="sm"/>
            </a:ln>
            <a:effectLst>
              <a:outerShdw dist="66675" dir="3060000" algn="bl" rotWithShape="0">
                <a:schemeClr val="dk1">
                  <a:alpha val="8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9"/>
            <p:cNvSpPr/>
            <p:nvPr/>
          </p:nvSpPr>
          <p:spPr>
            <a:xfrm>
              <a:off x="9357025" y="1425474"/>
              <a:ext cx="2195956" cy="1170677"/>
            </a:xfrm>
            <a:custGeom>
              <a:avLst/>
              <a:gdLst/>
              <a:ahLst/>
              <a:cxnLst/>
              <a:rect l="l" t="t" r="r" b="b"/>
              <a:pathLst>
                <a:path w="32849" h="17512" extrusionOk="0">
                  <a:moveTo>
                    <a:pt x="29771" y="1"/>
                  </a:moveTo>
                  <a:cubicBezTo>
                    <a:pt x="29723" y="1"/>
                    <a:pt x="29675" y="2"/>
                    <a:pt x="29627" y="5"/>
                  </a:cubicBezTo>
                  <a:lnTo>
                    <a:pt x="2192" y="1801"/>
                  </a:lnTo>
                  <a:cubicBezTo>
                    <a:pt x="951" y="1880"/>
                    <a:pt x="1" y="2963"/>
                    <a:pt x="53" y="4204"/>
                  </a:cubicBezTo>
                  <a:lnTo>
                    <a:pt x="740" y="17512"/>
                  </a:lnTo>
                  <a:lnTo>
                    <a:pt x="32848" y="15875"/>
                  </a:lnTo>
                  <a:lnTo>
                    <a:pt x="32083" y="2171"/>
                  </a:lnTo>
                  <a:cubicBezTo>
                    <a:pt x="31981" y="951"/>
                    <a:pt x="30975" y="1"/>
                    <a:pt x="29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9"/>
            <p:cNvSpPr/>
            <p:nvPr/>
          </p:nvSpPr>
          <p:spPr>
            <a:xfrm>
              <a:off x="9522946" y="992888"/>
              <a:ext cx="1775870" cy="551245"/>
            </a:xfrm>
            <a:custGeom>
              <a:avLst/>
              <a:gdLst/>
              <a:ahLst/>
              <a:cxnLst/>
              <a:rect l="l" t="t" r="r" b="b"/>
              <a:pathLst>
                <a:path w="26565" h="8246" extrusionOk="0">
                  <a:moveTo>
                    <a:pt x="22799" y="1"/>
                  </a:moveTo>
                  <a:cubicBezTo>
                    <a:pt x="22743" y="1"/>
                    <a:pt x="22686" y="3"/>
                    <a:pt x="22630" y="7"/>
                  </a:cubicBezTo>
                  <a:lnTo>
                    <a:pt x="2720" y="1327"/>
                  </a:lnTo>
                  <a:cubicBezTo>
                    <a:pt x="1664" y="1380"/>
                    <a:pt x="793" y="2199"/>
                    <a:pt x="661" y="3229"/>
                  </a:cubicBezTo>
                  <a:lnTo>
                    <a:pt x="1" y="8246"/>
                  </a:lnTo>
                  <a:lnTo>
                    <a:pt x="26564" y="6529"/>
                  </a:lnTo>
                  <a:lnTo>
                    <a:pt x="24874" y="1512"/>
                  </a:lnTo>
                  <a:cubicBezTo>
                    <a:pt x="24550" y="615"/>
                    <a:pt x="23733" y="1"/>
                    <a:pt x="227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9"/>
            <p:cNvSpPr/>
            <p:nvPr/>
          </p:nvSpPr>
          <p:spPr>
            <a:xfrm>
              <a:off x="9913082" y="1097107"/>
              <a:ext cx="995597" cy="307911"/>
            </a:xfrm>
            <a:custGeom>
              <a:avLst/>
              <a:gdLst/>
              <a:ahLst/>
              <a:cxnLst/>
              <a:rect l="l" t="t" r="r" b="b"/>
              <a:pathLst>
                <a:path w="14893" h="4606" extrusionOk="0">
                  <a:moveTo>
                    <a:pt x="12953" y="1"/>
                  </a:moveTo>
                  <a:cubicBezTo>
                    <a:pt x="12904" y="1"/>
                    <a:pt x="12856" y="2"/>
                    <a:pt x="12807" y="6"/>
                  </a:cubicBezTo>
                  <a:lnTo>
                    <a:pt x="1769" y="693"/>
                  </a:lnTo>
                  <a:cubicBezTo>
                    <a:pt x="766" y="745"/>
                    <a:pt x="0" y="1564"/>
                    <a:pt x="0" y="2567"/>
                  </a:cubicBezTo>
                  <a:lnTo>
                    <a:pt x="0" y="2726"/>
                  </a:lnTo>
                  <a:cubicBezTo>
                    <a:pt x="0" y="3787"/>
                    <a:pt x="846" y="4606"/>
                    <a:pt x="1867" y="4606"/>
                  </a:cubicBezTo>
                  <a:cubicBezTo>
                    <a:pt x="1913" y="4606"/>
                    <a:pt x="1960" y="4604"/>
                    <a:pt x="2007" y="4601"/>
                  </a:cubicBezTo>
                  <a:lnTo>
                    <a:pt x="13071" y="3729"/>
                  </a:lnTo>
                  <a:cubicBezTo>
                    <a:pt x="14100" y="3650"/>
                    <a:pt x="14893" y="2752"/>
                    <a:pt x="14787" y="1696"/>
                  </a:cubicBezTo>
                  <a:cubicBezTo>
                    <a:pt x="14712" y="741"/>
                    <a:pt x="13918" y="1"/>
                    <a:pt x="12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9"/>
            <p:cNvSpPr/>
            <p:nvPr/>
          </p:nvSpPr>
          <p:spPr>
            <a:xfrm>
              <a:off x="9838945" y="1524011"/>
              <a:ext cx="1143870" cy="1007496"/>
            </a:xfrm>
            <a:custGeom>
              <a:avLst/>
              <a:gdLst/>
              <a:ahLst/>
              <a:cxnLst/>
              <a:rect l="l" t="t" r="r" b="b"/>
              <a:pathLst>
                <a:path w="17111" h="15071" extrusionOk="0">
                  <a:moveTo>
                    <a:pt x="8555" y="0"/>
                  </a:moveTo>
                  <a:cubicBezTo>
                    <a:pt x="7578" y="0"/>
                    <a:pt x="6584" y="190"/>
                    <a:pt x="5624" y="591"/>
                  </a:cubicBezTo>
                  <a:cubicBezTo>
                    <a:pt x="1796" y="2202"/>
                    <a:pt x="0" y="6638"/>
                    <a:pt x="1611" y="10467"/>
                  </a:cubicBezTo>
                  <a:cubicBezTo>
                    <a:pt x="2821" y="13342"/>
                    <a:pt x="5624" y="15071"/>
                    <a:pt x="8567" y="15071"/>
                  </a:cubicBezTo>
                  <a:cubicBezTo>
                    <a:pt x="9543" y="15071"/>
                    <a:pt x="10533" y="14881"/>
                    <a:pt x="11486" y="14480"/>
                  </a:cubicBezTo>
                  <a:cubicBezTo>
                    <a:pt x="15315" y="12869"/>
                    <a:pt x="17111" y="8460"/>
                    <a:pt x="15500" y="4605"/>
                  </a:cubicBezTo>
                  <a:cubicBezTo>
                    <a:pt x="14290" y="1729"/>
                    <a:pt x="11501" y="0"/>
                    <a:pt x="8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9"/>
            <p:cNvSpPr/>
            <p:nvPr/>
          </p:nvSpPr>
          <p:spPr>
            <a:xfrm>
              <a:off x="9913082" y="1587652"/>
              <a:ext cx="995597" cy="878409"/>
            </a:xfrm>
            <a:custGeom>
              <a:avLst/>
              <a:gdLst/>
              <a:ahLst/>
              <a:cxnLst/>
              <a:rect l="l" t="t" r="r" b="b"/>
              <a:pathLst>
                <a:path w="14893" h="13140" extrusionOk="0">
                  <a:moveTo>
                    <a:pt x="7431" y="1"/>
                  </a:moveTo>
                  <a:cubicBezTo>
                    <a:pt x="6589" y="1"/>
                    <a:pt x="5734" y="164"/>
                    <a:pt x="4912" y="510"/>
                  </a:cubicBezTo>
                  <a:cubicBezTo>
                    <a:pt x="1558" y="1936"/>
                    <a:pt x="0" y="5765"/>
                    <a:pt x="1400" y="9118"/>
                  </a:cubicBezTo>
                  <a:cubicBezTo>
                    <a:pt x="2453" y="11623"/>
                    <a:pt x="4898" y="13140"/>
                    <a:pt x="7462" y="13140"/>
                  </a:cubicBezTo>
                  <a:cubicBezTo>
                    <a:pt x="8304" y="13140"/>
                    <a:pt x="9159" y="12976"/>
                    <a:pt x="9981" y="12630"/>
                  </a:cubicBezTo>
                  <a:cubicBezTo>
                    <a:pt x="13335" y="11231"/>
                    <a:pt x="14893" y="7376"/>
                    <a:pt x="13493" y="4022"/>
                  </a:cubicBezTo>
                  <a:cubicBezTo>
                    <a:pt x="12440" y="1518"/>
                    <a:pt x="9995" y="1"/>
                    <a:pt x="7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9"/>
            <p:cNvSpPr/>
            <p:nvPr/>
          </p:nvSpPr>
          <p:spPr>
            <a:xfrm>
              <a:off x="10184893" y="1800035"/>
              <a:ext cx="453711" cy="453711"/>
            </a:xfrm>
            <a:custGeom>
              <a:avLst/>
              <a:gdLst/>
              <a:ahLst/>
              <a:cxnLst/>
              <a:rect l="l" t="t" r="r" b="b"/>
              <a:pathLst>
                <a:path w="6787" h="6787" extrusionOk="0">
                  <a:moveTo>
                    <a:pt x="3380" y="0"/>
                  </a:moveTo>
                  <a:cubicBezTo>
                    <a:pt x="1506" y="0"/>
                    <a:pt x="1" y="1532"/>
                    <a:pt x="1" y="3407"/>
                  </a:cubicBezTo>
                  <a:cubicBezTo>
                    <a:pt x="1" y="5281"/>
                    <a:pt x="1506" y="6786"/>
                    <a:pt x="3380" y="6786"/>
                  </a:cubicBezTo>
                  <a:cubicBezTo>
                    <a:pt x="5255" y="6786"/>
                    <a:pt x="6787" y="5281"/>
                    <a:pt x="6787" y="3407"/>
                  </a:cubicBezTo>
                  <a:cubicBezTo>
                    <a:pt x="6787" y="1532"/>
                    <a:pt x="5255" y="0"/>
                    <a:pt x="3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9"/>
            <p:cNvSpPr/>
            <p:nvPr/>
          </p:nvSpPr>
          <p:spPr>
            <a:xfrm>
              <a:off x="11012762" y="1561715"/>
              <a:ext cx="398961" cy="293338"/>
            </a:xfrm>
            <a:custGeom>
              <a:avLst/>
              <a:gdLst/>
              <a:ahLst/>
              <a:cxnLst/>
              <a:rect l="l" t="t" r="r" b="b"/>
              <a:pathLst>
                <a:path w="5968" h="4388" extrusionOk="0">
                  <a:moveTo>
                    <a:pt x="1189" y="1"/>
                  </a:moveTo>
                  <a:cubicBezTo>
                    <a:pt x="529" y="1"/>
                    <a:pt x="0" y="529"/>
                    <a:pt x="27" y="1189"/>
                  </a:cubicBezTo>
                  <a:lnTo>
                    <a:pt x="133" y="3301"/>
                  </a:lnTo>
                  <a:cubicBezTo>
                    <a:pt x="158" y="3904"/>
                    <a:pt x="661" y="4388"/>
                    <a:pt x="1256" y="4388"/>
                  </a:cubicBezTo>
                  <a:cubicBezTo>
                    <a:pt x="1286" y="4388"/>
                    <a:pt x="1316" y="4386"/>
                    <a:pt x="1347" y="4384"/>
                  </a:cubicBezTo>
                  <a:lnTo>
                    <a:pt x="4885" y="4120"/>
                  </a:lnTo>
                  <a:cubicBezTo>
                    <a:pt x="5493" y="4067"/>
                    <a:pt x="5968" y="3539"/>
                    <a:pt x="5942" y="2905"/>
                  </a:cubicBezTo>
                  <a:lnTo>
                    <a:pt x="5836" y="1057"/>
                  </a:lnTo>
                  <a:cubicBezTo>
                    <a:pt x="5810" y="476"/>
                    <a:pt x="5308" y="1"/>
                    <a:pt x="47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9"/>
            <p:cNvSpPr/>
            <p:nvPr/>
          </p:nvSpPr>
          <p:spPr>
            <a:xfrm>
              <a:off x="9482368" y="2200733"/>
              <a:ext cx="278965" cy="239390"/>
            </a:xfrm>
            <a:custGeom>
              <a:avLst/>
              <a:gdLst/>
              <a:ahLst/>
              <a:cxnLst/>
              <a:rect l="l" t="t" r="r" b="b"/>
              <a:pathLst>
                <a:path w="4173" h="3581" extrusionOk="0">
                  <a:moveTo>
                    <a:pt x="2403" y="0"/>
                  </a:moveTo>
                  <a:cubicBezTo>
                    <a:pt x="819" y="0"/>
                    <a:pt x="0" y="1928"/>
                    <a:pt x="1136" y="3063"/>
                  </a:cubicBezTo>
                  <a:cubicBezTo>
                    <a:pt x="1493" y="3420"/>
                    <a:pt x="1935" y="3580"/>
                    <a:pt x="2370" y="3580"/>
                  </a:cubicBezTo>
                  <a:cubicBezTo>
                    <a:pt x="3286" y="3580"/>
                    <a:pt x="4172" y="2870"/>
                    <a:pt x="4172" y="1796"/>
                  </a:cubicBezTo>
                  <a:cubicBezTo>
                    <a:pt x="4172" y="819"/>
                    <a:pt x="338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Nama Kelompok</a:t>
            </a:r>
            <a:endParaRPr dirty="0"/>
          </a:p>
        </p:txBody>
      </p:sp>
      <p:sp>
        <p:nvSpPr>
          <p:cNvPr id="1960" name="Google Shape;1960;p51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Alif Pujianto</a:t>
            </a:r>
            <a:endParaRPr dirty="0"/>
          </a:p>
        </p:txBody>
      </p:sp>
      <p:sp>
        <p:nvSpPr>
          <p:cNvPr id="1961" name="Google Shape;1961;p51"/>
          <p:cNvSpPr txBox="1">
            <a:spLocks noGrp="1"/>
          </p:cNvSpPr>
          <p:nvPr>
            <p:ph type="title" idx="2"/>
          </p:nvPr>
        </p:nvSpPr>
        <p:spPr>
          <a:xfrm>
            <a:off x="2123728" y="1878902"/>
            <a:ext cx="2255371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5190411036</a:t>
            </a:r>
            <a:endParaRPr sz="2000" dirty="0"/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63" name="Google Shape;1963;p51"/>
          <p:cNvSpPr txBox="1">
            <a:spLocks noGrp="1"/>
          </p:cNvSpPr>
          <p:nvPr>
            <p:ph type="title" idx="4"/>
          </p:nvPr>
        </p:nvSpPr>
        <p:spPr>
          <a:xfrm>
            <a:off x="5870188" y="1878902"/>
            <a:ext cx="2391281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5190411287</a:t>
            </a:r>
            <a:endParaRPr sz="2000" dirty="0"/>
          </a:p>
        </p:txBody>
      </p:sp>
      <p:sp>
        <p:nvSpPr>
          <p:cNvPr id="1964" name="Google Shape;1964;p51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Dewi Nadlirotul Fikriah</a:t>
            </a:r>
            <a:endParaRPr dirty="0"/>
          </a:p>
        </p:txBody>
      </p:sp>
      <p:sp>
        <p:nvSpPr>
          <p:cNvPr id="1965" name="Google Shape;1965;p51"/>
          <p:cNvSpPr txBox="1">
            <a:spLocks noGrp="1"/>
          </p:cNvSpPr>
          <p:nvPr>
            <p:ph type="title" idx="6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66" name="Google Shape;1966;p51"/>
          <p:cNvSpPr txBox="1">
            <a:spLocks noGrp="1"/>
          </p:cNvSpPr>
          <p:nvPr>
            <p:ph type="title" idx="7"/>
          </p:nvPr>
        </p:nvSpPr>
        <p:spPr>
          <a:xfrm>
            <a:off x="2123728" y="3305338"/>
            <a:ext cx="2399388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5190411041</a:t>
            </a:r>
            <a:endParaRPr sz="2000" dirty="0"/>
          </a:p>
        </p:txBody>
      </p:sp>
      <p:sp>
        <p:nvSpPr>
          <p:cNvPr id="1967" name="Google Shape;1967;p51"/>
          <p:cNvSpPr txBox="1">
            <a:spLocks noGrp="1"/>
          </p:cNvSpPr>
          <p:nvPr>
            <p:ph type="subTitle" idx="8"/>
          </p:nvPr>
        </p:nvSpPr>
        <p:spPr>
          <a:xfrm>
            <a:off x="2195736" y="3576247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Dimas Mabrur</a:t>
            </a:r>
            <a:endParaRPr dirty="0"/>
          </a:p>
        </p:txBody>
      </p:sp>
      <p:sp>
        <p:nvSpPr>
          <p:cNvPr id="1968" name="Google Shape;1968;p51"/>
          <p:cNvSpPr txBox="1">
            <a:spLocks noGrp="1"/>
          </p:cNvSpPr>
          <p:nvPr>
            <p:ph type="title" idx="9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69" name="Google Shape;1969;p51"/>
          <p:cNvSpPr txBox="1">
            <a:spLocks noGrp="1"/>
          </p:cNvSpPr>
          <p:nvPr>
            <p:ph type="title" idx="13"/>
          </p:nvPr>
        </p:nvSpPr>
        <p:spPr>
          <a:xfrm>
            <a:off x="5868144" y="3285769"/>
            <a:ext cx="2302212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5190411570</a:t>
            </a:r>
            <a:endParaRPr sz="2000" dirty="0"/>
          </a:p>
        </p:txBody>
      </p:sp>
      <p:sp>
        <p:nvSpPr>
          <p:cNvPr id="1970" name="Google Shape;1970;p51"/>
          <p:cNvSpPr txBox="1">
            <a:spLocks noGrp="1"/>
          </p:cNvSpPr>
          <p:nvPr>
            <p:ph type="subTitle" idx="14"/>
          </p:nvPr>
        </p:nvSpPr>
        <p:spPr>
          <a:xfrm>
            <a:off x="5868144" y="3583741"/>
            <a:ext cx="22233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M.Rafli Lintang</a:t>
            </a:r>
            <a:endParaRPr dirty="0"/>
          </a:p>
        </p:txBody>
      </p:sp>
      <p:sp>
        <p:nvSpPr>
          <p:cNvPr id="1971" name="Google Shape;1971;p51"/>
          <p:cNvSpPr txBox="1">
            <a:spLocks noGrp="1"/>
          </p:cNvSpPr>
          <p:nvPr>
            <p:ph type="title" idx="15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101758" y="1852727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1"/>
          <p:cNvGrpSpPr/>
          <p:nvPr/>
        </p:nvGrpSpPr>
        <p:grpSpPr>
          <a:xfrm>
            <a:off x="1090688" y="3259594"/>
            <a:ext cx="900900" cy="824524"/>
            <a:chOff x="-164200" y="1462250"/>
            <a:chExt cx="1037425" cy="949475"/>
          </a:xfrm>
        </p:grpSpPr>
        <p:sp>
          <p:nvSpPr>
            <p:cNvPr id="1999" name="Google Shape;1999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51"/>
          <p:cNvGrpSpPr/>
          <p:nvPr/>
        </p:nvGrpSpPr>
        <p:grpSpPr>
          <a:xfrm>
            <a:off x="4781311" y="1852727"/>
            <a:ext cx="900900" cy="824524"/>
            <a:chOff x="-164200" y="1462250"/>
            <a:chExt cx="1037425" cy="949475"/>
          </a:xfrm>
        </p:grpSpPr>
        <p:sp>
          <p:nvSpPr>
            <p:cNvPr id="2025" name="Google Shape;2025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51"/>
          <p:cNvGrpSpPr/>
          <p:nvPr/>
        </p:nvGrpSpPr>
        <p:grpSpPr>
          <a:xfrm>
            <a:off x="4781311" y="3259594"/>
            <a:ext cx="900900" cy="824524"/>
            <a:chOff x="-164200" y="1462250"/>
            <a:chExt cx="1037425" cy="949475"/>
          </a:xfrm>
        </p:grpSpPr>
        <p:sp>
          <p:nvSpPr>
            <p:cNvPr id="2051" name="Google Shape;2051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6" name="Google Shape;2076;p51"/>
          <p:cNvGrpSpPr/>
          <p:nvPr/>
        </p:nvGrpSpPr>
        <p:grpSpPr>
          <a:xfrm rot="390124">
            <a:off x="-711125" y="318230"/>
            <a:ext cx="1719442" cy="916249"/>
            <a:chOff x="7463504" y="3075665"/>
            <a:chExt cx="2603050" cy="1387103"/>
          </a:xfrm>
        </p:grpSpPr>
        <p:sp>
          <p:nvSpPr>
            <p:cNvPr id="2077" name="Google Shape;2077;p51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1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1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1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1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1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1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1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1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1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1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1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1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1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51"/>
          <p:cNvGrpSpPr/>
          <p:nvPr/>
        </p:nvGrpSpPr>
        <p:grpSpPr>
          <a:xfrm rot="2065613">
            <a:off x="8269269" y="3635549"/>
            <a:ext cx="1653875" cy="539976"/>
            <a:chOff x="2564525" y="5223525"/>
            <a:chExt cx="2556110" cy="834547"/>
          </a:xfrm>
        </p:grpSpPr>
        <p:sp>
          <p:nvSpPr>
            <p:cNvPr id="2111" name="Google Shape;2111;p51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Project</a:t>
            </a:r>
            <a:endParaRPr dirty="0"/>
          </a:p>
        </p:txBody>
      </p:sp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400" dirty="0" err="1" smtClean="0"/>
              <a:t>Banyak</a:t>
            </a:r>
            <a:r>
              <a:rPr lang="en-US" sz="1400" dirty="0" smtClean="0"/>
              <a:t> </a:t>
            </a:r>
            <a:r>
              <a:rPr lang="en-US" sz="1400" dirty="0" err="1"/>
              <a:t>masyarakat</a:t>
            </a:r>
            <a:r>
              <a:rPr lang="en-US" sz="1400" dirty="0"/>
              <a:t> yang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pengukuran</a:t>
            </a:r>
            <a:r>
              <a:rPr lang="en-US" sz="1400" dirty="0"/>
              <a:t> air </a:t>
            </a:r>
            <a:r>
              <a:rPr lang="en-US" sz="1400" dirty="0" err="1"/>
              <a:t>misalnya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toren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sumur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 </a:t>
            </a:r>
            <a:r>
              <a:rPr lang="en-US" sz="1400" dirty="0" err="1" smtClean="0"/>
              <a:t>konvensional</a:t>
            </a:r>
            <a:r>
              <a:rPr lang="en-US" sz="1400" dirty="0"/>
              <a:t>, </a:t>
            </a:r>
            <a:r>
              <a:rPr lang="en-US" sz="1400" dirty="0" err="1"/>
              <a:t>meskipun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konvensional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membutuhkan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SDM. </a:t>
            </a:r>
            <a:r>
              <a:rPr lang="en-US" sz="1400" dirty="0" err="1"/>
              <a:t>sehingga</a:t>
            </a:r>
            <a:r>
              <a:rPr lang="en-US" sz="1400" dirty="0"/>
              <a:t>, </a:t>
            </a:r>
            <a:r>
              <a:rPr lang="en-US" sz="1400" dirty="0" err="1"/>
              <a:t>dibutuhkan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memudahkan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pengukuran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</a:t>
            </a:r>
            <a:r>
              <a:rPr lang="en-US" sz="1400" dirty="0" smtClean="0"/>
              <a:t>air.</a:t>
            </a:r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sz="1400" dirty="0" smtClean="0"/>
          </a:p>
          <a:p>
            <a:pPr marL="0" lvl="0" indent="0" algn="just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en-US" sz="1400" dirty="0" err="1"/>
              <a:t>meneteksi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air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Internet of Things(</a:t>
            </a:r>
            <a:r>
              <a:rPr lang="en-US" sz="1400" dirty="0" err="1"/>
              <a:t>IoT</a:t>
            </a:r>
            <a:r>
              <a:rPr lang="en-US" sz="1400" dirty="0"/>
              <a:t>) </a:t>
            </a:r>
            <a:r>
              <a:rPr lang="en-US" sz="1400" dirty="0" err="1"/>
              <a:t>yaitu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sensor </a:t>
            </a:r>
            <a:r>
              <a:rPr lang="en-US" sz="1400" dirty="0" err="1"/>
              <a:t>ultrasonik</a:t>
            </a:r>
            <a:r>
              <a:rPr lang="en-US" sz="1400" dirty="0"/>
              <a:t>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meneteksi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air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gelombang</a:t>
            </a:r>
            <a:r>
              <a:rPr lang="en-US" sz="1400" dirty="0"/>
              <a:t> </a:t>
            </a:r>
            <a:r>
              <a:rPr lang="en-US" sz="1400" dirty="0" err="1"/>
              <a:t>suara</a:t>
            </a:r>
            <a:r>
              <a:rPr lang="en-US" sz="1400" dirty="0"/>
              <a:t>.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mendeteksi</a:t>
            </a:r>
            <a:r>
              <a:rPr lang="en-US" sz="1400" dirty="0"/>
              <a:t> </a:t>
            </a:r>
            <a:r>
              <a:rPr lang="en-US" sz="1400" dirty="0" err="1"/>
              <a:t>ketinggian</a:t>
            </a:r>
            <a:r>
              <a:rPr lang="en-US" sz="1400" dirty="0"/>
              <a:t> air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smartphone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gunakan</a:t>
            </a:r>
            <a:r>
              <a:rPr lang="en-US" sz="1400" dirty="0"/>
              <a:t>.</a:t>
            </a:r>
            <a:endParaRPr sz="1400" dirty="0"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8172400" y="1644362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Fungsi</a:t>
            </a:r>
            <a:endParaRPr dirty="0"/>
          </a:p>
        </p:txBody>
      </p:sp>
      <p:sp>
        <p:nvSpPr>
          <p:cNvPr id="2126" name="Google Shape;2126;p52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pendeteksi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air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sensor </a:t>
            </a:r>
            <a:r>
              <a:rPr lang="en-US" dirty="0" err="1"/>
              <a:t>ultrasonik</a:t>
            </a:r>
            <a:r>
              <a:rPr lang="en-US" dirty="0"/>
              <a:t>. 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buzzer yang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ketinggian</a:t>
            </a:r>
            <a:r>
              <a:rPr lang="en-US" dirty="0"/>
              <a:t> air.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smartphone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/</a:t>
            </a:r>
            <a:r>
              <a:rPr lang="en-US" dirty="0" err="1"/>
              <a:t>bluetooth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2127" name="Google Shape;2127;p52"/>
          <p:cNvGrpSpPr/>
          <p:nvPr/>
        </p:nvGrpSpPr>
        <p:grpSpPr>
          <a:xfrm>
            <a:off x="7580996" y="3673505"/>
            <a:ext cx="1002623" cy="934476"/>
            <a:chOff x="6556651" y="3032093"/>
            <a:chExt cx="1672432" cy="1558759"/>
          </a:xfrm>
        </p:grpSpPr>
        <p:sp>
          <p:nvSpPr>
            <p:cNvPr id="2128" name="Google Shape;2128;p52"/>
            <p:cNvSpPr/>
            <p:nvPr/>
          </p:nvSpPr>
          <p:spPr>
            <a:xfrm>
              <a:off x="6556651" y="3032093"/>
              <a:ext cx="1672432" cy="1558759"/>
            </a:xfrm>
            <a:custGeom>
              <a:avLst/>
              <a:gdLst/>
              <a:ahLst/>
              <a:cxnLst/>
              <a:rect l="l" t="t" r="r" b="b"/>
              <a:pathLst>
                <a:path w="49258" h="45910" extrusionOk="0">
                  <a:moveTo>
                    <a:pt x="25421" y="1"/>
                  </a:moveTo>
                  <a:cubicBezTo>
                    <a:pt x="15700" y="433"/>
                    <a:pt x="7346" y="6878"/>
                    <a:pt x="4429" y="16132"/>
                  </a:cubicBezTo>
                  <a:cubicBezTo>
                    <a:pt x="4429" y="16204"/>
                    <a:pt x="4393" y="16276"/>
                    <a:pt x="4393" y="16384"/>
                  </a:cubicBezTo>
                  <a:cubicBezTo>
                    <a:pt x="1" y="31075"/>
                    <a:pt x="10983" y="45873"/>
                    <a:pt x="26358" y="45909"/>
                  </a:cubicBezTo>
                  <a:lnTo>
                    <a:pt x="26322" y="45873"/>
                  </a:lnTo>
                  <a:lnTo>
                    <a:pt x="26322" y="45873"/>
                  </a:lnTo>
                  <a:cubicBezTo>
                    <a:pt x="26354" y="45874"/>
                    <a:pt x="26387" y="45874"/>
                    <a:pt x="26420" y="45874"/>
                  </a:cubicBezTo>
                  <a:cubicBezTo>
                    <a:pt x="34699" y="45874"/>
                    <a:pt x="42325" y="41344"/>
                    <a:pt x="46377" y="34099"/>
                  </a:cubicBezTo>
                  <a:cubicBezTo>
                    <a:pt x="46485" y="33955"/>
                    <a:pt x="46593" y="33811"/>
                    <a:pt x="46665" y="33667"/>
                  </a:cubicBezTo>
                  <a:cubicBezTo>
                    <a:pt x="48358" y="30355"/>
                    <a:pt x="49258" y="26718"/>
                    <a:pt x="49258" y="23045"/>
                  </a:cubicBezTo>
                  <a:lnTo>
                    <a:pt x="49258" y="22973"/>
                  </a:lnTo>
                  <a:cubicBezTo>
                    <a:pt x="49258" y="16780"/>
                    <a:pt x="46773" y="10875"/>
                    <a:pt x="42381" y="6590"/>
                  </a:cubicBezTo>
                  <a:lnTo>
                    <a:pt x="42237" y="6446"/>
                  </a:lnTo>
                  <a:cubicBezTo>
                    <a:pt x="42165" y="6374"/>
                    <a:pt x="42093" y="6338"/>
                    <a:pt x="42021" y="6266"/>
                  </a:cubicBezTo>
                  <a:cubicBezTo>
                    <a:pt x="41300" y="5582"/>
                    <a:pt x="40544" y="4970"/>
                    <a:pt x="39788" y="4358"/>
                  </a:cubicBezTo>
                  <a:cubicBezTo>
                    <a:pt x="39680" y="4322"/>
                    <a:pt x="39608" y="4250"/>
                    <a:pt x="39536" y="4214"/>
                  </a:cubicBezTo>
                  <a:cubicBezTo>
                    <a:pt x="35683" y="1477"/>
                    <a:pt x="31074" y="37"/>
                    <a:pt x="26322" y="37"/>
                  </a:cubicBezTo>
                  <a:lnTo>
                    <a:pt x="25961" y="37"/>
                  </a:lnTo>
                  <a:cubicBezTo>
                    <a:pt x="25817" y="1"/>
                    <a:pt x="25673" y="1"/>
                    <a:pt x="255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6583542" y="3112797"/>
              <a:ext cx="1556315" cy="1379117"/>
            </a:xfrm>
            <a:custGeom>
              <a:avLst/>
              <a:gdLst/>
              <a:ahLst/>
              <a:cxnLst/>
              <a:rect l="l" t="t" r="r" b="b"/>
              <a:pathLst>
                <a:path w="45838" h="40619" extrusionOk="0">
                  <a:moveTo>
                    <a:pt x="24665" y="0"/>
                  </a:moveTo>
                  <a:cubicBezTo>
                    <a:pt x="9038" y="649"/>
                    <a:pt x="1" y="17932"/>
                    <a:pt x="8354" y="31146"/>
                  </a:cubicBezTo>
                  <a:cubicBezTo>
                    <a:pt x="12350" y="37494"/>
                    <a:pt x="18929" y="40618"/>
                    <a:pt x="25499" y="40618"/>
                  </a:cubicBezTo>
                  <a:cubicBezTo>
                    <a:pt x="32605" y="40618"/>
                    <a:pt x="39699" y="36963"/>
                    <a:pt x="43497" y="29778"/>
                  </a:cubicBezTo>
                  <a:cubicBezTo>
                    <a:pt x="43533" y="29706"/>
                    <a:pt x="43569" y="29634"/>
                    <a:pt x="43605" y="29562"/>
                  </a:cubicBezTo>
                  <a:cubicBezTo>
                    <a:pt x="43641" y="29454"/>
                    <a:pt x="43713" y="29346"/>
                    <a:pt x="43749" y="29238"/>
                  </a:cubicBezTo>
                  <a:cubicBezTo>
                    <a:pt x="45117" y="26465"/>
                    <a:pt x="45837" y="23405"/>
                    <a:pt x="45837" y="20308"/>
                  </a:cubicBezTo>
                  <a:cubicBezTo>
                    <a:pt x="45837" y="9074"/>
                    <a:pt x="36728" y="0"/>
                    <a:pt x="25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6791364" y="3111575"/>
              <a:ext cx="784914" cy="1307409"/>
            </a:xfrm>
            <a:custGeom>
              <a:avLst/>
              <a:gdLst/>
              <a:ahLst/>
              <a:cxnLst/>
              <a:rect l="l" t="t" r="r" b="b"/>
              <a:pathLst>
                <a:path w="23118" h="38507" extrusionOk="0">
                  <a:moveTo>
                    <a:pt x="18580" y="0"/>
                  </a:moveTo>
                  <a:cubicBezTo>
                    <a:pt x="9975" y="360"/>
                    <a:pt x="2557" y="6086"/>
                    <a:pt x="1" y="14295"/>
                  </a:cubicBezTo>
                  <a:lnTo>
                    <a:pt x="3962" y="17212"/>
                  </a:lnTo>
                  <a:cubicBezTo>
                    <a:pt x="5078" y="18040"/>
                    <a:pt x="6302" y="18904"/>
                    <a:pt x="7670" y="18940"/>
                  </a:cubicBezTo>
                  <a:cubicBezTo>
                    <a:pt x="8270" y="18940"/>
                    <a:pt x="8903" y="18796"/>
                    <a:pt x="9503" y="18796"/>
                  </a:cubicBezTo>
                  <a:cubicBezTo>
                    <a:pt x="9803" y="18796"/>
                    <a:pt x="10095" y="18832"/>
                    <a:pt x="10371" y="18940"/>
                  </a:cubicBezTo>
                  <a:cubicBezTo>
                    <a:pt x="11415" y="19336"/>
                    <a:pt x="11883" y="20668"/>
                    <a:pt x="11739" y="21784"/>
                  </a:cubicBezTo>
                  <a:cubicBezTo>
                    <a:pt x="11595" y="22901"/>
                    <a:pt x="11019" y="23909"/>
                    <a:pt x="10659" y="24989"/>
                  </a:cubicBezTo>
                  <a:cubicBezTo>
                    <a:pt x="9903" y="27149"/>
                    <a:pt x="9903" y="29634"/>
                    <a:pt x="11055" y="31614"/>
                  </a:cubicBezTo>
                  <a:cubicBezTo>
                    <a:pt x="12495" y="34027"/>
                    <a:pt x="15268" y="35179"/>
                    <a:pt x="17896" y="36187"/>
                  </a:cubicBezTo>
                  <a:cubicBezTo>
                    <a:pt x="18652" y="36403"/>
                    <a:pt x="19337" y="36763"/>
                    <a:pt x="19877" y="37303"/>
                  </a:cubicBezTo>
                  <a:cubicBezTo>
                    <a:pt x="20201" y="37663"/>
                    <a:pt x="20417" y="38131"/>
                    <a:pt x="20849" y="38383"/>
                  </a:cubicBezTo>
                  <a:cubicBezTo>
                    <a:pt x="20979" y="38466"/>
                    <a:pt x="21143" y="38506"/>
                    <a:pt x="21308" y="38506"/>
                  </a:cubicBezTo>
                  <a:cubicBezTo>
                    <a:pt x="21644" y="38506"/>
                    <a:pt x="21977" y="38338"/>
                    <a:pt x="22001" y="38023"/>
                  </a:cubicBezTo>
                  <a:cubicBezTo>
                    <a:pt x="20957" y="36691"/>
                    <a:pt x="20849" y="34855"/>
                    <a:pt x="21209" y="33199"/>
                  </a:cubicBezTo>
                  <a:cubicBezTo>
                    <a:pt x="21569" y="31542"/>
                    <a:pt x="22361" y="30030"/>
                    <a:pt x="22937" y="28446"/>
                  </a:cubicBezTo>
                  <a:cubicBezTo>
                    <a:pt x="23045" y="28158"/>
                    <a:pt x="23117" y="27834"/>
                    <a:pt x="23081" y="27509"/>
                  </a:cubicBezTo>
                  <a:cubicBezTo>
                    <a:pt x="23009" y="27185"/>
                    <a:pt x="22865" y="26897"/>
                    <a:pt x="22649" y="26681"/>
                  </a:cubicBezTo>
                  <a:cubicBezTo>
                    <a:pt x="21965" y="25925"/>
                    <a:pt x="21137" y="25313"/>
                    <a:pt x="20201" y="24953"/>
                  </a:cubicBezTo>
                  <a:cubicBezTo>
                    <a:pt x="20813" y="23837"/>
                    <a:pt x="19769" y="22433"/>
                    <a:pt x="18544" y="21964"/>
                  </a:cubicBezTo>
                  <a:cubicBezTo>
                    <a:pt x="17356" y="21496"/>
                    <a:pt x="15988" y="21496"/>
                    <a:pt x="14872" y="20848"/>
                  </a:cubicBezTo>
                  <a:cubicBezTo>
                    <a:pt x="14692" y="20776"/>
                    <a:pt x="14512" y="20632"/>
                    <a:pt x="14404" y="20452"/>
                  </a:cubicBezTo>
                  <a:cubicBezTo>
                    <a:pt x="14260" y="20092"/>
                    <a:pt x="14296" y="19696"/>
                    <a:pt x="14512" y="19372"/>
                  </a:cubicBezTo>
                  <a:cubicBezTo>
                    <a:pt x="15520" y="17284"/>
                    <a:pt x="17752" y="16095"/>
                    <a:pt x="19949" y="15375"/>
                  </a:cubicBezTo>
                  <a:cubicBezTo>
                    <a:pt x="20417" y="15267"/>
                    <a:pt x="20885" y="15051"/>
                    <a:pt x="21281" y="14727"/>
                  </a:cubicBezTo>
                  <a:cubicBezTo>
                    <a:pt x="21821" y="14259"/>
                    <a:pt x="21929" y="13467"/>
                    <a:pt x="21965" y="12747"/>
                  </a:cubicBezTo>
                  <a:cubicBezTo>
                    <a:pt x="22073" y="11342"/>
                    <a:pt x="22001" y="9974"/>
                    <a:pt x="21821" y="8570"/>
                  </a:cubicBezTo>
                  <a:cubicBezTo>
                    <a:pt x="21461" y="6122"/>
                    <a:pt x="20669" y="3745"/>
                    <a:pt x="19517" y="1585"/>
                  </a:cubicBezTo>
                  <a:cubicBezTo>
                    <a:pt x="19229" y="1045"/>
                    <a:pt x="18904" y="504"/>
                    <a:pt x="18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7688693" y="3242392"/>
              <a:ext cx="451161" cy="1025399"/>
            </a:xfrm>
            <a:custGeom>
              <a:avLst/>
              <a:gdLst/>
              <a:ahLst/>
              <a:cxnLst/>
              <a:rect l="l" t="t" r="r" b="b"/>
              <a:pathLst>
                <a:path w="13288" h="30201" extrusionOk="0">
                  <a:moveTo>
                    <a:pt x="4898" y="0"/>
                  </a:moveTo>
                  <a:lnTo>
                    <a:pt x="4466" y="288"/>
                  </a:lnTo>
                  <a:cubicBezTo>
                    <a:pt x="3638" y="828"/>
                    <a:pt x="2845" y="1404"/>
                    <a:pt x="2161" y="2052"/>
                  </a:cubicBezTo>
                  <a:cubicBezTo>
                    <a:pt x="793" y="3385"/>
                    <a:pt x="1" y="5761"/>
                    <a:pt x="1333" y="7093"/>
                  </a:cubicBezTo>
                  <a:cubicBezTo>
                    <a:pt x="2485" y="8282"/>
                    <a:pt x="4790" y="8318"/>
                    <a:pt x="5186" y="9902"/>
                  </a:cubicBezTo>
                  <a:cubicBezTo>
                    <a:pt x="5402" y="10838"/>
                    <a:pt x="4754" y="11738"/>
                    <a:pt x="4214" y="12566"/>
                  </a:cubicBezTo>
                  <a:cubicBezTo>
                    <a:pt x="3674" y="13359"/>
                    <a:pt x="3241" y="14475"/>
                    <a:pt x="3818" y="15267"/>
                  </a:cubicBezTo>
                  <a:cubicBezTo>
                    <a:pt x="3998" y="15483"/>
                    <a:pt x="4250" y="15699"/>
                    <a:pt x="4466" y="15879"/>
                  </a:cubicBezTo>
                  <a:cubicBezTo>
                    <a:pt x="5690" y="16959"/>
                    <a:pt x="5942" y="18868"/>
                    <a:pt x="5474" y="20452"/>
                  </a:cubicBezTo>
                  <a:cubicBezTo>
                    <a:pt x="5042" y="22036"/>
                    <a:pt x="4070" y="23368"/>
                    <a:pt x="3169" y="24773"/>
                  </a:cubicBezTo>
                  <a:cubicBezTo>
                    <a:pt x="2305" y="26177"/>
                    <a:pt x="1513" y="27689"/>
                    <a:pt x="1477" y="29346"/>
                  </a:cubicBezTo>
                  <a:cubicBezTo>
                    <a:pt x="1441" y="29562"/>
                    <a:pt x="1513" y="29778"/>
                    <a:pt x="1621" y="29958"/>
                  </a:cubicBezTo>
                  <a:cubicBezTo>
                    <a:pt x="1747" y="30138"/>
                    <a:pt x="1945" y="30201"/>
                    <a:pt x="2161" y="30201"/>
                  </a:cubicBezTo>
                  <a:cubicBezTo>
                    <a:pt x="2377" y="30201"/>
                    <a:pt x="2611" y="30138"/>
                    <a:pt x="2809" y="30066"/>
                  </a:cubicBezTo>
                  <a:cubicBezTo>
                    <a:pt x="4034" y="29598"/>
                    <a:pt x="5150" y="28877"/>
                    <a:pt x="6050" y="27941"/>
                  </a:cubicBezTo>
                  <a:cubicBezTo>
                    <a:pt x="6518" y="27401"/>
                    <a:pt x="7058" y="26933"/>
                    <a:pt x="7634" y="26573"/>
                  </a:cubicBezTo>
                  <a:cubicBezTo>
                    <a:pt x="8246" y="26285"/>
                    <a:pt x="8895" y="26141"/>
                    <a:pt x="9579" y="26105"/>
                  </a:cubicBezTo>
                  <a:cubicBezTo>
                    <a:pt x="10047" y="26069"/>
                    <a:pt x="10515" y="26033"/>
                    <a:pt x="11019" y="25961"/>
                  </a:cubicBezTo>
                  <a:cubicBezTo>
                    <a:pt x="12531" y="23044"/>
                    <a:pt x="13287" y="19804"/>
                    <a:pt x="13287" y="16527"/>
                  </a:cubicBezTo>
                  <a:cubicBezTo>
                    <a:pt x="13287" y="10010"/>
                    <a:pt x="10191" y="3853"/>
                    <a:pt x="4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1283121">
            <a:off x="-525011" y="4120817"/>
            <a:ext cx="1490322" cy="486577"/>
            <a:chOff x="2564525" y="5223525"/>
            <a:chExt cx="2556110" cy="834547"/>
          </a:xfrm>
        </p:grpSpPr>
        <p:sp>
          <p:nvSpPr>
            <p:cNvPr id="2133" name="Google Shape;2133;p52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2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2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52"/>
          <p:cNvGrpSpPr/>
          <p:nvPr/>
        </p:nvGrpSpPr>
        <p:grpSpPr>
          <a:xfrm>
            <a:off x="6428197" y="603587"/>
            <a:ext cx="2305597" cy="2477086"/>
            <a:chOff x="6556568" y="836089"/>
            <a:chExt cx="2054716" cy="2207545"/>
          </a:xfrm>
        </p:grpSpPr>
        <p:grpSp>
          <p:nvGrpSpPr>
            <p:cNvPr id="2144" name="Google Shape;2144;p52"/>
            <p:cNvGrpSpPr/>
            <p:nvPr/>
          </p:nvGrpSpPr>
          <p:grpSpPr>
            <a:xfrm rot="822247">
              <a:off x="6754166" y="1006083"/>
              <a:ext cx="1659520" cy="1867557"/>
              <a:chOff x="6277150" y="538131"/>
              <a:chExt cx="1659575" cy="1867619"/>
            </a:xfrm>
          </p:grpSpPr>
          <p:sp>
            <p:nvSpPr>
              <p:cNvPr id="2145" name="Google Shape;2145;p52"/>
              <p:cNvSpPr/>
              <p:nvPr/>
            </p:nvSpPr>
            <p:spPr>
              <a:xfrm>
                <a:off x="6290600" y="750025"/>
                <a:ext cx="1646125" cy="1655725"/>
              </a:xfrm>
              <a:custGeom>
                <a:avLst/>
                <a:gdLst/>
                <a:ahLst/>
                <a:cxnLst/>
                <a:rect l="l" t="t" r="r" b="b"/>
                <a:pathLst>
                  <a:path w="65845" h="66229" extrusionOk="0">
                    <a:moveTo>
                      <a:pt x="2974" y="1"/>
                    </a:moveTo>
                    <a:cubicBezTo>
                      <a:pt x="1308" y="1"/>
                      <a:pt x="1" y="1385"/>
                      <a:pt x="52" y="3051"/>
                    </a:cubicBezTo>
                    <a:lnTo>
                      <a:pt x="1359" y="63179"/>
                    </a:lnTo>
                    <a:cubicBezTo>
                      <a:pt x="1385" y="64845"/>
                      <a:pt x="2718" y="66203"/>
                      <a:pt x="4409" y="66229"/>
                    </a:cubicBezTo>
                    <a:lnTo>
                      <a:pt x="62846" y="66229"/>
                    </a:lnTo>
                    <a:cubicBezTo>
                      <a:pt x="64512" y="66229"/>
                      <a:pt x="65845" y="64819"/>
                      <a:pt x="65768" y="63179"/>
                    </a:cubicBezTo>
                    <a:lnTo>
                      <a:pt x="64460" y="3051"/>
                    </a:lnTo>
                    <a:cubicBezTo>
                      <a:pt x="64435" y="1385"/>
                      <a:pt x="63102" y="26"/>
                      <a:pt x="61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2"/>
              <p:cNvSpPr/>
              <p:nvPr/>
            </p:nvSpPr>
            <p:spPr>
              <a:xfrm>
                <a:off x="6277150" y="926875"/>
                <a:ext cx="1610225" cy="1430175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57207" extrusionOk="0">
                    <a:moveTo>
                      <a:pt x="3691" y="0"/>
                    </a:moveTo>
                    <a:cubicBezTo>
                      <a:pt x="2384" y="0"/>
                      <a:pt x="2410" y="1564"/>
                      <a:pt x="1103" y="1564"/>
                    </a:cubicBezTo>
                    <a:cubicBezTo>
                      <a:pt x="667" y="1564"/>
                      <a:pt x="257" y="1359"/>
                      <a:pt x="1" y="1026"/>
                    </a:cubicBezTo>
                    <a:lnTo>
                      <a:pt x="1" y="54208"/>
                    </a:lnTo>
                    <a:cubicBezTo>
                      <a:pt x="1" y="55874"/>
                      <a:pt x="1359" y="57207"/>
                      <a:pt x="2999" y="57207"/>
                    </a:cubicBezTo>
                    <a:lnTo>
                      <a:pt x="61436" y="57207"/>
                    </a:lnTo>
                    <a:cubicBezTo>
                      <a:pt x="63076" y="57207"/>
                      <a:pt x="64409" y="55848"/>
                      <a:pt x="64409" y="54208"/>
                    </a:cubicBezTo>
                    <a:lnTo>
                      <a:pt x="64409" y="1026"/>
                    </a:lnTo>
                    <a:cubicBezTo>
                      <a:pt x="64153" y="1359"/>
                      <a:pt x="63743" y="1564"/>
                      <a:pt x="63307" y="1564"/>
                    </a:cubicBezTo>
                    <a:cubicBezTo>
                      <a:pt x="62025" y="1564"/>
                      <a:pt x="62025" y="0"/>
                      <a:pt x="60718" y="0"/>
                    </a:cubicBezTo>
                    <a:cubicBezTo>
                      <a:pt x="59411" y="0"/>
                      <a:pt x="59437" y="1564"/>
                      <a:pt x="58130" y="1564"/>
                    </a:cubicBezTo>
                    <a:cubicBezTo>
                      <a:pt x="56822" y="1564"/>
                      <a:pt x="56848" y="0"/>
                      <a:pt x="55541" y="0"/>
                    </a:cubicBezTo>
                    <a:cubicBezTo>
                      <a:pt x="54234" y="0"/>
                      <a:pt x="54234" y="1564"/>
                      <a:pt x="52927" y="1564"/>
                    </a:cubicBezTo>
                    <a:cubicBezTo>
                      <a:pt x="51645" y="1564"/>
                      <a:pt x="51645" y="0"/>
                      <a:pt x="50338" y="0"/>
                    </a:cubicBezTo>
                    <a:cubicBezTo>
                      <a:pt x="49031" y="0"/>
                      <a:pt x="49057" y="1564"/>
                      <a:pt x="47749" y="1564"/>
                    </a:cubicBezTo>
                    <a:cubicBezTo>
                      <a:pt x="46442" y="1564"/>
                      <a:pt x="46468" y="0"/>
                      <a:pt x="45161" y="0"/>
                    </a:cubicBezTo>
                    <a:cubicBezTo>
                      <a:pt x="43854" y="0"/>
                      <a:pt x="43854" y="1564"/>
                      <a:pt x="42572" y="1564"/>
                    </a:cubicBezTo>
                    <a:cubicBezTo>
                      <a:pt x="41265" y="1564"/>
                      <a:pt x="41291" y="0"/>
                      <a:pt x="39984" y="0"/>
                    </a:cubicBezTo>
                    <a:cubicBezTo>
                      <a:pt x="38676" y="0"/>
                      <a:pt x="38702" y="1564"/>
                      <a:pt x="37395" y="1564"/>
                    </a:cubicBezTo>
                    <a:cubicBezTo>
                      <a:pt x="36062" y="1564"/>
                      <a:pt x="36088" y="0"/>
                      <a:pt x="34781" y="0"/>
                    </a:cubicBezTo>
                    <a:cubicBezTo>
                      <a:pt x="33499" y="0"/>
                      <a:pt x="33499" y="1564"/>
                      <a:pt x="32192" y="1564"/>
                    </a:cubicBezTo>
                    <a:cubicBezTo>
                      <a:pt x="30910" y="1564"/>
                      <a:pt x="30910" y="0"/>
                      <a:pt x="29603" y="0"/>
                    </a:cubicBezTo>
                    <a:cubicBezTo>
                      <a:pt x="28296" y="0"/>
                      <a:pt x="28322" y="1564"/>
                      <a:pt x="27015" y="1564"/>
                    </a:cubicBezTo>
                    <a:cubicBezTo>
                      <a:pt x="25708" y="1564"/>
                      <a:pt x="25733" y="0"/>
                      <a:pt x="24426" y="0"/>
                    </a:cubicBezTo>
                    <a:cubicBezTo>
                      <a:pt x="23119" y="0"/>
                      <a:pt x="23145" y="1564"/>
                      <a:pt x="21837" y="1564"/>
                    </a:cubicBezTo>
                    <a:cubicBezTo>
                      <a:pt x="20505" y="1564"/>
                      <a:pt x="20556" y="0"/>
                      <a:pt x="19223" y="0"/>
                    </a:cubicBezTo>
                    <a:cubicBezTo>
                      <a:pt x="17916" y="0"/>
                      <a:pt x="17942" y="1564"/>
                      <a:pt x="16634" y="1564"/>
                    </a:cubicBezTo>
                    <a:cubicBezTo>
                      <a:pt x="15327" y="1564"/>
                      <a:pt x="15353" y="0"/>
                      <a:pt x="14046" y="0"/>
                    </a:cubicBezTo>
                    <a:cubicBezTo>
                      <a:pt x="12739" y="0"/>
                      <a:pt x="12764" y="1564"/>
                      <a:pt x="11457" y="1564"/>
                    </a:cubicBezTo>
                    <a:cubicBezTo>
                      <a:pt x="10150" y="1564"/>
                      <a:pt x="10176" y="0"/>
                      <a:pt x="8869" y="0"/>
                    </a:cubicBezTo>
                    <a:cubicBezTo>
                      <a:pt x="7561" y="0"/>
                      <a:pt x="7587" y="1564"/>
                      <a:pt x="6280" y="1564"/>
                    </a:cubicBezTo>
                    <a:cubicBezTo>
                      <a:pt x="4973" y="1564"/>
                      <a:pt x="4973" y="0"/>
                      <a:pt x="36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2"/>
              <p:cNvSpPr/>
              <p:nvPr/>
            </p:nvSpPr>
            <p:spPr>
              <a:xfrm>
                <a:off x="6277150" y="746825"/>
                <a:ext cx="1610225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4409" h="8766" extrusionOk="0">
                    <a:moveTo>
                      <a:pt x="2999" y="0"/>
                    </a:moveTo>
                    <a:cubicBezTo>
                      <a:pt x="1359" y="0"/>
                      <a:pt x="1" y="1333"/>
                      <a:pt x="1" y="2999"/>
                    </a:cubicBezTo>
                    <a:lnTo>
                      <a:pt x="1" y="8228"/>
                    </a:lnTo>
                    <a:cubicBezTo>
                      <a:pt x="257" y="8561"/>
                      <a:pt x="667" y="8766"/>
                      <a:pt x="1103" y="8766"/>
                    </a:cubicBezTo>
                    <a:cubicBezTo>
                      <a:pt x="2384" y="8766"/>
                      <a:pt x="2384" y="7202"/>
                      <a:pt x="3691" y="7202"/>
                    </a:cubicBezTo>
                    <a:cubicBezTo>
                      <a:pt x="4998" y="7202"/>
                      <a:pt x="4973" y="8766"/>
                      <a:pt x="6280" y="8766"/>
                    </a:cubicBezTo>
                    <a:cubicBezTo>
                      <a:pt x="7587" y="8766"/>
                      <a:pt x="7561" y="7202"/>
                      <a:pt x="8869" y="7202"/>
                    </a:cubicBezTo>
                    <a:cubicBezTo>
                      <a:pt x="10176" y="7202"/>
                      <a:pt x="10176" y="8766"/>
                      <a:pt x="11457" y="8766"/>
                    </a:cubicBezTo>
                    <a:cubicBezTo>
                      <a:pt x="12764" y="8766"/>
                      <a:pt x="12764" y="7202"/>
                      <a:pt x="14046" y="7202"/>
                    </a:cubicBezTo>
                    <a:cubicBezTo>
                      <a:pt x="15353" y="7202"/>
                      <a:pt x="15327" y="8766"/>
                      <a:pt x="16634" y="8766"/>
                    </a:cubicBezTo>
                    <a:cubicBezTo>
                      <a:pt x="17967" y="8766"/>
                      <a:pt x="17916" y="7202"/>
                      <a:pt x="19249" y="7202"/>
                    </a:cubicBezTo>
                    <a:cubicBezTo>
                      <a:pt x="20556" y="7202"/>
                      <a:pt x="20530" y="8766"/>
                      <a:pt x="21837" y="8766"/>
                    </a:cubicBezTo>
                    <a:cubicBezTo>
                      <a:pt x="23119" y="8766"/>
                      <a:pt x="23119" y="7202"/>
                      <a:pt x="24426" y="7202"/>
                    </a:cubicBezTo>
                    <a:cubicBezTo>
                      <a:pt x="25733" y="7202"/>
                      <a:pt x="25708" y="8766"/>
                      <a:pt x="27015" y="8766"/>
                    </a:cubicBezTo>
                    <a:cubicBezTo>
                      <a:pt x="28322" y="8766"/>
                      <a:pt x="28296" y="7202"/>
                      <a:pt x="29603" y="7202"/>
                    </a:cubicBezTo>
                    <a:cubicBezTo>
                      <a:pt x="30910" y="7202"/>
                      <a:pt x="30885" y="8766"/>
                      <a:pt x="32192" y="8766"/>
                    </a:cubicBezTo>
                    <a:cubicBezTo>
                      <a:pt x="33499" y="8766"/>
                      <a:pt x="33473" y="7202"/>
                      <a:pt x="34781" y="7202"/>
                    </a:cubicBezTo>
                    <a:cubicBezTo>
                      <a:pt x="36113" y="7202"/>
                      <a:pt x="36062" y="8766"/>
                      <a:pt x="37395" y="8766"/>
                    </a:cubicBezTo>
                    <a:cubicBezTo>
                      <a:pt x="38702" y="8766"/>
                      <a:pt x="38676" y="7202"/>
                      <a:pt x="39984" y="7202"/>
                    </a:cubicBezTo>
                    <a:cubicBezTo>
                      <a:pt x="41291" y="7202"/>
                      <a:pt x="41265" y="8766"/>
                      <a:pt x="42572" y="8766"/>
                    </a:cubicBezTo>
                    <a:cubicBezTo>
                      <a:pt x="43854" y="8766"/>
                      <a:pt x="43854" y="7202"/>
                      <a:pt x="45161" y="7202"/>
                    </a:cubicBezTo>
                    <a:cubicBezTo>
                      <a:pt x="46468" y="7202"/>
                      <a:pt x="46442" y="8766"/>
                      <a:pt x="47749" y="8766"/>
                    </a:cubicBezTo>
                    <a:cubicBezTo>
                      <a:pt x="49057" y="8766"/>
                      <a:pt x="49057" y="7202"/>
                      <a:pt x="50338" y="7202"/>
                    </a:cubicBezTo>
                    <a:cubicBezTo>
                      <a:pt x="51645" y="7202"/>
                      <a:pt x="51620" y="8766"/>
                      <a:pt x="52952" y="8766"/>
                    </a:cubicBezTo>
                    <a:cubicBezTo>
                      <a:pt x="54259" y="8766"/>
                      <a:pt x="54234" y="7202"/>
                      <a:pt x="55541" y="7202"/>
                    </a:cubicBezTo>
                    <a:cubicBezTo>
                      <a:pt x="56848" y="7202"/>
                      <a:pt x="56822" y="8766"/>
                      <a:pt x="58130" y="8766"/>
                    </a:cubicBezTo>
                    <a:cubicBezTo>
                      <a:pt x="59437" y="8766"/>
                      <a:pt x="59437" y="7202"/>
                      <a:pt x="60718" y="7202"/>
                    </a:cubicBezTo>
                    <a:cubicBezTo>
                      <a:pt x="62025" y="7202"/>
                      <a:pt x="62000" y="8766"/>
                      <a:pt x="63307" y="8766"/>
                    </a:cubicBezTo>
                    <a:cubicBezTo>
                      <a:pt x="63743" y="8766"/>
                      <a:pt x="64153" y="8561"/>
                      <a:pt x="64409" y="8202"/>
                    </a:cubicBezTo>
                    <a:lnTo>
                      <a:pt x="64409" y="2999"/>
                    </a:lnTo>
                    <a:cubicBezTo>
                      <a:pt x="64409" y="1333"/>
                      <a:pt x="63076" y="0"/>
                      <a:pt x="6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2"/>
              <p:cNvSpPr/>
              <p:nvPr/>
            </p:nvSpPr>
            <p:spPr>
              <a:xfrm rot="-4392942">
                <a:off x="6926952" y="554068"/>
                <a:ext cx="298007" cy="356338"/>
              </a:xfrm>
              <a:custGeom>
                <a:avLst/>
                <a:gdLst/>
                <a:ahLst/>
                <a:cxnLst/>
                <a:rect l="l" t="t" r="r" b="b"/>
                <a:pathLst>
                  <a:path w="11919" h="14252" extrusionOk="0">
                    <a:moveTo>
                      <a:pt x="8304" y="1"/>
                    </a:moveTo>
                    <a:lnTo>
                      <a:pt x="0" y="2590"/>
                    </a:lnTo>
                    <a:lnTo>
                      <a:pt x="3614" y="14251"/>
                    </a:lnTo>
                    <a:lnTo>
                      <a:pt x="11918" y="11663"/>
                    </a:lnTo>
                    <a:lnTo>
                      <a:pt x="83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9" name="Google Shape;2149;p52"/>
            <p:cNvSpPr/>
            <p:nvPr/>
          </p:nvSpPr>
          <p:spPr>
            <a:xfrm rot="821932">
              <a:off x="6972804" y="1590873"/>
              <a:ext cx="1359266" cy="1951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Don't forget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  <p:sp>
          <p:nvSpPr>
            <p:cNvPr id="2150" name="Google Shape;2150;p52"/>
            <p:cNvSpPr/>
            <p:nvPr/>
          </p:nvSpPr>
          <p:spPr>
            <a:xfrm rot="821932">
              <a:off x="6829449" y="1778004"/>
              <a:ext cx="1359266" cy="996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lang="en" sz="1500" b="1">
                  <a:solidFill>
                    <a:schemeClr val="dk1"/>
                  </a:solidFill>
                  <a:latin typeface="Delius Swash Caps"/>
                  <a:ea typeface="Delius Swash Caps"/>
                  <a:cs typeface="Delius Swash Caps"/>
                  <a:sym typeface="Delius Swash Caps"/>
                </a:rPr>
                <a:t>            ...</a:t>
              </a:r>
              <a:endParaRPr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endParaRPr>
            </a:p>
          </p:txBody>
        </p:sp>
      </p:grpSp>
      <p:grpSp>
        <p:nvGrpSpPr>
          <p:cNvPr id="2151" name="Google Shape;2151;p52"/>
          <p:cNvGrpSpPr/>
          <p:nvPr/>
        </p:nvGrpSpPr>
        <p:grpSpPr>
          <a:xfrm rot="418979">
            <a:off x="8309011" y="101110"/>
            <a:ext cx="1719313" cy="916180"/>
            <a:chOff x="7463504" y="3075665"/>
            <a:chExt cx="2603050" cy="1387103"/>
          </a:xfrm>
        </p:grpSpPr>
        <p:sp>
          <p:nvSpPr>
            <p:cNvPr id="2152" name="Google Shape;2152;p52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2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2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2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2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2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2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2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2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2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2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2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2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2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2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2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2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2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2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53"/>
          <p:cNvSpPr txBox="1">
            <a:spLocks noGrp="1"/>
          </p:cNvSpPr>
          <p:nvPr>
            <p:ph type="title"/>
          </p:nvPr>
        </p:nvSpPr>
        <p:spPr>
          <a:xfrm>
            <a:off x="1170424" y="2532250"/>
            <a:ext cx="793808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Implementasi Project</a:t>
            </a:r>
            <a:endParaRPr dirty="0"/>
          </a:p>
        </p:txBody>
      </p:sp>
      <p:sp>
        <p:nvSpPr>
          <p:cNvPr id="2190" name="Google Shape;2190;p53"/>
          <p:cNvSpPr txBox="1">
            <a:spLocks noGrp="1"/>
          </p:cNvSpPr>
          <p:nvPr>
            <p:ph type="title" idx="2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91" name="Google Shape;2191;p53"/>
          <p:cNvSpPr txBox="1">
            <a:spLocks noGrp="1"/>
          </p:cNvSpPr>
          <p:nvPr>
            <p:ph type="subTitle" idx="1"/>
          </p:nvPr>
        </p:nvSpPr>
        <p:spPr>
          <a:xfrm>
            <a:off x="676486" y="3412403"/>
            <a:ext cx="5901998" cy="1046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Aft>
                <a:spcPts val="1600"/>
              </a:spcAft>
              <a:buSzPts val="1100"/>
            </a:pPr>
            <a:r>
              <a:rPr lang="en-US" dirty="0" err="1">
                <a:highlight>
                  <a:schemeClr val="dk2"/>
                </a:highlight>
              </a:rPr>
              <a:t>dalam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membuat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alat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pendeteksi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ketinggian</a:t>
            </a:r>
            <a:r>
              <a:rPr lang="en-US" dirty="0">
                <a:highlight>
                  <a:schemeClr val="dk2"/>
                </a:highlight>
              </a:rPr>
              <a:t> air </a:t>
            </a:r>
            <a:r>
              <a:rPr lang="en-US" dirty="0" err="1">
                <a:highlight>
                  <a:schemeClr val="dk2"/>
                </a:highlight>
              </a:rPr>
              <a:t>dibutuhkan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beberapa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alat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perangkat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keras</a:t>
            </a:r>
            <a:r>
              <a:rPr lang="en-US" dirty="0">
                <a:highlight>
                  <a:schemeClr val="dk2"/>
                </a:highlight>
              </a:rPr>
              <a:t> (hardware) </a:t>
            </a:r>
            <a:r>
              <a:rPr lang="en-US" dirty="0" err="1">
                <a:highlight>
                  <a:schemeClr val="dk2"/>
                </a:highlight>
              </a:rPr>
              <a:t>dan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perangkat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lunak</a:t>
            </a:r>
            <a:r>
              <a:rPr lang="en-US" dirty="0">
                <a:highlight>
                  <a:schemeClr val="dk2"/>
                </a:highlight>
              </a:rPr>
              <a:t> (software). </a:t>
            </a:r>
            <a:r>
              <a:rPr lang="en-US" dirty="0" err="1">
                <a:highlight>
                  <a:schemeClr val="dk2"/>
                </a:highlight>
              </a:rPr>
              <a:t>perangkat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keras</a:t>
            </a:r>
            <a:r>
              <a:rPr lang="en-US" dirty="0">
                <a:highlight>
                  <a:schemeClr val="dk2"/>
                </a:highlight>
              </a:rPr>
              <a:t> yang </a:t>
            </a:r>
            <a:r>
              <a:rPr lang="en-US" dirty="0" err="1">
                <a:highlight>
                  <a:schemeClr val="dk2"/>
                </a:highlight>
              </a:rPr>
              <a:t>digunakan</a:t>
            </a:r>
            <a:r>
              <a:rPr lang="en-US" dirty="0">
                <a:highlight>
                  <a:schemeClr val="dk2"/>
                </a:highlight>
              </a:rPr>
              <a:t> </a:t>
            </a:r>
            <a:r>
              <a:rPr lang="en-US" dirty="0" err="1">
                <a:highlight>
                  <a:schemeClr val="dk2"/>
                </a:highlight>
              </a:rPr>
              <a:t>antara</a:t>
            </a:r>
            <a:r>
              <a:rPr lang="en-US" dirty="0">
                <a:highlight>
                  <a:schemeClr val="dk2"/>
                </a:highlight>
              </a:rPr>
              <a:t> lain:</a:t>
            </a:r>
            <a:endParaRPr dirty="0"/>
          </a:p>
        </p:txBody>
      </p:sp>
      <p:grpSp>
        <p:nvGrpSpPr>
          <p:cNvPr id="2192" name="Google Shape;2192;p53"/>
          <p:cNvGrpSpPr/>
          <p:nvPr/>
        </p:nvGrpSpPr>
        <p:grpSpPr>
          <a:xfrm>
            <a:off x="1278393" y="964059"/>
            <a:ext cx="1553648" cy="1421934"/>
            <a:chOff x="-164200" y="1462250"/>
            <a:chExt cx="1037425" cy="949475"/>
          </a:xfrm>
        </p:grpSpPr>
        <p:sp>
          <p:nvSpPr>
            <p:cNvPr id="2193" name="Google Shape;2193;p53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3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3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3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3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3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3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3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3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3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3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3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3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3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3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3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3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3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3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3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3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53"/>
          <p:cNvGrpSpPr/>
          <p:nvPr/>
        </p:nvGrpSpPr>
        <p:grpSpPr>
          <a:xfrm>
            <a:off x="5271980" y="846415"/>
            <a:ext cx="1691834" cy="1281429"/>
            <a:chOff x="6299065" y="352775"/>
            <a:chExt cx="1844765" cy="1397110"/>
          </a:xfrm>
        </p:grpSpPr>
        <p:sp>
          <p:nvSpPr>
            <p:cNvPr id="2219" name="Google Shape;2219;p53"/>
            <p:cNvSpPr/>
            <p:nvPr/>
          </p:nvSpPr>
          <p:spPr>
            <a:xfrm rot="446187">
              <a:off x="6354462" y="1233237"/>
              <a:ext cx="100910" cy="33265"/>
            </a:xfrm>
            <a:custGeom>
              <a:avLst/>
              <a:gdLst/>
              <a:ahLst/>
              <a:cxnLst/>
              <a:rect l="l" t="t" r="r" b="b"/>
              <a:pathLst>
                <a:path w="3170" h="1045" fill="none" extrusionOk="0">
                  <a:moveTo>
                    <a:pt x="3169" y="1"/>
                  </a:moveTo>
                  <a:lnTo>
                    <a:pt x="1" y="104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3"/>
            <p:cNvSpPr/>
            <p:nvPr/>
          </p:nvSpPr>
          <p:spPr>
            <a:xfrm rot="446187">
              <a:off x="6491623" y="1197247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1" name="Google Shape;2221;p53"/>
            <p:cNvGrpSpPr/>
            <p:nvPr/>
          </p:nvGrpSpPr>
          <p:grpSpPr>
            <a:xfrm>
              <a:off x="6299065" y="352775"/>
              <a:ext cx="1844765" cy="1397110"/>
              <a:chOff x="6299065" y="352775"/>
              <a:chExt cx="1844765" cy="1397110"/>
            </a:xfrm>
          </p:grpSpPr>
          <p:sp>
            <p:nvSpPr>
              <p:cNvPr id="2222" name="Google Shape;2222;p53"/>
              <p:cNvSpPr/>
              <p:nvPr/>
            </p:nvSpPr>
            <p:spPr>
              <a:xfrm rot="446187">
                <a:off x="7909219" y="1436043"/>
                <a:ext cx="99764" cy="3326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045" fill="none" extrusionOk="0">
                    <a:moveTo>
                      <a:pt x="1" y="1"/>
                    </a:moveTo>
                    <a:lnTo>
                      <a:pt x="3134" y="1045"/>
                    </a:lnTo>
                  </a:path>
                </a:pathLst>
              </a:custGeom>
              <a:noFill/>
              <a:ln w="12600" cap="rnd" cmpd="sng">
                <a:solidFill>
                  <a:srgbClr val="002642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53"/>
              <p:cNvSpPr/>
              <p:nvPr/>
            </p:nvSpPr>
            <p:spPr>
              <a:xfrm rot="446187">
                <a:off x="6368664" y="458158"/>
                <a:ext cx="1705567" cy="1186343"/>
              </a:xfrm>
              <a:custGeom>
                <a:avLst/>
                <a:gdLst/>
                <a:ahLst/>
                <a:cxnLst/>
                <a:rect l="l" t="t" r="r" b="b"/>
                <a:pathLst>
                  <a:path w="53579" h="37268" extrusionOk="0">
                    <a:moveTo>
                      <a:pt x="26790" y="14943"/>
                    </a:moveTo>
                    <a:cubicBezTo>
                      <a:pt x="31326" y="14943"/>
                      <a:pt x="35323" y="17968"/>
                      <a:pt x="36619" y="22361"/>
                    </a:cubicBezTo>
                    <a:lnTo>
                      <a:pt x="16960" y="22361"/>
                    </a:lnTo>
                    <a:cubicBezTo>
                      <a:pt x="18220" y="17968"/>
                      <a:pt x="22217" y="14943"/>
                      <a:pt x="26790" y="14943"/>
                    </a:cubicBezTo>
                    <a:close/>
                    <a:moveTo>
                      <a:pt x="26790" y="0"/>
                    </a:moveTo>
                    <a:cubicBezTo>
                      <a:pt x="13791" y="0"/>
                      <a:pt x="2953" y="9866"/>
                      <a:pt x="1729" y="22757"/>
                    </a:cubicBezTo>
                    <a:cubicBezTo>
                      <a:pt x="649" y="23369"/>
                      <a:pt x="1" y="24485"/>
                      <a:pt x="1" y="25709"/>
                    </a:cubicBezTo>
                    <a:lnTo>
                      <a:pt x="1" y="33883"/>
                    </a:lnTo>
                    <a:cubicBezTo>
                      <a:pt x="1" y="35755"/>
                      <a:pt x="1513" y="37267"/>
                      <a:pt x="3385" y="37267"/>
                    </a:cubicBezTo>
                    <a:lnTo>
                      <a:pt x="50194" y="37267"/>
                    </a:lnTo>
                    <a:cubicBezTo>
                      <a:pt x="52030" y="37267"/>
                      <a:pt x="53579" y="35755"/>
                      <a:pt x="53579" y="33883"/>
                    </a:cubicBezTo>
                    <a:lnTo>
                      <a:pt x="53579" y="25709"/>
                    </a:lnTo>
                    <a:cubicBezTo>
                      <a:pt x="53579" y="24485"/>
                      <a:pt x="52895" y="23369"/>
                      <a:pt x="51814" y="22757"/>
                    </a:cubicBezTo>
                    <a:cubicBezTo>
                      <a:pt x="50590" y="9866"/>
                      <a:pt x="39752" y="0"/>
                      <a:pt x="26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dist="76200" dir="3000000" algn="bl" rotWithShape="0">
                  <a:schemeClr val="dk1">
                    <a:alpha val="8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53"/>
              <p:cNvSpPr/>
              <p:nvPr/>
            </p:nvSpPr>
            <p:spPr>
              <a:xfrm rot="446187">
                <a:off x="6452838" y="525799"/>
                <a:ext cx="1539368" cy="1025969"/>
              </a:xfrm>
              <a:custGeom>
                <a:avLst/>
                <a:gdLst/>
                <a:ahLst/>
                <a:cxnLst/>
                <a:rect l="l" t="t" r="r" b="b"/>
                <a:pathLst>
                  <a:path w="48358" h="32230" extrusionOk="0">
                    <a:moveTo>
                      <a:pt x="24197" y="9903"/>
                    </a:moveTo>
                    <a:cubicBezTo>
                      <a:pt x="31218" y="9903"/>
                      <a:pt x="36907" y="15556"/>
                      <a:pt x="37051" y="22541"/>
                    </a:cubicBezTo>
                    <a:lnTo>
                      <a:pt x="11342" y="22541"/>
                    </a:lnTo>
                    <a:cubicBezTo>
                      <a:pt x="11450" y="15556"/>
                      <a:pt x="17175" y="9903"/>
                      <a:pt x="24197" y="9903"/>
                    </a:cubicBezTo>
                    <a:close/>
                    <a:moveTo>
                      <a:pt x="24197" y="1"/>
                    </a:moveTo>
                    <a:cubicBezTo>
                      <a:pt x="11738" y="1"/>
                      <a:pt x="1656" y="10119"/>
                      <a:pt x="1656" y="22541"/>
                    </a:cubicBezTo>
                    <a:lnTo>
                      <a:pt x="792" y="22541"/>
                    </a:lnTo>
                    <a:cubicBezTo>
                      <a:pt x="360" y="22541"/>
                      <a:pt x="0" y="22901"/>
                      <a:pt x="0" y="23297"/>
                    </a:cubicBezTo>
                    <a:lnTo>
                      <a:pt x="0" y="31471"/>
                    </a:lnTo>
                    <a:cubicBezTo>
                      <a:pt x="0" y="31903"/>
                      <a:pt x="360" y="32227"/>
                      <a:pt x="792" y="32227"/>
                    </a:cubicBezTo>
                    <a:lnTo>
                      <a:pt x="47601" y="32227"/>
                    </a:lnTo>
                    <a:cubicBezTo>
                      <a:pt x="47621" y="32228"/>
                      <a:pt x="47641" y="32229"/>
                      <a:pt x="47660" y="32229"/>
                    </a:cubicBezTo>
                    <a:cubicBezTo>
                      <a:pt x="48062" y="32229"/>
                      <a:pt x="48357" y="31883"/>
                      <a:pt x="48357" y="31471"/>
                    </a:cubicBezTo>
                    <a:lnTo>
                      <a:pt x="48357" y="23333"/>
                    </a:lnTo>
                    <a:cubicBezTo>
                      <a:pt x="48357" y="22901"/>
                      <a:pt x="48033" y="22541"/>
                      <a:pt x="47601" y="22541"/>
                    </a:cubicBezTo>
                    <a:lnTo>
                      <a:pt x="46737" y="22541"/>
                    </a:lnTo>
                    <a:cubicBezTo>
                      <a:pt x="46737" y="10119"/>
                      <a:pt x="36619" y="1"/>
                      <a:pt x="24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53"/>
              <p:cNvSpPr/>
              <p:nvPr/>
            </p:nvSpPr>
            <p:spPr>
              <a:xfrm rot="446187">
                <a:off x="6646192" y="121741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53"/>
              <p:cNvSpPr/>
              <p:nvPr/>
            </p:nvSpPr>
            <p:spPr>
              <a:xfrm rot="446187">
                <a:off x="6800761" y="123758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53"/>
              <p:cNvSpPr/>
              <p:nvPr/>
            </p:nvSpPr>
            <p:spPr>
              <a:xfrm rot="446187">
                <a:off x="6955330" y="125775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53"/>
              <p:cNvSpPr/>
              <p:nvPr/>
            </p:nvSpPr>
            <p:spPr>
              <a:xfrm rot="446187">
                <a:off x="7109900" y="127792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53"/>
              <p:cNvSpPr/>
              <p:nvPr/>
            </p:nvSpPr>
            <p:spPr>
              <a:xfrm rot="446187">
                <a:off x="7264469" y="1298097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0" y="0"/>
                    </a:moveTo>
                    <a:lnTo>
                      <a:pt x="0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53"/>
              <p:cNvSpPr/>
              <p:nvPr/>
            </p:nvSpPr>
            <p:spPr>
              <a:xfrm rot="446187">
                <a:off x="7417870" y="131811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53"/>
              <p:cNvSpPr/>
              <p:nvPr/>
            </p:nvSpPr>
            <p:spPr>
              <a:xfrm rot="446187">
                <a:off x="7572440" y="133828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53"/>
              <p:cNvSpPr/>
              <p:nvPr/>
            </p:nvSpPr>
            <p:spPr>
              <a:xfrm rot="446187">
                <a:off x="7727009" y="135845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53"/>
              <p:cNvSpPr/>
              <p:nvPr/>
            </p:nvSpPr>
            <p:spPr>
              <a:xfrm rot="446187">
                <a:off x="7881578" y="1378624"/>
                <a:ext cx="32" cy="51601"/>
              </a:xfrm>
              <a:custGeom>
                <a:avLst/>
                <a:gdLst/>
                <a:ahLst/>
                <a:cxnLst/>
                <a:rect l="l" t="t" r="r" b="b"/>
                <a:pathLst>
                  <a:path w="1" h="1621" fill="none" extrusionOk="0">
                    <a:moveTo>
                      <a:pt x="1" y="0"/>
                    </a:moveTo>
                    <a:lnTo>
                      <a:pt x="1" y="1621"/>
                    </a:lnTo>
                  </a:path>
                </a:pathLst>
              </a:custGeom>
              <a:noFill/>
              <a:ln w="12600" cap="rnd" cmpd="sng">
                <a:solidFill>
                  <a:schemeClr val="dk1"/>
                </a:solidFill>
                <a:prstDash val="solid"/>
                <a:miter lim="360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4" name="Google Shape;2234;p53"/>
            <p:cNvSpPr/>
            <p:nvPr/>
          </p:nvSpPr>
          <p:spPr>
            <a:xfrm rot="446187">
              <a:off x="6498342" y="1195978"/>
              <a:ext cx="32" cy="51601"/>
            </a:xfrm>
            <a:custGeom>
              <a:avLst/>
              <a:gdLst/>
              <a:ahLst/>
              <a:cxnLst/>
              <a:rect l="l" t="t" r="r" b="b"/>
              <a:pathLst>
                <a:path w="1" h="1621" fill="none" extrusionOk="0">
                  <a:moveTo>
                    <a:pt x="0" y="0"/>
                  </a:moveTo>
                  <a:lnTo>
                    <a:pt x="0" y="1621"/>
                  </a:lnTo>
                </a:path>
              </a:pathLst>
            </a:custGeom>
            <a:noFill/>
            <a:ln w="126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53"/>
          <p:cNvGrpSpPr/>
          <p:nvPr/>
        </p:nvGrpSpPr>
        <p:grpSpPr>
          <a:xfrm>
            <a:off x="6607707" y="2385781"/>
            <a:ext cx="1264257" cy="1609806"/>
            <a:chOff x="6914636" y="2627673"/>
            <a:chExt cx="1485264" cy="1890998"/>
          </a:xfrm>
        </p:grpSpPr>
        <p:sp>
          <p:nvSpPr>
            <p:cNvPr id="2236" name="Google Shape;2236;p53"/>
            <p:cNvSpPr/>
            <p:nvPr/>
          </p:nvSpPr>
          <p:spPr>
            <a:xfrm flipH="1">
              <a:off x="8128915" y="2789048"/>
              <a:ext cx="69662" cy="94981"/>
            </a:xfrm>
            <a:custGeom>
              <a:avLst/>
              <a:gdLst/>
              <a:ahLst/>
              <a:cxnLst/>
              <a:rect l="l" t="t" r="r" b="b"/>
              <a:pathLst>
                <a:path w="1981" h="2701" fill="none" extrusionOk="0">
                  <a:moveTo>
                    <a:pt x="1981" y="2701"/>
                  </a:moveTo>
                  <a:lnTo>
                    <a:pt x="0" y="0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3"/>
            <p:cNvSpPr/>
            <p:nvPr/>
          </p:nvSpPr>
          <p:spPr>
            <a:xfrm flipH="1">
              <a:off x="7058968" y="4262872"/>
              <a:ext cx="68396" cy="93750"/>
            </a:xfrm>
            <a:custGeom>
              <a:avLst/>
              <a:gdLst/>
              <a:ahLst/>
              <a:cxnLst/>
              <a:rect l="l" t="t" r="r" b="b"/>
              <a:pathLst>
                <a:path w="1945" h="2666" fill="none" extrusionOk="0">
                  <a:moveTo>
                    <a:pt x="0" y="1"/>
                  </a:moveTo>
                  <a:lnTo>
                    <a:pt x="1944" y="2665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3"/>
            <p:cNvSpPr/>
            <p:nvPr/>
          </p:nvSpPr>
          <p:spPr>
            <a:xfrm flipH="1">
              <a:off x="6914636" y="2627673"/>
              <a:ext cx="1485264" cy="1890998"/>
            </a:xfrm>
            <a:custGeom>
              <a:avLst/>
              <a:gdLst/>
              <a:ahLst/>
              <a:cxnLst/>
              <a:rect l="l" t="t" r="r" b="b"/>
              <a:pathLst>
                <a:path w="42237" h="53775" extrusionOk="0">
                  <a:moveTo>
                    <a:pt x="12599" y="0"/>
                  </a:moveTo>
                  <a:cubicBezTo>
                    <a:pt x="10535" y="0"/>
                    <a:pt x="8448" y="576"/>
                    <a:pt x="6589" y="1780"/>
                  </a:cubicBezTo>
                  <a:cubicBezTo>
                    <a:pt x="1440" y="5129"/>
                    <a:pt x="0" y="11970"/>
                    <a:pt x="3349" y="17083"/>
                  </a:cubicBezTo>
                  <a:lnTo>
                    <a:pt x="22648" y="46717"/>
                  </a:lnTo>
                  <a:lnTo>
                    <a:pt x="23189" y="47581"/>
                  </a:lnTo>
                  <a:cubicBezTo>
                    <a:pt x="23477" y="47977"/>
                    <a:pt x="23873" y="48337"/>
                    <a:pt x="24305" y="48517"/>
                  </a:cubicBezTo>
                  <a:lnTo>
                    <a:pt x="34999" y="53306"/>
                  </a:lnTo>
                  <a:cubicBezTo>
                    <a:pt x="35647" y="53630"/>
                    <a:pt x="36367" y="53774"/>
                    <a:pt x="37087" y="53774"/>
                  </a:cubicBezTo>
                  <a:cubicBezTo>
                    <a:pt x="38455" y="53774"/>
                    <a:pt x="39752" y="53198"/>
                    <a:pt x="40724" y="52226"/>
                  </a:cubicBezTo>
                  <a:cubicBezTo>
                    <a:pt x="41696" y="51290"/>
                    <a:pt x="42236" y="49957"/>
                    <a:pt x="42236" y="48589"/>
                  </a:cubicBezTo>
                  <a:lnTo>
                    <a:pt x="42164" y="36887"/>
                  </a:lnTo>
                  <a:cubicBezTo>
                    <a:pt x="42164" y="36383"/>
                    <a:pt x="41984" y="35915"/>
                    <a:pt x="41732" y="35483"/>
                  </a:cubicBezTo>
                  <a:lnTo>
                    <a:pt x="41660" y="35375"/>
                  </a:lnTo>
                  <a:cubicBezTo>
                    <a:pt x="41660" y="35375"/>
                    <a:pt x="41624" y="35339"/>
                    <a:pt x="41624" y="35339"/>
                  </a:cubicBezTo>
                  <a:lnTo>
                    <a:pt x="21892" y="5021"/>
                  </a:lnTo>
                  <a:cubicBezTo>
                    <a:pt x="19761" y="1767"/>
                    <a:pt x="16215" y="0"/>
                    <a:pt x="1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rgbClr val="000000">
                  <a:alpha val="8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3"/>
            <p:cNvSpPr/>
            <p:nvPr/>
          </p:nvSpPr>
          <p:spPr>
            <a:xfrm flipH="1">
              <a:off x="7646488" y="2709081"/>
              <a:ext cx="648337" cy="552266"/>
            </a:xfrm>
            <a:custGeom>
              <a:avLst/>
              <a:gdLst/>
              <a:ahLst/>
              <a:cxnLst/>
              <a:rect l="l" t="t" r="r" b="b"/>
              <a:pathLst>
                <a:path w="18437" h="15705" extrusionOk="0">
                  <a:moveTo>
                    <a:pt x="9595" y="0"/>
                  </a:moveTo>
                  <a:cubicBezTo>
                    <a:pt x="8014" y="0"/>
                    <a:pt x="6420" y="444"/>
                    <a:pt x="5006" y="1374"/>
                  </a:cubicBezTo>
                  <a:cubicBezTo>
                    <a:pt x="1081" y="3930"/>
                    <a:pt x="1" y="9151"/>
                    <a:pt x="2521" y="13076"/>
                  </a:cubicBezTo>
                  <a:lnTo>
                    <a:pt x="4250" y="15704"/>
                  </a:lnTo>
                  <a:lnTo>
                    <a:pt x="18436" y="6487"/>
                  </a:lnTo>
                  <a:lnTo>
                    <a:pt x="16708" y="3858"/>
                  </a:lnTo>
                  <a:cubicBezTo>
                    <a:pt x="15081" y="1361"/>
                    <a:pt x="12360" y="0"/>
                    <a:pt x="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3"/>
            <p:cNvSpPr/>
            <p:nvPr/>
          </p:nvSpPr>
          <p:spPr>
            <a:xfrm flipH="1">
              <a:off x="7012143" y="3032147"/>
              <a:ext cx="1069965" cy="1178836"/>
            </a:xfrm>
            <a:custGeom>
              <a:avLst/>
              <a:gdLst/>
              <a:ahLst/>
              <a:cxnLst/>
              <a:rect l="l" t="t" r="r" b="b"/>
              <a:pathLst>
                <a:path w="30427" h="33523" extrusionOk="0">
                  <a:moveTo>
                    <a:pt x="14152" y="0"/>
                  </a:moveTo>
                  <a:lnTo>
                    <a:pt x="1" y="9218"/>
                  </a:lnTo>
                  <a:lnTo>
                    <a:pt x="15844" y="33522"/>
                  </a:lnTo>
                  <a:cubicBezTo>
                    <a:pt x="16204" y="32550"/>
                    <a:pt x="17104" y="31830"/>
                    <a:pt x="18148" y="31686"/>
                  </a:cubicBezTo>
                  <a:cubicBezTo>
                    <a:pt x="18304" y="31668"/>
                    <a:pt x="18459" y="31659"/>
                    <a:pt x="18614" y="31659"/>
                  </a:cubicBezTo>
                  <a:cubicBezTo>
                    <a:pt x="19678" y="31659"/>
                    <a:pt x="20711" y="32084"/>
                    <a:pt x="21497" y="32838"/>
                  </a:cubicBezTo>
                  <a:cubicBezTo>
                    <a:pt x="20381" y="31470"/>
                    <a:pt x="20957" y="29166"/>
                    <a:pt x="22505" y="28338"/>
                  </a:cubicBezTo>
                  <a:cubicBezTo>
                    <a:pt x="22968" y="28090"/>
                    <a:pt x="23483" y="27974"/>
                    <a:pt x="24001" y="27974"/>
                  </a:cubicBezTo>
                  <a:cubicBezTo>
                    <a:pt x="25214" y="27974"/>
                    <a:pt x="26447" y="28610"/>
                    <a:pt x="27078" y="29670"/>
                  </a:cubicBezTo>
                  <a:cubicBezTo>
                    <a:pt x="26250" y="28266"/>
                    <a:pt x="26610" y="26465"/>
                    <a:pt x="27942" y="25457"/>
                  </a:cubicBezTo>
                  <a:cubicBezTo>
                    <a:pt x="28458" y="25122"/>
                    <a:pt x="29066" y="24934"/>
                    <a:pt x="29687" y="24934"/>
                  </a:cubicBezTo>
                  <a:cubicBezTo>
                    <a:pt x="29933" y="24934"/>
                    <a:pt x="30182" y="24964"/>
                    <a:pt x="30427" y="25025"/>
                  </a:cubicBezTo>
                  <a:lnTo>
                    <a:pt x="1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3"/>
            <p:cNvSpPr/>
            <p:nvPr/>
          </p:nvSpPr>
          <p:spPr>
            <a:xfrm flipH="1">
              <a:off x="7007071" y="3909001"/>
              <a:ext cx="519176" cy="507501"/>
            </a:xfrm>
            <a:custGeom>
              <a:avLst/>
              <a:gdLst/>
              <a:ahLst/>
              <a:cxnLst/>
              <a:rect l="l" t="t" r="r" b="b"/>
              <a:pathLst>
                <a:path w="14764" h="14432" extrusionOk="0">
                  <a:moveTo>
                    <a:pt x="13890" y="0"/>
                  </a:moveTo>
                  <a:cubicBezTo>
                    <a:pt x="13263" y="0"/>
                    <a:pt x="12644" y="195"/>
                    <a:pt x="12099" y="558"/>
                  </a:cubicBezTo>
                  <a:cubicBezTo>
                    <a:pt x="10803" y="1530"/>
                    <a:pt x="10443" y="3367"/>
                    <a:pt x="11271" y="4771"/>
                  </a:cubicBezTo>
                  <a:cubicBezTo>
                    <a:pt x="10634" y="3700"/>
                    <a:pt x="9383" y="3063"/>
                    <a:pt x="8157" y="3063"/>
                  </a:cubicBezTo>
                  <a:cubicBezTo>
                    <a:pt x="7652" y="3063"/>
                    <a:pt x="7150" y="3171"/>
                    <a:pt x="6698" y="3403"/>
                  </a:cubicBezTo>
                  <a:cubicBezTo>
                    <a:pt x="5114" y="4231"/>
                    <a:pt x="4574" y="6571"/>
                    <a:pt x="5690" y="7903"/>
                  </a:cubicBezTo>
                  <a:cubicBezTo>
                    <a:pt x="4904" y="7149"/>
                    <a:pt x="3871" y="6724"/>
                    <a:pt x="2783" y="6724"/>
                  </a:cubicBezTo>
                  <a:cubicBezTo>
                    <a:pt x="2625" y="6724"/>
                    <a:pt x="2465" y="6733"/>
                    <a:pt x="2305" y="6751"/>
                  </a:cubicBezTo>
                  <a:cubicBezTo>
                    <a:pt x="1261" y="6931"/>
                    <a:pt x="397" y="7615"/>
                    <a:pt x="1" y="8623"/>
                  </a:cubicBezTo>
                  <a:lnTo>
                    <a:pt x="541" y="9416"/>
                  </a:lnTo>
                  <a:lnTo>
                    <a:pt x="8390" y="12944"/>
                  </a:lnTo>
                  <a:lnTo>
                    <a:pt x="11199" y="14205"/>
                  </a:lnTo>
                  <a:cubicBezTo>
                    <a:pt x="11539" y="14360"/>
                    <a:pt x="11890" y="14432"/>
                    <a:pt x="12233" y="14432"/>
                  </a:cubicBezTo>
                  <a:cubicBezTo>
                    <a:pt x="13559" y="14432"/>
                    <a:pt x="14764" y="13359"/>
                    <a:pt x="14764" y="11900"/>
                  </a:cubicBezTo>
                  <a:lnTo>
                    <a:pt x="14764" y="9344"/>
                  </a:lnTo>
                  <a:lnTo>
                    <a:pt x="14692" y="198"/>
                  </a:lnTo>
                  <a:lnTo>
                    <a:pt x="14620" y="90"/>
                  </a:lnTo>
                  <a:cubicBezTo>
                    <a:pt x="14378" y="29"/>
                    <a:pt x="14133" y="0"/>
                    <a:pt x="1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3"/>
            <p:cNvSpPr/>
            <p:nvPr/>
          </p:nvSpPr>
          <p:spPr>
            <a:xfrm flipH="1">
              <a:off x="7585721" y="2937165"/>
              <a:ext cx="558420" cy="419132"/>
            </a:xfrm>
            <a:custGeom>
              <a:avLst/>
              <a:gdLst/>
              <a:ahLst/>
              <a:cxnLst/>
              <a:rect l="l" t="t" r="r" b="b"/>
              <a:pathLst>
                <a:path w="15880" h="11919" extrusionOk="0">
                  <a:moveTo>
                    <a:pt x="14151" y="1"/>
                  </a:moveTo>
                  <a:lnTo>
                    <a:pt x="1" y="9218"/>
                  </a:lnTo>
                  <a:lnTo>
                    <a:pt x="1729" y="11919"/>
                  </a:lnTo>
                  <a:lnTo>
                    <a:pt x="15880" y="2701"/>
                  </a:lnTo>
                  <a:lnTo>
                    <a:pt x="14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3"/>
            <p:cNvSpPr/>
            <p:nvPr/>
          </p:nvSpPr>
          <p:spPr>
            <a:xfrm flipH="1">
              <a:off x="7007066" y="4217297"/>
              <a:ext cx="224142" cy="199210"/>
            </a:xfrm>
            <a:custGeom>
              <a:avLst/>
              <a:gdLst/>
              <a:ahLst/>
              <a:cxnLst/>
              <a:rect l="l" t="t" r="r" b="b"/>
              <a:pathLst>
                <a:path w="6374" h="5665" extrusionOk="0">
                  <a:moveTo>
                    <a:pt x="4573" y="1"/>
                  </a:moveTo>
                  <a:cubicBezTo>
                    <a:pt x="4069" y="37"/>
                    <a:pt x="3601" y="217"/>
                    <a:pt x="3169" y="505"/>
                  </a:cubicBezTo>
                  <a:cubicBezTo>
                    <a:pt x="2341" y="1081"/>
                    <a:pt x="1585" y="1765"/>
                    <a:pt x="973" y="2557"/>
                  </a:cubicBezTo>
                  <a:cubicBezTo>
                    <a:pt x="541" y="3061"/>
                    <a:pt x="217" y="3601"/>
                    <a:pt x="0" y="4177"/>
                  </a:cubicBezTo>
                  <a:lnTo>
                    <a:pt x="2809" y="5438"/>
                  </a:lnTo>
                  <a:cubicBezTo>
                    <a:pt x="3149" y="5593"/>
                    <a:pt x="3500" y="5665"/>
                    <a:pt x="3843" y="5665"/>
                  </a:cubicBezTo>
                  <a:cubicBezTo>
                    <a:pt x="5169" y="5665"/>
                    <a:pt x="6374" y="4592"/>
                    <a:pt x="6374" y="3133"/>
                  </a:cubicBezTo>
                  <a:lnTo>
                    <a:pt x="6374" y="577"/>
                  </a:lnTo>
                  <a:lnTo>
                    <a:pt x="6158" y="505"/>
                  </a:lnTo>
                  <a:cubicBezTo>
                    <a:pt x="5690" y="217"/>
                    <a:pt x="5149" y="37"/>
                    <a:pt x="4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3"/>
            <p:cNvSpPr/>
            <p:nvPr/>
          </p:nvSpPr>
          <p:spPr>
            <a:xfrm flipH="1">
              <a:off x="7435034" y="3332215"/>
              <a:ext cx="455879" cy="706570"/>
            </a:xfrm>
            <a:custGeom>
              <a:avLst/>
              <a:gdLst/>
              <a:ahLst/>
              <a:cxnLst/>
              <a:rect l="l" t="t" r="r" b="b"/>
              <a:pathLst>
                <a:path w="12964" h="20093" fill="none" extrusionOk="0">
                  <a:moveTo>
                    <a:pt x="1" y="1"/>
                  </a:moveTo>
                  <a:cubicBezTo>
                    <a:pt x="4502" y="6554"/>
                    <a:pt x="8823" y="13251"/>
                    <a:pt x="12963" y="20093"/>
                  </a:cubicBez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3"/>
            <p:cNvSpPr/>
            <p:nvPr/>
          </p:nvSpPr>
          <p:spPr>
            <a:xfrm flipH="1">
              <a:off x="7224850" y="3222077"/>
              <a:ext cx="469804" cy="696408"/>
            </a:xfrm>
            <a:custGeom>
              <a:avLst/>
              <a:gdLst/>
              <a:ahLst/>
              <a:cxnLst/>
              <a:rect l="l" t="t" r="r" b="b"/>
              <a:pathLst>
                <a:path w="13360" h="19804" fill="none" extrusionOk="0">
                  <a:moveTo>
                    <a:pt x="1" y="0"/>
                  </a:moveTo>
                  <a:lnTo>
                    <a:pt x="13360" y="19804"/>
                  </a:lnTo>
                </a:path>
              </a:pathLst>
            </a:custGeom>
            <a:noFill/>
            <a:ln w="12600" cap="rnd" cmpd="sng">
              <a:solidFill>
                <a:srgbClr val="002642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53"/>
          <p:cNvGrpSpPr/>
          <p:nvPr/>
        </p:nvGrpSpPr>
        <p:grpSpPr>
          <a:xfrm rot="1046361" flipH="1">
            <a:off x="350346" y="4636019"/>
            <a:ext cx="1693749" cy="857898"/>
            <a:chOff x="0" y="6078527"/>
            <a:chExt cx="2501774" cy="1267169"/>
          </a:xfrm>
        </p:grpSpPr>
        <p:sp>
          <p:nvSpPr>
            <p:cNvPr id="2247" name="Google Shape;2247;p53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3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3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3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3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3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3"/>
          <p:cNvGrpSpPr/>
          <p:nvPr/>
        </p:nvGrpSpPr>
        <p:grpSpPr>
          <a:xfrm rot="-820655" flipH="1">
            <a:off x="8345467" y="925581"/>
            <a:ext cx="1653929" cy="539993"/>
            <a:chOff x="2564525" y="5223525"/>
            <a:chExt cx="2556110" cy="834547"/>
          </a:xfrm>
        </p:grpSpPr>
        <p:sp>
          <p:nvSpPr>
            <p:cNvPr id="2254" name="Google Shape;2254;p53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3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3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3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3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3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3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3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3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3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1145741" y="418778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Hardware</a:t>
            </a:r>
            <a:endParaRPr u="sng" dirty="0"/>
          </a:p>
        </p:txBody>
      </p:sp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38" y="995150"/>
            <a:ext cx="3796085" cy="316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Google Shape;2269;p54"/>
          <p:cNvSpPr txBox="1">
            <a:spLocks/>
          </p:cNvSpPr>
          <p:nvPr/>
        </p:nvSpPr>
        <p:spPr>
          <a:xfrm flipH="1">
            <a:off x="1503400" y="1779662"/>
            <a:ext cx="2165962" cy="595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7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 sz="2800" b="1" dirty="0" err="1" smtClean="0"/>
              <a:t>Kabel</a:t>
            </a:r>
            <a:r>
              <a:rPr lang="en-US" sz="2800" b="1" dirty="0" smtClean="0"/>
              <a:t> USB</a:t>
            </a:r>
            <a:endParaRPr lang="en-US" sz="2800" b="1" dirty="0"/>
          </a:p>
        </p:txBody>
      </p:sp>
      <p:sp>
        <p:nvSpPr>
          <p:cNvPr id="52" name="Google Shape;2269;p54"/>
          <p:cNvSpPr txBox="1">
            <a:spLocks noGrp="1"/>
          </p:cNvSpPr>
          <p:nvPr>
            <p:ph type="subTitle" idx="2"/>
          </p:nvPr>
        </p:nvSpPr>
        <p:spPr>
          <a:xfrm flipH="1">
            <a:off x="800099" y="2333625"/>
            <a:ext cx="3584516" cy="1389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</a:t>
            </a:r>
            <a:r>
              <a:rPr lang="en-US" dirty="0" err="1"/>
              <a:t>usb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microcontroler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 smtClean="0"/>
              <a:t>pengh</a:t>
            </a:r>
            <a:r>
              <a:rPr lang="id-ID"/>
              <a:t>u</a:t>
            </a:r>
            <a:r>
              <a:rPr lang="en-US" smtClean="0"/>
              <a:t>bung </a:t>
            </a:r>
            <a:r>
              <a:rPr lang="en-US" dirty="0"/>
              <a:t>program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esp</a:t>
            </a:r>
            <a:r>
              <a:rPr lang="en-US" dirty="0"/>
              <a:t> 32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1145741" y="418778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Hardware</a:t>
            </a:r>
            <a:endParaRPr u="sng" dirty="0"/>
          </a:p>
        </p:txBody>
      </p:sp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269;p54"/>
          <p:cNvSpPr txBox="1">
            <a:spLocks/>
          </p:cNvSpPr>
          <p:nvPr/>
        </p:nvSpPr>
        <p:spPr>
          <a:xfrm flipH="1">
            <a:off x="987689" y="1779662"/>
            <a:ext cx="3149941" cy="595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7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 sz="2800" b="1" dirty="0"/>
              <a:t>Microcontroller </a:t>
            </a:r>
            <a:r>
              <a:rPr lang="en-US" sz="2800" b="1" dirty="0" err="1"/>
              <a:t>esp</a:t>
            </a:r>
            <a:r>
              <a:rPr lang="en-US" sz="2800" b="1" dirty="0"/>
              <a:t> 32</a:t>
            </a:r>
          </a:p>
        </p:txBody>
      </p:sp>
      <p:sp>
        <p:nvSpPr>
          <p:cNvPr id="52" name="Google Shape;2269;p54"/>
          <p:cNvSpPr txBox="1">
            <a:spLocks noGrp="1"/>
          </p:cNvSpPr>
          <p:nvPr>
            <p:ph type="subTitle" idx="2"/>
          </p:nvPr>
        </p:nvSpPr>
        <p:spPr>
          <a:xfrm flipH="1">
            <a:off x="800100" y="2578742"/>
            <a:ext cx="3584516" cy="1389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200" dirty="0" err="1"/>
              <a:t>Mikrokrontroler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 mini (</a:t>
            </a:r>
            <a:r>
              <a:rPr lang="en-US" sz="1200" dirty="0" err="1"/>
              <a:t>mikro</a:t>
            </a:r>
            <a:r>
              <a:rPr lang="en-US" sz="1200" dirty="0"/>
              <a:t>) yang </a:t>
            </a:r>
            <a:r>
              <a:rPr lang="en-US" sz="1200" dirty="0" err="1"/>
              <a:t>dikemas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chip </a:t>
            </a:r>
            <a:r>
              <a:rPr lang="en-US" sz="1200" dirty="0" err="1"/>
              <a:t>tunggal</a:t>
            </a:r>
            <a:r>
              <a:rPr lang="en-US" sz="1200" dirty="0"/>
              <a:t> IC (Integrated Circuit)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mempunyai</a:t>
            </a:r>
            <a:r>
              <a:rPr lang="en-US" sz="1200" dirty="0"/>
              <a:t> program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 </a:t>
            </a:r>
            <a:r>
              <a:rPr lang="en-US" sz="1200" dirty="0" err="1"/>
              <a:t>didalamnya</a:t>
            </a:r>
            <a:r>
              <a:rPr lang="en-US" sz="1200" dirty="0"/>
              <a:t>. Microcontroller </a:t>
            </a:r>
            <a:r>
              <a:rPr lang="en-US" sz="1200" dirty="0" err="1"/>
              <a:t>esp</a:t>
            </a:r>
            <a:r>
              <a:rPr lang="en-US" sz="1200" dirty="0"/>
              <a:t> 32 </a:t>
            </a:r>
            <a:r>
              <a:rPr lang="en-US" sz="1200" dirty="0" err="1"/>
              <a:t>Didesain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seluler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IoT</a:t>
            </a:r>
            <a:r>
              <a:rPr lang="en-US" sz="1200" dirty="0"/>
              <a:t>, ESP32 juga </a:t>
            </a:r>
            <a:r>
              <a:rPr lang="en-US" sz="1200" dirty="0" err="1"/>
              <a:t>bekerja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konsumsi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sangat</a:t>
            </a:r>
            <a:r>
              <a:rPr lang="en-US" sz="1200" dirty="0"/>
              <a:t> </a:t>
            </a:r>
            <a:r>
              <a:rPr lang="en-US" sz="1200" dirty="0" err="1"/>
              <a:t>rendah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fitur</a:t>
            </a:r>
            <a:r>
              <a:rPr lang="en-US" sz="1200" dirty="0"/>
              <a:t> </a:t>
            </a:r>
            <a:r>
              <a:rPr lang="en-US" sz="1200" dirty="0" err="1"/>
              <a:t>hemat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termasuk</a:t>
            </a:r>
            <a:r>
              <a:rPr lang="en-US" sz="1200" dirty="0"/>
              <a:t> fine resolution clock gating, multiple power modes, and dynamic power scaling.</a:t>
            </a:r>
            <a:endParaRPr sz="1200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34" y="987574"/>
            <a:ext cx="377459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9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765989" y="689824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Hardware</a:t>
            </a:r>
            <a:endParaRPr u="sng" dirty="0"/>
          </a:p>
        </p:txBody>
      </p:sp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269;p54"/>
          <p:cNvSpPr txBox="1">
            <a:spLocks/>
          </p:cNvSpPr>
          <p:nvPr/>
        </p:nvSpPr>
        <p:spPr>
          <a:xfrm flipH="1">
            <a:off x="755576" y="1851670"/>
            <a:ext cx="3748166" cy="50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7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 sz="2800" b="1" dirty="0"/>
              <a:t>HC-SR 04 Ultrasonic Range Finder</a:t>
            </a:r>
          </a:p>
        </p:txBody>
      </p:sp>
      <p:sp>
        <p:nvSpPr>
          <p:cNvPr id="52" name="Google Shape;2269;p54"/>
          <p:cNvSpPr txBox="1">
            <a:spLocks noGrp="1"/>
          </p:cNvSpPr>
          <p:nvPr>
            <p:ph type="subTitle" idx="2"/>
          </p:nvPr>
        </p:nvSpPr>
        <p:spPr>
          <a:xfrm flipH="1">
            <a:off x="822468" y="2499743"/>
            <a:ext cx="3584516" cy="1488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250" dirty="0"/>
              <a:t> Sensor </a:t>
            </a:r>
            <a:r>
              <a:rPr lang="en-US" sz="1250" dirty="0" err="1"/>
              <a:t>ultrasonik</a:t>
            </a:r>
            <a:r>
              <a:rPr lang="en-US" sz="1250" dirty="0"/>
              <a:t> HC-SR04 </a:t>
            </a:r>
            <a:r>
              <a:rPr lang="en-US" sz="1250" dirty="0" err="1"/>
              <a:t>adalah</a:t>
            </a:r>
            <a:r>
              <a:rPr lang="en-US" sz="1250" dirty="0"/>
              <a:t> </a:t>
            </a:r>
            <a:r>
              <a:rPr lang="en-US" sz="1250" dirty="0" err="1"/>
              <a:t>suatu</a:t>
            </a:r>
            <a:r>
              <a:rPr lang="en-US" sz="1250" dirty="0"/>
              <a:t> sensor yang </a:t>
            </a:r>
            <a:r>
              <a:rPr lang="en-US" sz="1250" dirty="0" err="1"/>
              <a:t>fungsinya</a:t>
            </a:r>
            <a:r>
              <a:rPr lang="en-US" sz="1250" dirty="0"/>
              <a:t> </a:t>
            </a:r>
            <a:r>
              <a:rPr lang="en-US" sz="1250" dirty="0" err="1"/>
              <a:t>mengubah</a:t>
            </a:r>
            <a:r>
              <a:rPr lang="en-US" sz="1250" dirty="0"/>
              <a:t> </a:t>
            </a:r>
            <a:r>
              <a:rPr lang="en-US" sz="1250" dirty="0" err="1"/>
              <a:t>besaran</a:t>
            </a:r>
            <a:r>
              <a:rPr lang="en-US" sz="1250" dirty="0"/>
              <a:t> </a:t>
            </a:r>
            <a:r>
              <a:rPr lang="en-US" sz="1250" dirty="0" err="1"/>
              <a:t>fisis</a:t>
            </a:r>
            <a:r>
              <a:rPr lang="en-US" sz="1250" dirty="0"/>
              <a:t> </a:t>
            </a:r>
            <a:r>
              <a:rPr lang="en-US" sz="1250" dirty="0" err="1"/>
              <a:t>bunyi</a:t>
            </a:r>
            <a:r>
              <a:rPr lang="en-US" sz="1250" dirty="0"/>
              <a:t> </a:t>
            </a:r>
            <a:r>
              <a:rPr lang="en-US" sz="1250" dirty="0" err="1"/>
              <a:t>menjadi</a:t>
            </a:r>
            <a:r>
              <a:rPr lang="en-US" sz="1250" dirty="0"/>
              <a:t> </a:t>
            </a:r>
            <a:r>
              <a:rPr lang="en-US" sz="1250" dirty="0" err="1" smtClean="0"/>
              <a:t>besaran</a:t>
            </a:r>
            <a:r>
              <a:rPr lang="en-US" sz="1250" dirty="0" smtClean="0"/>
              <a:t> </a:t>
            </a:r>
            <a:r>
              <a:rPr lang="en-US" sz="1250" dirty="0" err="1" smtClean="0"/>
              <a:t>listrik</a:t>
            </a:r>
            <a:r>
              <a:rPr lang="en-US" sz="1250" dirty="0" smtClean="0"/>
              <a:t> </a:t>
            </a:r>
            <a:r>
              <a:rPr lang="en-US" sz="1250" dirty="0" err="1"/>
              <a:t>maupun</a:t>
            </a:r>
            <a:r>
              <a:rPr lang="en-US" sz="1250" dirty="0"/>
              <a:t> </a:t>
            </a:r>
            <a:r>
              <a:rPr lang="en-US" sz="1250" dirty="0" err="1"/>
              <a:t>sebaliknya</a:t>
            </a:r>
            <a:r>
              <a:rPr lang="en-US" sz="1250" dirty="0"/>
              <a:t>. </a:t>
            </a:r>
            <a:r>
              <a:rPr lang="en-US" sz="1250" dirty="0" err="1"/>
              <a:t>Fungsi</a:t>
            </a:r>
            <a:r>
              <a:rPr lang="en-US" sz="1250" dirty="0"/>
              <a:t> sensor </a:t>
            </a:r>
            <a:r>
              <a:rPr lang="en-US" sz="1250" dirty="0" err="1"/>
              <a:t>ultrasonik</a:t>
            </a:r>
            <a:r>
              <a:rPr lang="en-US" sz="1250" dirty="0"/>
              <a:t> HC-SR04 </a:t>
            </a:r>
            <a:r>
              <a:rPr lang="en-US" sz="1250" dirty="0" err="1"/>
              <a:t>biasa</a:t>
            </a:r>
            <a:r>
              <a:rPr lang="en-US" sz="1250" dirty="0"/>
              <a:t> </a:t>
            </a:r>
            <a:r>
              <a:rPr lang="en-US" sz="1250" dirty="0" err="1"/>
              <a:t>digunakan</a:t>
            </a:r>
            <a:r>
              <a:rPr lang="en-US" sz="1250" dirty="0"/>
              <a:t> </a:t>
            </a:r>
            <a:r>
              <a:rPr lang="en-US" sz="1250" dirty="0" err="1"/>
              <a:t>untuk</a:t>
            </a:r>
            <a:r>
              <a:rPr lang="en-US" sz="1250" dirty="0"/>
              <a:t> </a:t>
            </a:r>
            <a:r>
              <a:rPr lang="en-US" sz="1250" dirty="0" err="1"/>
              <a:t>mendeteksi</a:t>
            </a:r>
            <a:r>
              <a:rPr lang="en-US" sz="1250" dirty="0"/>
              <a:t> </a:t>
            </a:r>
            <a:r>
              <a:rPr lang="en-US" sz="1250" dirty="0" err="1"/>
              <a:t>objek</a:t>
            </a:r>
            <a:r>
              <a:rPr lang="en-US" sz="1250" dirty="0"/>
              <a:t> yang </a:t>
            </a:r>
            <a:r>
              <a:rPr lang="en-US" sz="1250" dirty="0" err="1"/>
              <a:t>ada</a:t>
            </a:r>
            <a:r>
              <a:rPr lang="en-US" sz="1250" dirty="0"/>
              <a:t> di </a:t>
            </a:r>
            <a:r>
              <a:rPr lang="en-US" sz="1250" dirty="0" err="1"/>
              <a:t>depannya</a:t>
            </a:r>
            <a:r>
              <a:rPr lang="en-US" sz="1250" dirty="0"/>
              <a:t> </a:t>
            </a:r>
            <a:r>
              <a:rPr lang="en-US" sz="1250" dirty="0" err="1"/>
              <a:t>dengan</a:t>
            </a:r>
            <a:r>
              <a:rPr lang="en-US" sz="1250" dirty="0"/>
              <a:t> </a:t>
            </a:r>
            <a:r>
              <a:rPr lang="en-US" sz="1250" dirty="0" err="1"/>
              <a:t>memanfaatkan</a:t>
            </a:r>
            <a:r>
              <a:rPr lang="en-US" sz="1250" dirty="0"/>
              <a:t> </a:t>
            </a:r>
            <a:r>
              <a:rPr lang="en-US" sz="1250" dirty="0" err="1"/>
              <a:t>gelombang</a:t>
            </a:r>
            <a:r>
              <a:rPr lang="en-US" sz="1250" dirty="0"/>
              <a:t> </a:t>
            </a:r>
            <a:r>
              <a:rPr lang="en-US" sz="1250" dirty="0" err="1"/>
              <a:t>ultrasonik</a:t>
            </a:r>
            <a:r>
              <a:rPr lang="en-US" sz="1250" dirty="0"/>
              <a:t>.</a:t>
            </a:r>
            <a:endParaRPr sz="125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38" y="987574"/>
            <a:ext cx="379608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54"/>
          <p:cNvSpPr txBox="1">
            <a:spLocks noGrp="1"/>
          </p:cNvSpPr>
          <p:nvPr>
            <p:ph type="title"/>
          </p:nvPr>
        </p:nvSpPr>
        <p:spPr>
          <a:xfrm flipH="1">
            <a:off x="1145741" y="418778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 smtClean="0"/>
              <a:t>Hardware</a:t>
            </a:r>
            <a:endParaRPr u="sng" dirty="0"/>
          </a:p>
        </p:txBody>
      </p:sp>
      <p:sp>
        <p:nvSpPr>
          <p:cNvPr id="2270" name="Google Shape;2270;p54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</p:txBody>
      </p:sp>
      <p:grpSp>
        <p:nvGrpSpPr>
          <p:cNvPr id="2271" name="Google Shape;2271;p54"/>
          <p:cNvGrpSpPr/>
          <p:nvPr/>
        </p:nvGrpSpPr>
        <p:grpSpPr>
          <a:xfrm rot="-1062919">
            <a:off x="-828552" y="3976432"/>
            <a:ext cx="1654020" cy="540023"/>
            <a:chOff x="2564525" y="5223525"/>
            <a:chExt cx="2556110" cy="834547"/>
          </a:xfrm>
        </p:grpSpPr>
        <p:sp>
          <p:nvSpPr>
            <p:cNvPr id="2272" name="Google Shape;2272;p54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4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4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4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4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4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54"/>
          <p:cNvGrpSpPr/>
          <p:nvPr/>
        </p:nvGrpSpPr>
        <p:grpSpPr>
          <a:xfrm rot="2922040">
            <a:off x="3170583" y="4604412"/>
            <a:ext cx="1719609" cy="916338"/>
            <a:chOff x="7463504" y="3075665"/>
            <a:chExt cx="2603050" cy="1387103"/>
          </a:xfrm>
        </p:grpSpPr>
        <p:sp>
          <p:nvSpPr>
            <p:cNvPr id="2283" name="Google Shape;2283;p54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4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4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4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4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4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4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4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4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4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4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4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4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4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4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4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4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4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4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4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4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4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4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4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4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4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4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4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4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4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4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4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4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2269;p54"/>
          <p:cNvSpPr txBox="1">
            <a:spLocks/>
          </p:cNvSpPr>
          <p:nvPr/>
        </p:nvSpPr>
        <p:spPr>
          <a:xfrm flipH="1">
            <a:off x="847082" y="1563638"/>
            <a:ext cx="3611735" cy="595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7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-US" sz="2800" b="1" dirty="0" err="1"/>
              <a:t>Kabel</a:t>
            </a:r>
            <a:r>
              <a:rPr lang="en-US" sz="2800" b="1" dirty="0"/>
              <a:t> jumper female to female</a:t>
            </a:r>
          </a:p>
        </p:txBody>
      </p:sp>
      <p:sp>
        <p:nvSpPr>
          <p:cNvPr id="52" name="Google Shape;2269;p54"/>
          <p:cNvSpPr txBox="1">
            <a:spLocks noGrp="1"/>
          </p:cNvSpPr>
          <p:nvPr>
            <p:ph type="subTitle" idx="2"/>
          </p:nvPr>
        </p:nvSpPr>
        <p:spPr>
          <a:xfrm flipH="1">
            <a:off x="800671" y="2638316"/>
            <a:ext cx="3584516" cy="13890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150" dirty="0" err="1"/>
              <a:t>kabel</a:t>
            </a:r>
            <a:r>
              <a:rPr lang="en-US" sz="1150" dirty="0"/>
              <a:t> jumper </a:t>
            </a:r>
            <a:r>
              <a:rPr lang="en-US" sz="1150" dirty="0" err="1"/>
              <a:t>adalah</a:t>
            </a:r>
            <a:r>
              <a:rPr lang="en-US" sz="1150" dirty="0"/>
              <a:t> </a:t>
            </a:r>
            <a:r>
              <a:rPr lang="en-US" sz="1150" dirty="0" err="1"/>
              <a:t>kabel</a:t>
            </a:r>
            <a:r>
              <a:rPr lang="en-US" sz="1150" dirty="0"/>
              <a:t> </a:t>
            </a:r>
            <a:r>
              <a:rPr lang="en-US" sz="1150" dirty="0" err="1"/>
              <a:t>elektrik</a:t>
            </a:r>
            <a:r>
              <a:rPr lang="en-US" sz="1150" dirty="0"/>
              <a:t> yang </a:t>
            </a:r>
            <a:r>
              <a:rPr lang="en-US" sz="1150" dirty="0" err="1"/>
              <a:t>memiliki</a:t>
            </a:r>
            <a:r>
              <a:rPr lang="en-US" sz="1150" dirty="0"/>
              <a:t> pin </a:t>
            </a:r>
            <a:r>
              <a:rPr lang="en-US" sz="1150" dirty="0" err="1"/>
              <a:t>konektor</a:t>
            </a:r>
            <a:r>
              <a:rPr lang="en-US" sz="1150" dirty="0"/>
              <a:t> di </a:t>
            </a:r>
            <a:r>
              <a:rPr lang="en-US" sz="1150" dirty="0" err="1"/>
              <a:t>setiap</a:t>
            </a:r>
            <a:r>
              <a:rPr lang="en-US" sz="1150" dirty="0"/>
              <a:t> </a:t>
            </a:r>
            <a:r>
              <a:rPr lang="en-US" sz="1150" dirty="0" err="1"/>
              <a:t>ujungnya</a:t>
            </a:r>
            <a:r>
              <a:rPr lang="en-US" sz="1150" dirty="0"/>
              <a:t> </a:t>
            </a:r>
            <a:r>
              <a:rPr lang="en-US" sz="1150" dirty="0" err="1"/>
              <a:t>dan</a:t>
            </a:r>
            <a:r>
              <a:rPr lang="en-US" sz="1150" dirty="0"/>
              <a:t> </a:t>
            </a:r>
            <a:r>
              <a:rPr lang="en-US" sz="1150" dirty="0" err="1"/>
              <a:t>memungkinkanmu</a:t>
            </a:r>
            <a:r>
              <a:rPr lang="en-US" sz="1150" dirty="0"/>
              <a:t> </a:t>
            </a:r>
            <a:r>
              <a:rPr lang="en-US" sz="1150" dirty="0" err="1"/>
              <a:t>untuk</a:t>
            </a:r>
            <a:r>
              <a:rPr lang="en-US" sz="1150" dirty="0"/>
              <a:t> </a:t>
            </a:r>
            <a:r>
              <a:rPr lang="en-US" sz="1150" dirty="0" err="1"/>
              <a:t>menghubungkan</a:t>
            </a:r>
            <a:r>
              <a:rPr lang="en-US" sz="1150" dirty="0"/>
              <a:t> </a:t>
            </a:r>
            <a:r>
              <a:rPr lang="en-US" sz="1150" dirty="0" err="1"/>
              <a:t>dua</a:t>
            </a:r>
            <a:r>
              <a:rPr lang="en-US" sz="1150" dirty="0"/>
              <a:t> </a:t>
            </a:r>
            <a:r>
              <a:rPr lang="en-US" sz="1150" dirty="0" err="1"/>
              <a:t>komponen</a:t>
            </a:r>
            <a:r>
              <a:rPr lang="en-US" sz="1150" dirty="0"/>
              <a:t> yang </a:t>
            </a:r>
            <a:r>
              <a:rPr lang="en-US" sz="1150" dirty="0" err="1"/>
              <a:t>melibatkan</a:t>
            </a:r>
            <a:r>
              <a:rPr lang="en-US" sz="1150" dirty="0"/>
              <a:t> Arduino </a:t>
            </a:r>
            <a:r>
              <a:rPr lang="en-US" sz="1150" dirty="0" err="1"/>
              <a:t>tanpa</a:t>
            </a:r>
            <a:r>
              <a:rPr lang="en-US" sz="1150" dirty="0"/>
              <a:t> </a:t>
            </a:r>
            <a:r>
              <a:rPr lang="en-US" sz="1150" dirty="0" err="1"/>
              <a:t>memerlukan</a:t>
            </a:r>
            <a:r>
              <a:rPr lang="en-US" sz="1150" dirty="0"/>
              <a:t> solder. </a:t>
            </a:r>
            <a:r>
              <a:rPr lang="en-US" sz="1150" dirty="0" err="1"/>
              <a:t>Intinya</a:t>
            </a:r>
            <a:r>
              <a:rPr lang="en-US" sz="1150" dirty="0"/>
              <a:t> </a:t>
            </a:r>
            <a:r>
              <a:rPr lang="en-US" sz="1150" dirty="0" err="1"/>
              <a:t>kegunaan</a:t>
            </a:r>
            <a:r>
              <a:rPr lang="en-US" sz="1150" dirty="0"/>
              <a:t> </a:t>
            </a:r>
            <a:r>
              <a:rPr lang="en-US" sz="1150" dirty="0" err="1"/>
              <a:t>kabel</a:t>
            </a:r>
            <a:r>
              <a:rPr lang="en-US" sz="1150" dirty="0"/>
              <a:t> jumper </a:t>
            </a:r>
            <a:r>
              <a:rPr lang="en-US" sz="1150" dirty="0" err="1"/>
              <a:t>ini</a:t>
            </a:r>
            <a:r>
              <a:rPr lang="en-US" sz="1150" dirty="0"/>
              <a:t> </a:t>
            </a:r>
            <a:r>
              <a:rPr lang="en-US" sz="1150" dirty="0" err="1"/>
              <a:t>adalah</a:t>
            </a:r>
            <a:r>
              <a:rPr lang="en-US" sz="1150" dirty="0"/>
              <a:t> </a:t>
            </a:r>
            <a:r>
              <a:rPr lang="en-US" sz="1150" dirty="0" err="1"/>
              <a:t>sebagai</a:t>
            </a:r>
            <a:r>
              <a:rPr lang="en-US" sz="1150" dirty="0"/>
              <a:t> </a:t>
            </a:r>
            <a:r>
              <a:rPr lang="en-US" sz="1150" dirty="0" err="1"/>
              <a:t>konduktor</a:t>
            </a:r>
            <a:r>
              <a:rPr lang="en-US" sz="1150" dirty="0"/>
              <a:t> </a:t>
            </a:r>
            <a:r>
              <a:rPr lang="en-US" sz="1150" dirty="0" err="1"/>
              <a:t>listrik</a:t>
            </a:r>
            <a:r>
              <a:rPr lang="en-US" sz="1150" dirty="0"/>
              <a:t> </a:t>
            </a:r>
            <a:r>
              <a:rPr lang="en-US" sz="1150" dirty="0" err="1"/>
              <a:t>untuk</a:t>
            </a:r>
            <a:r>
              <a:rPr lang="en-US" sz="1150" dirty="0"/>
              <a:t> </a:t>
            </a:r>
            <a:r>
              <a:rPr lang="en-US" sz="1150" dirty="0" err="1"/>
              <a:t>menyambungkan</a:t>
            </a:r>
            <a:r>
              <a:rPr lang="en-US" sz="1150" dirty="0"/>
              <a:t> </a:t>
            </a:r>
            <a:r>
              <a:rPr lang="en-US" sz="1150" dirty="0" err="1"/>
              <a:t>rangkaian</a:t>
            </a:r>
            <a:r>
              <a:rPr lang="en-US" sz="1150" dirty="0"/>
              <a:t> </a:t>
            </a:r>
            <a:r>
              <a:rPr lang="en-US" sz="1150" dirty="0" err="1"/>
              <a:t>listrik</a:t>
            </a:r>
            <a:r>
              <a:rPr lang="en-US" sz="1150" dirty="0"/>
              <a:t>. </a:t>
            </a:r>
            <a:r>
              <a:rPr lang="en-US" sz="1150" dirty="0" err="1"/>
              <a:t>Jenis</a:t>
            </a:r>
            <a:r>
              <a:rPr lang="en-US" sz="1150" dirty="0"/>
              <a:t> </a:t>
            </a:r>
            <a:r>
              <a:rPr lang="en-US" sz="1150" dirty="0" err="1"/>
              <a:t>kabel</a:t>
            </a:r>
            <a:r>
              <a:rPr lang="en-US" sz="1150" dirty="0"/>
              <a:t> jumper female to female, </a:t>
            </a:r>
            <a:r>
              <a:rPr lang="en-US" sz="1150" dirty="0" err="1"/>
              <a:t>Kabel</a:t>
            </a:r>
            <a:r>
              <a:rPr lang="en-US" sz="1150" dirty="0"/>
              <a:t> </a:t>
            </a:r>
            <a:r>
              <a:rPr lang="en-US" sz="1150" dirty="0" err="1"/>
              <a:t>ini</a:t>
            </a:r>
            <a:r>
              <a:rPr lang="en-US" sz="1150" dirty="0"/>
              <a:t> </a:t>
            </a:r>
            <a:r>
              <a:rPr lang="en-US" sz="1150" dirty="0" err="1"/>
              <a:t>sangat</a:t>
            </a:r>
            <a:r>
              <a:rPr lang="en-US" sz="1150" dirty="0"/>
              <a:t> </a:t>
            </a:r>
            <a:r>
              <a:rPr lang="en-US" sz="1150" dirty="0" err="1"/>
              <a:t>cocok</a:t>
            </a:r>
            <a:r>
              <a:rPr lang="en-US" sz="1150" dirty="0"/>
              <a:t> </a:t>
            </a:r>
            <a:r>
              <a:rPr lang="en-US" sz="1150" dirty="0" err="1"/>
              <a:t>untuk</a:t>
            </a:r>
            <a:r>
              <a:rPr lang="en-US" sz="1150" dirty="0"/>
              <a:t> </a:t>
            </a:r>
            <a:r>
              <a:rPr lang="en-US" sz="1150" dirty="0" err="1"/>
              <a:t>menghubungkan</a:t>
            </a:r>
            <a:r>
              <a:rPr lang="en-US" sz="1150" dirty="0"/>
              <a:t> </a:t>
            </a:r>
            <a:r>
              <a:rPr lang="en-US" sz="1150" dirty="0" err="1"/>
              <a:t>antar</a:t>
            </a:r>
            <a:r>
              <a:rPr lang="en-US" sz="1150" dirty="0"/>
              <a:t> </a:t>
            </a:r>
            <a:r>
              <a:rPr lang="en-US" sz="1150" dirty="0" err="1"/>
              <a:t>komponen</a:t>
            </a:r>
            <a:r>
              <a:rPr lang="en-US" sz="1150" dirty="0"/>
              <a:t> yang </a:t>
            </a:r>
            <a:r>
              <a:rPr lang="en-US" sz="1150" dirty="0" err="1"/>
              <a:t>memiliki</a:t>
            </a:r>
            <a:r>
              <a:rPr lang="en-US" sz="1150" dirty="0"/>
              <a:t>  header male. </a:t>
            </a:r>
            <a:r>
              <a:rPr lang="en-US" sz="1150" dirty="0" err="1"/>
              <a:t>contohnya</a:t>
            </a:r>
            <a:r>
              <a:rPr lang="en-US" sz="1150" dirty="0"/>
              <a:t> </a:t>
            </a:r>
            <a:r>
              <a:rPr lang="en-US" sz="1150" dirty="0" err="1"/>
              <a:t>seperti</a:t>
            </a:r>
            <a:r>
              <a:rPr lang="en-US" sz="1150" dirty="0"/>
              <a:t> sensor </a:t>
            </a:r>
            <a:r>
              <a:rPr lang="en-US" sz="1150" dirty="0" err="1"/>
              <a:t>ultrasonik</a:t>
            </a:r>
            <a:r>
              <a:rPr lang="en-US" sz="1150" dirty="0"/>
              <a:t> HC-SR04, sensor </a:t>
            </a:r>
            <a:r>
              <a:rPr lang="en-US" sz="1150" dirty="0" err="1"/>
              <a:t>suhu</a:t>
            </a:r>
            <a:r>
              <a:rPr lang="en-US" sz="1150" dirty="0"/>
              <a:t> DHT, </a:t>
            </a:r>
            <a:r>
              <a:rPr lang="en-US" sz="1150" dirty="0" err="1"/>
              <a:t>dan</a:t>
            </a:r>
            <a:r>
              <a:rPr lang="en-US" sz="1150" dirty="0"/>
              <a:t> </a:t>
            </a:r>
            <a:r>
              <a:rPr lang="en-US" sz="1150" dirty="0" err="1"/>
              <a:t>masih</a:t>
            </a:r>
            <a:r>
              <a:rPr lang="en-US" sz="1150" dirty="0"/>
              <a:t> </a:t>
            </a:r>
            <a:r>
              <a:rPr lang="en-US" sz="1150" dirty="0" err="1"/>
              <a:t>banyak</a:t>
            </a:r>
            <a:r>
              <a:rPr lang="en-US" sz="1150" dirty="0"/>
              <a:t> </a:t>
            </a:r>
            <a:r>
              <a:rPr lang="en-US" sz="1150" dirty="0" err="1"/>
              <a:t>lagi</a:t>
            </a:r>
            <a:r>
              <a:rPr lang="en-US" sz="1150" dirty="0"/>
              <a:t>.</a:t>
            </a:r>
            <a:endParaRPr sz="11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892" y="987574"/>
            <a:ext cx="3755561" cy="3155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695868"/>
      </p:ext>
    </p:extLst>
  </p:cSld>
  <p:clrMapOvr>
    <a:masterClrMapping/>
  </p:clrMapOvr>
</p:sld>
</file>

<file path=ppt/theme/theme1.xml><?xml version="1.0" encoding="utf-8"?>
<a:theme xmlns:a="http://schemas.openxmlformats.org/drawingml/2006/main" name="Pretty Aesthetic Notes for School by Slidesgo">
  <a:themeElements>
    <a:clrScheme name="Simple Light">
      <a:dk1>
        <a:srgbClr val="000000"/>
      </a:dk1>
      <a:lt1>
        <a:srgbClr val="ECECEC"/>
      </a:lt1>
      <a:dk2>
        <a:srgbClr val="FFDBDE"/>
      </a:dk2>
      <a:lt2>
        <a:srgbClr val="AEC6CF"/>
      </a:lt2>
      <a:accent1>
        <a:srgbClr val="FECBA7"/>
      </a:accent1>
      <a:accent2>
        <a:srgbClr val="FEB7C0"/>
      </a:accent2>
      <a:accent3>
        <a:srgbClr val="6B9BA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651</Words>
  <Application>Microsoft Office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Roboto Condensed Light</vt:lpstr>
      <vt:lpstr>Dancing Script</vt:lpstr>
      <vt:lpstr>Arial</vt:lpstr>
      <vt:lpstr>Delius Swash Caps</vt:lpstr>
      <vt:lpstr>Anaheim</vt:lpstr>
      <vt:lpstr>Pretty Aesthetic Notes for School by Slidesgo</vt:lpstr>
      <vt:lpstr>Monitoring Ketinggian Air dengan Sensor Ultrasonic dan Thingspeak</vt:lpstr>
      <vt:lpstr>Nama Kelompok</vt:lpstr>
      <vt:lpstr>Deskripsi Project</vt:lpstr>
      <vt:lpstr>Fungsi</vt:lpstr>
      <vt:lpstr>Implementasi Project</vt:lpstr>
      <vt:lpstr>Hardware</vt:lpstr>
      <vt:lpstr>Hardware</vt:lpstr>
      <vt:lpstr>Hardware</vt:lpstr>
      <vt:lpstr>Hardware</vt:lpstr>
      <vt:lpstr>Software</vt:lpstr>
      <vt:lpstr>PowerPoint Presentation</vt:lpstr>
      <vt:lpstr>Demo Project</vt:lpstr>
      <vt:lpstr>Kesimpulan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Ketinggian Air dengan Sensor Ultrasonic dan Thingspeak</dc:title>
  <dc:creator>DEWI NF</dc:creator>
  <cp:lastModifiedBy>ASUS</cp:lastModifiedBy>
  <cp:revision>8</cp:revision>
  <dcterms:modified xsi:type="dcterms:W3CDTF">2022-06-13T11:42:08Z</dcterms:modified>
</cp:coreProperties>
</file>