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51250" y="1094740"/>
            <a:ext cx="4890135" cy="4668520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L 形 6"/>
          <p:cNvSpPr/>
          <p:nvPr/>
        </p:nvSpPr>
        <p:spPr>
          <a:xfrm rot="8040000">
            <a:off x="5535930" y="1496695"/>
            <a:ext cx="1072515" cy="1072515"/>
          </a:xfrm>
          <a:prstGeom prst="corner">
            <a:avLst>
              <a:gd name="adj1" fmla="val 24985"/>
              <a:gd name="adj2" fmla="val 20603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L 形 7"/>
          <p:cNvSpPr/>
          <p:nvPr>
            <p:custDataLst>
              <p:tags r:id="rId1"/>
            </p:custDataLst>
          </p:nvPr>
        </p:nvSpPr>
        <p:spPr>
          <a:xfrm rot="18780000">
            <a:off x="5536565" y="4289425"/>
            <a:ext cx="1072515" cy="1072515"/>
          </a:xfrm>
          <a:prstGeom prst="corner">
            <a:avLst>
              <a:gd name="adj1" fmla="val 24985"/>
              <a:gd name="adj2" fmla="val 20603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L 形 8"/>
          <p:cNvSpPr/>
          <p:nvPr>
            <p:custDataLst>
              <p:tags r:id="rId2"/>
            </p:custDataLst>
          </p:nvPr>
        </p:nvSpPr>
        <p:spPr>
          <a:xfrm rot="13200000">
            <a:off x="6876415" y="2775585"/>
            <a:ext cx="1072515" cy="1072515"/>
          </a:xfrm>
          <a:prstGeom prst="corner">
            <a:avLst>
              <a:gd name="adj1" fmla="val 24985"/>
              <a:gd name="adj2" fmla="val 20603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L 形 9"/>
          <p:cNvSpPr/>
          <p:nvPr>
            <p:custDataLst>
              <p:tags r:id="rId3"/>
            </p:custDataLst>
          </p:nvPr>
        </p:nvSpPr>
        <p:spPr>
          <a:xfrm rot="2460000">
            <a:off x="4243070" y="2906395"/>
            <a:ext cx="1072515" cy="1072515"/>
          </a:xfrm>
          <a:prstGeom prst="corner">
            <a:avLst>
              <a:gd name="adj1" fmla="val 24985"/>
              <a:gd name="adj2" fmla="val 20603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93850" y="-1620520"/>
            <a:ext cx="4750435" cy="8681085"/>
          </a:xfrm>
          <a:prstGeom prst="rect">
            <a:avLst/>
          </a:prstGeom>
          <a:solidFill>
            <a:schemeClr val="bg1"/>
          </a:solidFill>
          <a:ln w="76200">
            <a:solidFill>
              <a:srgbClr val="CC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37385" y="-1330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028825" y="-927735"/>
            <a:ext cx="3930015" cy="20605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摄像头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28825" y="1518920"/>
            <a:ext cx="1804035" cy="1303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温度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197350" y="1518920"/>
            <a:ext cx="1804035" cy="1303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湿度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028825" y="3064510"/>
            <a:ext cx="1804035" cy="1303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预警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4197350" y="3064510"/>
            <a:ext cx="1804035" cy="1303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猫咪</a:t>
            </a:r>
            <a:r>
              <a:rPr lang="zh-CN" altLang="en-US"/>
              <a:t>在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593850" y="6299200"/>
            <a:ext cx="2349500" cy="7613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监控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3963035" y="6296660"/>
            <a:ext cx="2349500" cy="7613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控制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46620" y="282257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/>
              <a:t>监控</a:t>
            </a:r>
            <a:endParaRPr lang="zh-CN" altLang="en-US" sz="6000" b="1"/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2028825" y="4680585"/>
            <a:ext cx="1804035" cy="1303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剩余</a:t>
            </a:r>
            <a:r>
              <a:rPr lang="zh-CN" altLang="en-US"/>
              <a:t>食物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4197350" y="4680585"/>
            <a:ext cx="1804035" cy="1303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剩余</a:t>
            </a:r>
            <a:r>
              <a:rPr lang="zh-CN" altLang="en-US"/>
              <a:t>水量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93850" y="-1620520"/>
            <a:ext cx="4750435" cy="8681085"/>
          </a:xfrm>
          <a:prstGeom prst="rect">
            <a:avLst/>
          </a:prstGeom>
          <a:solidFill>
            <a:schemeClr val="bg1"/>
          </a:solidFill>
          <a:ln w="76200">
            <a:solidFill>
              <a:srgbClr val="CC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37385" y="-1330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028825" y="-816610"/>
            <a:ext cx="3930015" cy="20605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摄像头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1931035" y="4690110"/>
            <a:ext cx="1804035" cy="1303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加食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331335" y="4706620"/>
            <a:ext cx="1804035" cy="1303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加水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593850" y="6299200"/>
            <a:ext cx="2349500" cy="7613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监控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3963035" y="6296660"/>
            <a:ext cx="2349500" cy="7613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控制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7246620" y="282257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/>
              <a:t>控制</a:t>
            </a:r>
            <a:endParaRPr lang="zh-CN" altLang="en-US" sz="6000" b="1"/>
          </a:p>
        </p:txBody>
      </p:sp>
      <p:grpSp>
        <p:nvGrpSpPr>
          <p:cNvPr id="14" name="组合 13"/>
          <p:cNvGrpSpPr/>
          <p:nvPr/>
        </p:nvGrpSpPr>
        <p:grpSpPr>
          <a:xfrm>
            <a:off x="2392045" y="1390015"/>
            <a:ext cx="3204845" cy="2995295"/>
            <a:chOff x="3766" y="3586"/>
            <a:chExt cx="5047" cy="4717"/>
          </a:xfrm>
        </p:grpSpPr>
        <p:sp>
          <p:nvSpPr>
            <p:cNvPr id="12" name="椭圆 11"/>
            <p:cNvSpPr/>
            <p:nvPr/>
          </p:nvSpPr>
          <p:spPr>
            <a:xfrm>
              <a:off x="3766" y="3586"/>
              <a:ext cx="5047" cy="4717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>
              <p:custDataLst>
                <p:tags r:id="rId6"/>
              </p:custDataLst>
            </p:nvPr>
          </p:nvSpPr>
          <p:spPr>
            <a:xfrm>
              <a:off x="5637" y="5217"/>
              <a:ext cx="1294" cy="123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复位</a:t>
              </a:r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599805" y="15195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复位</a:t>
            </a:r>
            <a:r>
              <a:rPr lang="zh-CN" altLang="en-US"/>
              <a:t>待定</a:t>
            </a:r>
            <a:endParaRPr lang="zh-CN" altLang="en-US"/>
          </a:p>
        </p:txBody>
      </p:sp>
      <p:sp>
        <p:nvSpPr>
          <p:cNvPr id="17" name="L 形 16"/>
          <p:cNvSpPr/>
          <p:nvPr>
            <p:custDataLst>
              <p:tags r:id="rId7"/>
            </p:custDataLst>
          </p:nvPr>
        </p:nvSpPr>
        <p:spPr>
          <a:xfrm rot="8040000">
            <a:off x="3620135" y="1630045"/>
            <a:ext cx="600075" cy="563245"/>
          </a:xfrm>
          <a:prstGeom prst="corner">
            <a:avLst>
              <a:gd name="adj1" fmla="val 24985"/>
              <a:gd name="adj2" fmla="val 20603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L 形 17"/>
          <p:cNvSpPr/>
          <p:nvPr>
            <p:custDataLst>
              <p:tags r:id="rId8"/>
            </p:custDataLst>
          </p:nvPr>
        </p:nvSpPr>
        <p:spPr>
          <a:xfrm rot="18780000">
            <a:off x="3745865" y="3559175"/>
            <a:ext cx="600075" cy="563245"/>
          </a:xfrm>
          <a:prstGeom prst="corner">
            <a:avLst>
              <a:gd name="adj1" fmla="val 24985"/>
              <a:gd name="adj2" fmla="val 20603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L 形 18"/>
          <p:cNvSpPr/>
          <p:nvPr>
            <p:custDataLst>
              <p:tags r:id="rId9"/>
            </p:custDataLst>
          </p:nvPr>
        </p:nvSpPr>
        <p:spPr>
          <a:xfrm rot="13200000">
            <a:off x="4705985" y="2499995"/>
            <a:ext cx="563245" cy="600075"/>
          </a:xfrm>
          <a:prstGeom prst="corner">
            <a:avLst>
              <a:gd name="adj1" fmla="val 24985"/>
              <a:gd name="adj2" fmla="val 20603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L 形 19"/>
          <p:cNvSpPr/>
          <p:nvPr>
            <p:custDataLst>
              <p:tags r:id="rId10"/>
            </p:custDataLst>
          </p:nvPr>
        </p:nvSpPr>
        <p:spPr>
          <a:xfrm rot="2460000">
            <a:off x="2703195" y="2548255"/>
            <a:ext cx="563245" cy="600075"/>
          </a:xfrm>
          <a:prstGeom prst="corner">
            <a:avLst>
              <a:gd name="adj1" fmla="val 24985"/>
              <a:gd name="adj2" fmla="val 20603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文字</Application>
  <PresentationFormat>宽屏</PresentationFormat>
  <Paragraphs>40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小董同学</cp:lastModifiedBy>
  <cp:revision>12</cp:revision>
  <dcterms:created xsi:type="dcterms:W3CDTF">2024-01-22T11:31:24Z</dcterms:created>
  <dcterms:modified xsi:type="dcterms:W3CDTF">2024-01-22T11:31:24Z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BC593DC9349BA2BF5724AE6556502C16_41</vt:lpwstr>
  </property>
</Properties>
</file>